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57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6" r:id="rId13"/>
    <p:sldId id="287" r:id="rId14"/>
    <p:sldId id="293" r:id="rId15"/>
    <p:sldId id="288" r:id="rId16"/>
    <p:sldId id="289" r:id="rId17"/>
    <p:sldId id="290" r:id="rId18"/>
    <p:sldId id="291" r:id="rId19"/>
    <p:sldId id="292" r:id="rId20"/>
    <p:sldId id="294" r:id="rId21"/>
    <p:sldId id="295" r:id="rId22"/>
    <p:sldId id="296" r:id="rId2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3" d="100"/>
          <a:sy n="73" d="100"/>
        </p:scale>
        <p:origin x="43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1:59.4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259 236 7668,'4'-3'20516,"-2"-3"-20058,-1-5-382,-2 0 0,0 1 0,0-1 0,-1 0 0,0 0 0,0 1 0,-2-1 0,1 1 0,-1 0 0,-8-14-1,4 8 10,6 11-61,-1 0 1,1 0 0,-1 0-1,0 0 1,-1 0 0,1 1 0,-1-1-1,0 1 1,0 0 0,0 0 0,0 1-1,-8-6 1,8 6 30,-17-9 185,20 11-225,1 1-1,-1 0 1,0-1-1,1 1 1,-1 0-1,0 0 1,1 0-1,-1 0 1,0 0 0,1 0-1,-1 0 1,1 0-1,-1 0 1,0 0-1,1 0 1,-1 0-1,0 0 1,1 1 0,-1-1-1,0 0 1,1 0-1,-1 1 1,1-1-1,-1 0 1,1 1-1,-1-1 1,1 0 0,-1 1-1,1-1 1,-1 1-1,1-1 1,-1 1-1,1-1 1,0 1-1,-1 1 1,-25 61-42,3 2-1,2 1 1,-16 94 0,28-96 63,2 0 1,3 105-1,4-166-40,0 0 0,0 0 0,0 0 0,0 0 0,1 0 0,-1 0 0,1 0 0,0 0 0,0 0 1,0 0-1,0 0 0,0 0 0,1-1 0,0 1 0,-1-1 0,1 1 0,0-1 0,0 0 0,0 1 0,0-1 0,0 0 0,4 2 0,0-1-12,-1-1 0,0 1 0,1-2 0,0 1 0,0 0 0,-1-1 0,1 0 0,0 0 0,0-1 0,10 0 0,-10 0 7,1 1 1,-1-2-1,0 1 0,0-1 0,0 0 0,1 0 0,6-3 1,-9 2 3,0-1 1,0 1 0,0-1 0,0 0-1,-1 0 1,1-1 0,-1 1 0,0-1-1,0 0 1,3-4 0,13-20-67,-1-1 1,-1 0-1,-1-1 1,-2-1 0,16-52-1,-14 25-78,-2-1 0,8-73 0,-11 69 146,-10 64 9,-1-1-1,0 0 1,0 0-1,0 0 1,0 0-1,0 1 1,0-1-1,0 0 1,0 0-1,0 0 1,1 0-1,-1 0 1,0 1-1,0-1 1,0 0-1,0 0 1,0 0-1,1 0 1,-1 0-1,0 0 1,0 0-1,0 0 1,0 0-1,1 0 1,-1 0-1,0 0 1,0 1-1,0-1 1,1 0-1,-1 0 1,0 0-1,0-1 1,0 1-1,0 0 1,1 0-1,-1 0 1,0 0-1,0 0 1,0 0-1,1 0 1,-1 0-1,0 0 1,0 0-1,0 0 1,0 0-1,0-1 1,1 1-1,-1 0 1,0 0-1,15 285 823,-12-239-655,-1-30-130,1 0-1,6 22 1,-5-27-124,-1 1-1,-1 0 1,2 23-1,-4-33-686,0-14-5982,0-14 1364,0-14-3525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06.6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88 4434,'0'0'18024,"168"0"-16215,-104 0-320,1 0-849,-14-9-560,8-8-80,-14 8-96,0 0-1681,-6-8-1392,-14 8-1553,1-8-1953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2.4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5074,'0'0'17961,"168"8"-16057,-127 0-1039,5-8-689,0 8-176,1-8-320,-13 8-2385,-10-1-2018,-13 9-2512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18.6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4210,'0'0'19011,"9"25"-17143,31 82-796,-36-99-1021,-1-1-1,1 0 0,0 0 1,1 0-1,-1 0 1,1-1-1,1 1 0,-1-1 1,1 0-1,0-1 0,0 0 1,1 0-1,0 0 1,0-1-1,0 0 0,12 6 1,-17-10-77,-1 1 1,1-1-1,-1 1 1,0-1-1,1 0 1,-1 1-1,1-1 1,-1 0 0,1 0-1,-1 0 1,1 0-1,-1 0 1,1 0-1,-1-1 1,1 1-1,-1 0 1,1-1-1,-1 1 1,0-1-1,1 1 1,-1-1 0,0 0-1,1 0 1,-1 0-1,0 1 1,0-1-1,2-2 1,1-2-160,0 0 1,1 0-1,-2-1 0,7-10 1,-4 6 59,69-105-2450,-75 114 2585,0 0-1,1 1 0,-1-1 0,0 0 1,1 1-1,-1-1 0,1 1 0,-1-1 1,1 0-1,-1 1 0,1-1 0,-1 1 1,1-1-1,0 1 0,-1 0 0,1-1 0,-1 1 1,1 0-1,0-1 0,0 1 0,-1 0 1,1 0-1,0-1 0,-1 1 0,1 0 1,0 0-1,0 0 0,-1 0 0,1 0 1,0 0-1,0 0 0,-1 0 0,1 1 1,0-1-1,0 0 0,-1 0 0,1 0 1,0 1-1,-1-1 0,1 0 0,0 1 1,-1-1-1,1 1 0,-1-1 0,1 1 1,-1-1-1,1 1 0,-1-1 0,1 1 0,-1 0 1,1 0-1,3 6 412,0-1 1,-1 0-1,0 1 1,3 10-1,-2-5 115,-1-6-262,-1 0 0,1 0-1,0 0 1,0-1-1,1 1 1,0-1 0,0 0-1,0 0 1,0 0-1,8 5 1,-11-9-734,0 0 0,1-1-1,-1 1 1,0-1 0,1 1 0,-1-1 0,0 0 0,1 1 0,-1-1 0,0 0 0,1 0-1,-1 0 1,0 0 0,1 0 0,-1 0 0,1-1 0,-1 1 0,0 0 0,1-1-1,0 0 1,19-20-5523,-15 14 4162,28-32-7159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18.8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8004,'0'0'14598,"190"0"-14470,-149 0-128,-5 0-304,-6 0-1216,-13 0-1362,-5 0-799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18.9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65 2945,'0'0'18393,"96"0"-17801,-55 0-416,-5 0-176,5 0-1056,-5-8-2578,12-17-2945,-1-7-4242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19.4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0 7395,'0'0'8260,"-2"31"-6192,-13 195 3115,14-36-380,1-190-4805,0 1 0,0 0 0,0-1 0,0 1 1,1-1-1,-1 1 0,0 0 0,0-1 0,0 1 0,1-1 1,-1 1-1,0-1 0,1 1 0,-1-1 0,0 1 0,1-1 1,-1 0-1,1 1 0,-1-1 0,1 1 0,-1-1 0,1 0 1,-1 0-1,1 1 0,-1-1 0,1 0 0,-1 0 0,1 1 1,0-1-1,-1 0 0,1 0 0,-1 0 0,1 0 1,0 0-1,-1 0 0,1 0 0,-1 0 0,1 0 0,0 0 1,-1 0-1,1-1 0,-1 1 0,1 0 0,-1 0 0,1 0 1,-1-1-1,1 1 0,-1 0 0,2-1 0,1-1-23,1 1 0,-1-1-1,1 0 1,-1 0 0,1 0 0,-1 0-1,5-6 1,17-24-108,-2 0-1,25-48 0,-42 69 63,7-13-141,-1-1-1,9-30 1,-16 42 137,-5 12 81,0 1 0,0-1 0,0 1 0,0-1 0,0 1 0,0 0 0,0-1 0,0 1 0,0-1 0,0 1 0,0 0 0,1-1 0,-1 1 0,0-1 1,0 1-1,0 0 0,1-1 0,-1 1 0,0 0 0,1-1 0,-1 1 0,0 0 0,0 0 0,1-1 0,-1 1 0,1 0 0,-1 0 0,0 0 0,1-1 0,-1 1 0,0 0 0,1 0 0,-1 0 1,1 0-1,-1 0 0,1 0 0,-1 0 0,0 0 0,1 0 0,-1 0 0,1 0 0,-1 0 0,0 0 0,1 0 0,-1 0 0,1 0 0,-1 0 0,0 0 0,1 1 0,-1-1 0,1 0 1,-1 0-1,0 1 0,1-1 0,-1 0 0,0 0 0,0 1 0,1-1 0,-1 0 0,0 1 0,0-1 0,1 0 0,-1 1 0,0-1 0,0 0 0,0 1 0,1-1 0,-1 2 0,15 32 742,-13-28-761,19 36 1033,0-1 0,48 67 0,-66-104-1358,5 6 883,-17-23-9932,-21-3 674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21.1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81 768,'0'0'19271,"-10"-2"-13912,15 1-5258,-1-1 0,1 0 0,0 1 0,0 0 0,0 0 0,0 0 0,0 1-1,0 0 1,0 0 0,1 0 0,5 1 0,25-1 230,216-35 917,-188 24-1092,-34 3-114,11 0-348,-39 8-297,-18-8-8997,10 8 8091,-31 0-5927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21.3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1 153 3666,'0'0'15401,"4"0"-13960,18 0-655,6 1-314,0-1-1,1-2 0,-1 0 1,47-12-1,-28-3-524,-1-2 1,45-24-1,-16 3-3420,-69 37 2799,-3 1-167,0 0 0,-1 1 0,1-1 0,0 1 0,1 0 0,-1 0 0,0 0 0,0 0 0,5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21.7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3314,'0'0'18944,"14"0"-18269,128 14 765,40 4-938,-158-20-504,-17 1-13,-1 1-1,1-1 0,-1 1 0,1 0 0,-1 1 1,1 0-1,-1 0 0,7 1 0,-12-1 37,0 0-1,-1 0 0,1 0 1,0 0-1,0 0 0,-1 0 1,1 0-1,-1 0 1,1 0-1,-1 0 0,1 0 1,-1 0-1,0 0 0,0 1 1,1-1-1,-1 0 0,0 0 1,0 0-1,0 0 1,0 1-1,-1 0 0,-2 31 634,-8 11 56,-1-1-1,-23 49 1,-1 8 112,-34 81 434,18-53-466,47-106-878,3-15-2714,1-19-559,1-10-1540,0-2-2611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23.2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4882,'0'0'8994,"0"24"-7383,3 35 567,17 108 1,6-7 357,-14-74-354,35 129-1,-44-205-2109,1 0 1,-1-1 0,2 0-1,8 16 1,-13-25-89,0 1 0,0-1 0,0 0 0,1 1 0,-1-1 0,0 0 0,0 1 0,0-1 0,0 0 0,0 1 0,1-1 0,-1 0 0,0 0 0,0 1 0,1-1 1,-1 0-1,0 0 0,0 1 0,1-1 0,-1 0 0,0 0 0,1 0 0,-1 0 0,0 1 0,1-1 0,-1 0 0,0 0 0,1 0 0,-1 0 0,0 0 0,1 0 0,-1 0 0,0 0 0,1 0 0,-1 0 1,0 0-1,1 0 0,-1 0 0,0 0 0,1 0 0,-1-1 0,0 1 0,1 0 0,-1 0 0,0 0 0,1 0 0,-1-1 0,0 1 0,1 0 0,-1 0 0,0 0 0,1-1 0,3-19-2505,-5-3 1013,0 1-1,-1-1 1,-2 1-1,0 0 1,-1 0 0,-2 0-1,-17-40 1,-5 3-5298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23.4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0 185 6787,'0'0'15559,"167"-56"-14342,-84 24-497,-6 8-352,-12 0-368,-5-1-224,-19 17-1120,-5 0-913,-12 0-1537,-12 8-2017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23.6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6819,'0'0'15495,"160"112"-14838,-118-112-577,-7 16-80,7-8-1105,-1 0-1408,1-8-2385,-12 0-3026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2.6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 5010,'0'0'18681,"58"24"-17817,-29-24-752,11 0-112,-5 0-1152,5-8-3154,7-15-4754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24.0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155 0 2353,'0'0'11501,"-18"26"-7640,-57 86-1335,66-99-2127,1 1 0,1-1 0,1 1 0,-1 0 0,2 1 0,0 0 0,1 0 0,1 0 0,0 0 0,1 0 0,0 1 0,1 16 0,26-31-776,-20-1 329,-1 0-1,1 0 0,-1-1 0,0 0 1,1 0-1,-1 0 0,0 0 0,1-1 1,-1 0-1,0 0 0,0 0 0,0 0 0,-1 0 1,1-1-1,-1 0 0,4-3 0,3-4-122,-1 0 0,-1-1 0,13-22 0,-14 22 47,0 0 1,1 0-1,0 1 1,11-11-1,-18 20 172,0 0 1,1 1-1,-1-1 1,0 0-1,0 1 0,0-1 1,0 1-1,0 0 1,1-1-1,-1 1 1,0 0-1,0 0 0,1 0 1,-1 0-1,0 0 1,0 0-1,1 0 1,-1 0-1,0 0 0,0 1 1,2-1-1,24 12 863,-21-9-657,-1-1-248,0-1 1,0 0-1,1 0 0,-1-1 0,11 0 0,23-5-5048,-24-9-363,2-9-1555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24.3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5619,'0'0'12832,"1"24"-10044,4 75-696,-5-96-1958,0 0 0,0 0 0,0 0 1,1 0-1,0 0 0,-1 0 0,1 0 0,0 0 1,0-1-1,1 1 0,-1 0 0,1-1 0,-1 1 1,1-1-1,3 4 0,-4-5-180,0 0 1,1 0-1,-1 0 1,1 0-1,-1 0 0,1-1 1,-1 1-1,1-1 1,0 1-1,-1-1 0,1 1 1,0-1-1,-1 0 1,1 0-1,0 0 0,0 0 1,-1 0-1,1 0 1,2-1-1,0 0-198,1 0 0,0-1 0,-1 0 0,1 0 0,-1 0 0,0 0 0,1-1 0,-1 0 0,0 0 0,-1 0 0,1 0 0,6-7 0,16-31-706,13-16-208,-38 56 1190,0 0 0,0 0 0,-1 0 0,2 0 0,-1 0 0,0 0 0,0 0 0,0 0 0,0 1 0,0-1 0,1 0 0,-1 1 0,0-1 0,1 1 0,-1-1 0,0 1 0,1-1 0,-1 1 0,1 0 0,-1 0 0,0 0 0,1 0 0,-1 0 0,1 0 0,-1 0 0,0 0 0,1 1 0,-1-1 0,1 0 0,-1 1 0,0-1 0,1 1-1,-1 0 1,2 1 0,1 0 250,-1 1 1,0 0-1,0 0 0,0 0 0,0 1 0,-1-1 0,1 0 0,3 8 0,32 53 2572,-19-61-5920,4-7-7004,-7-9 3155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24.5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0 145 10053,'0'0'11845,"196"-48"-11077,-148 40-608,-13-8-160,1 8-320,0 0-1216,-7-8-721,1 0-4354,0-8 96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25.0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1601,'0'0'18008,"1"30"-15239,6 103-280,-5-115-1976,0 0 0,2-1-1,8 28 1,-5-19-56,-5-20-468,0 0 0,0 0-1,0-1 1,1 1 0,-1-1-1,1 1 1,1-1 0,-1 0-1,1 0 1,0-1 0,0 1 0,0-1-1,1 1 1,-1-1 0,7 3-1,-7-4-411,1-1 0,-1 0 0,1 0 1,0 0-1,0 0 0,0-1 0,0 0 0,0 0 0,0 0 0,0-1 0,0 0 0,0 0 0,0 0 0,0 0 0,0-1 0,0 0 0,0 0 0,9-3 0,-6 0-543,0-1 0,0 1 0,0-1 0,-1 0 0,0-1 0,0 0 1,0 0-1,-1 0 0,10-12 0,10-10-3656,30-25-278,5 2 7044,-25 11 17561,-48 24-18571,11 16-1060,0 0 0,0 0 0,0 1 0,0-1 0,0 0 0,0 0 0,0 1 0,0-1 0,0 1 0,0-1 0,1 1 0,-1 0 0,0-1 0,0 1 0,0 0 0,0-1 0,1 1 0,-1 0 0,0 0 0,1 0 0,-2 1 0,-10 30 464,4 36-4,7 33 666,1-98-1180,0 0-1,0 1 1,0-1 0,1 0-1,-1 1 1,1-1-1,0 0 1,0 0 0,0 1-1,1-1 1,-1 0-1,1 0 1,-1-1 0,1 1-1,0 0 1,0 0-1,0-1 1,1 1 0,2 2-1,-1-3-28,0 1 1,0 0-1,1-1 0,-1 0 0,1 0 0,0 0 1,-1-1-1,1 1 0,0-1 0,0-1 0,9 2 0,-3-2-107,-1 0 0,0 0 0,1-1 0,-1-1-1,0 0 1,0 0 0,0-1 0,0 0 0,-1-1-1,1 0 1,-1 0 0,12-8 0,-2-2-742,-1-2 0,-1 1 1,15-20-1,17-25-4465,-12 10-1939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25.4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0 8948,'0'0'10373,"0"27"-8196,0 170 1897,-1-162-3211,0 34 166,2-65-1004,-1 0-1,0 0 1,1 0-1,0 0 1,0 0 0,0 0-1,0-1 1,1 1-1,-1 0 1,1-1-1,0 1 1,4 5-1,-5-8-67,0 0 0,0 0 0,0 0 0,0 0-1,1 0 1,-1 0 0,0 0 0,0 0 0,1 0 0,-1 0-1,1-1 1,-1 1 0,1-1 0,-1 1 0,1-1-1,-1 1 1,1-1 0,-1 0 0,1 0 0,-1 0-1,1 0 1,-1 0 0,1 0 0,-1 0 0,1 0-1,0-1 1,-1 1 0,1 0 0,-1-1 0,0 0 0,1 1-1,-1-1 1,3-1 0,1-2-169,0-1 0,0 1 0,0-1-1,0 0 1,-1 0 0,4-6 0,113-155-3939,-120 165 4130,0 0 1,0-1-1,0 1 1,0 0-1,0 0 1,0 0-1,0 0 1,0 0 0,1 0-1,-1 0 1,0 0-1,0 1 1,3-2-1,-3 2 47,0 0 0,-1 0-1,1 0 1,0 0 0,-1 0-1,1 0 1,-1 0 0,1 0-1,0 0 1,-1 0 0,1 1-1,-1-1 1,1 0 0,-1 0-1,1 1 1,-1-1 0,1 0-1,-1 1 1,1-1 0,-1 1 0,1-1-1,-1 0 1,1 2 0,2 2 258,0 1 1,-1-1-1,1 1 1,-1 0-1,0 0 1,1 6 0,3 5 106,0 0 75,2 0 0,0 0-1,1-1 1,1 0 0,0 0-1,19 20 1,-17-27-1258,-11-7 140,0-1 0,1 0 1,-1 1-1,0-1 0,0 0 1,0 0-1,1 0 0,-1 0 1,0 0-1,0 0 0,0-1 1,1 1-1,-1 0 0,1-1 1,10-6-9175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25.6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48 8980,'0'0'10853,"118"0"-10629,-82 0-176,-6 0-48,5 0-848,1-8-1713,-12-16-1841,-12 8-7124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25.8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0 105 8820,'0'0'10581,"190"-48"-10101,-142 32-480,-6 0-592,-13 0-2674,-5 8-3281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27.9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2225,'0'0'12827,"1"5"-10175,16 111 3621,13 61-2621,-21-130-3225,-4-19-250,15 45 0,-20-72-184,1-1 0,-1 0 1,0 1-1,0-1 0,1 0 0,-1 0 0,0 0 0,1 1 0,-1-1 0,0 0 0,1 0 0,-1 0 0,0 0 0,1 0 0,-1 0 0,0 1 0,1-1 0,-1 0 1,0 0-1,1 0 0,-1 0 0,0 0 0,1 0 0,-1 0 0,1-1 0,-1 1 0,0 0 0,1 0 0,-1 0 0,0 0 0,1 0 0,-1 0 0,0-1 0,0 1 1,1 0-1,-1 0 0,0-1 0,1 1 0,-1 0 0,0 0 0,0-1 0,0 1 0,1 0 0,-1-1 0,7-11-137,0-1 0,-1 0 0,0 0-1,-1 0 1,4-17 0,4-8-74,-9 26 128,6-18-506,1 1 1,2 1-1,1 0 1,23-35-1,-37 63 612,1 0 0,-1 0 0,1 0 0,-1 1-1,1-1 1,-1 0 0,1 0 0,-1 0 0,1 1 0,-1-1 0,1 0 0,-1 1 0,0-1 0,1 0 0,-1 1-1,1-1 1,-1 0 0,0 1 0,0-1 0,1 1 0,-1-1 0,0 1 0,1-1 0,-1 1 0,0-1 0,0 1-1,0-1 1,0 1 0,1 0 0,11 24 378,-11-21-313,92 193 3598,-83-181-2758,-4-9-3373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28.2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0 137 10901,'0'0'9444,"190"-57"-7667,-136 41-640,-13 8-577,-5 8-432,-18 0-128,0 0-16,-12 0-512,0 0-289,0 0-591,5 0-1137,-5-24-2866,6-8-6434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28.5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7652,'0'0'13134,"4"27"-10627,28 179 1242,-27-172-3077,1 2 38,0-1 1,18 52 0,-17-62-560,-6-20-120,1-1 1,-1 0 0,0 1 0,1-1 0,0 0 0,0 0-1,4 6 1,6 13 82,-11-20-100,0 1 0,0-1 0,1 0 0,-1-1 0,1 1 0,0 0 0,0 0 0,0-1 0,2 3 0,1-3-14,-4-2-139,-1-7-536,0 0 428,1-9-829,-1 0 0,-1 0 0,0 0 0,-2 1 0,1-1 0,-2 0 0,-7-20 0,-21-28-8331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3.1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8228,'0'0'14604,"8"0"-13180,26 2-584,-1 2 0,40 9-1,-36-6-647,0-1 0,48 1 0,-81-7-190,-1 0 0,1 0 1,-1 0-1,1 0 0,-1 1 0,1 0 0,-1-1 0,7 3 0,-9-2-1,1 0 0,-1 0-1,0 1 1,0-1 0,0 0-1,0 0 1,0 0 0,0 1-1,-1-1 1,1 0-1,0 1 1,-1-1 0,1 1-1,-1-1 1,1 1 0,-1-1-1,0 1 1,1-1 0,-1 1-1,0 0 1,0-1 0,0 1-1,-1 2 1,2 53 594,0-9 7,-1-1 0,-3 1-1,-1 0 1,-15 62 0,-5-26-80,0-5-207,4 1 0,-10 87 1,26-150-351,3-14-120,1-3 131,0 0-1,0 0 1,-1 0-1,1 0 1,0 0 0,0 0-1,0 0 1,0 0-1,0 0 1,0 0 0,-1 0-1,1 1 1,0-1-1,0 0 1,0 0 0,0 0-1,0 0 1,0 0-1,-1 0 1,1 0 0,0 0-1,0 0 1,0 0-1,0 0 1,0 0 0,-1-1-1,1 1 1,0 0-1,0 0 1,0 0 0,0 0-1,0 0 1,0 0-1,0 0 1,-1 0 0,1 0-1,0 0 1,0 0-1,0-1 1,0 1 0,0 0-1,0 0 1,0 0-1,0 0 1,0 0 0,0 0-1,0 0 1,0-1-1,-1 1 1,1 0 0,0 0-1,0 0 1,0 0-1,0 0 1,0-1 0,0 1-1,0 0 1,0 0-1,0 0 1,0 0-1,1 0 1,-1 0 0,0-1-1,0 1 1,0 0-1,0 0 1,0 0 0,-8-42-3133,-10-31-6684,-3 20-2328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27.7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 1905,'0'0'11312,"20"0"-7956,16 0-2093,4-1-495,-1 2-1,0 1 0,41 9 1,-47-6-576,0-2 1,1-2 0,44-2-1,-14-1 73,299-11 226,-133 13-241,-129 0-5991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28.7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14 7507,'5'-5'17402,"7"3"-17334,77 3-62,197-7 94,-204 5-116,-80 1-8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29.2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40 3249,'0'0'12019,"4"0"-10861,115-3 3601,64-13-2085,-64 6-2227,124 6 0,-168 4-2432,-95-7-9546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38.6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34 3650,'0'0'13542,"16"0"-11157,135-12-653,9-2-1223,-37 15-352,276-7 276,-357 4-420,0 2 0,1 2 0,-1 2 0,0 1 0,0 3 0,-1 1 0,44 16 0,171 75 1205,-212-79-949,0 2-1,-2 3 0,61 47 0,-43-22-58,78 89-1,39 68 170,-109-116-147,-57-77-145,0 1 0,11 22-1,3 5 22,-7-14 10,-1 2-1,-2 1 0,19 54 0,20 107 711,-32-111-495,16 92-201,-24-101 77,39 118 0,-46-168-193,-1 1 0,-1 0 0,4 36 0,0 6-3,-1-26-20,12 83-12,-15-69 64,-4-51-46,-1 0 0,1 0 0,-1 0 0,1 0 0,0 0 0,0 0 1,0-1-1,0 1 0,1 0 0,-1-1 0,1 1 0,0-1 0,0 1 0,0-1 0,3 3 0,42 35 122,-24-22-64,-5-3-34,2-1 1,0 0 0,0-1-1,1-2 1,1 0 0,0-1 0,43 13-1,34 0 120,-79-21-3698,-2-1-3827,-38-1 744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39.2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2017,'2'6'16735,"4"1"-15942,9-2-272,1 0 0,0-1 0,0 0-1,1-1 1,-1-1 0,25 0 0,-34-2-397,210 8 2304,39 4-758,-123-11-2364,-131-2 412,1 0-1,-1 1 1,0-1 0,1 0-1,-1-1 1,0 1 0,0 0-1,0-1 1,0 1 0,0-1-1,0 1 1,0-1 0,3-4-1,18-23-6590,-21 21 873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39.5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79 1 8964,'0'0'8631,"18"7"-7516,-13-5-1034,36 15 409,-1 2-1,43 26 1,-77-41-450,-1-1 0,-1 1 0,1-1 0,-1 1 0,1 1 0,-1-1 0,0 1 0,0-1 0,-1 1 0,0 0 0,4 7 0,-5-5 117,1 0 1,-1 1 0,-1-1 0,0 1 0,0 0-1,0-1 1,-1 15 0,0-17 22,-1 0 0,0 0 0,-1-1 0,1 1 0,-1 0 0,0 0 0,0-1 0,0 1 0,-1-1 0,1 1 0,-1-1 0,0 0 0,-1 0 0,1-1 0,-8 8 0,-7 4 125,0 0 0,-21 12 0,35-24-301,-1 0 55,-90 65-2226,51-30-2701,3 5-3656,17-11 224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0.8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2 308 4226,'0'0'9866,"0"1"-9649,-1 0 0,1 0 0,0-1 0,0 1 0,0 0 0,-1 0 0,1 0 0,0 0 0,0 0 0,0 0 0,0-1 0,0 1 0,1 0 0,-1 0 0,0 0 0,0 0 0,1 0 0,-1-1 0,0 1 0,1 0 0,-1 0 0,1 0 0,0 0 0,11 6 386,0 0 1,1-1-1,0-1 1,0 0-1,0-1 1,17 4-1,-17-5-442,29 7 484,1-2-1,76 4 0,89-9 813,-130-4-874,441-5 572,10-7-194,-506 13-962,14 1 43,0-2 0,0-2 0,39-7 1,190-31 58,162-29-71,-420 68-31,13-3 16,1-1-1,-1-2 0,0 0 0,-1-1 1,33-19-1,124-60-14,-157 79 0,-14 6 17,1-1 1,-1 1-1,-1-1 1,1 0-1,0 0 1,-1-1-1,0 1 1,9-11-1,-9 13-64,-5 2 41,0 0 1,0 0 0,1 0 0,-1 0-1,0 0 1,0 0 0,0 0 0,0 0-1,0 0 1,1 0 0,-1 0 0,0 0 0,0 0-1,0-1 1,0 1 0,0 0 0,1 0-1,-1 0 1,0 0 0,0 0 0,0 0-1,0 0 1,0 0 0,0 0 0,0 0-1,0-1 1,1 1 0,-1 0 0,0 0-1,0 0 1,0 0 0,0 0 0,0 0 0,0-1-1,0 1 1,0 0 0,0 0 0,0 0-1,0 0 1,0 0 0,0-1 0,0 1-1,0 0 1,0 0 0,0 0 0,0 0-1,0 0 1,0-1 0,0 1 0,0-1-182,0-18-2660,0 19 2480,0-1-1,0 0 1,0 1-1,0-1 1,0 0 0,0 0-1,0 1 1,-1-1-1,1 0 1,0 1-1,0-1 1,-1 0-1,1 1 1,0-1-1,-1 0 1,1 1-1,-1-1 1,1 1-1,0-1 1,-1 1-1,1-1 1,-2 0-1,-11-11-6082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1.1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7924,'0'0'11946,"3"1"-11465,20 7-173,-1 1 0,25 14 0,-38-18-207,1 1 1,-1 0 0,0 0-1,-1 1 1,0 1-1,0-1 1,10 13-1,-16-16 46,0 0 0,0 0-1,0 0 1,0 0-1,-1 1 1,1-1-1,-1 1 1,-1-1-1,1 1 1,0 5-1,-1 53 1630,-1-36-1244,1-23-470,0 0 1,-1 1-1,1-1 1,-1 0 0,0 0-1,0 0 1,0 0-1,-1 0 1,0 0-1,0 0 1,0 0 0,-3 5-1,4-8-537,28-37-12717,9-13 6266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1.7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54 14 4002,'0'0'5835,"0"-1"-5587,0 0 1,0 1-1,0-1 1,0 0 0,0 1-1,0-1 1,0 0 0,1 1-1,-1-1 1,0 0 0,0 1-1,1-1 1,-1 1 0,1-1-1,-1 0 1,0 1-1,1-1 1,-1 1 0,1-1-1,8 2 45,-1 0-1,1 1 1,-1 0-1,0 1 0,0-1 1,0 2-1,0-1 0,0 1 1,-1 0-1,0 1 1,12 9-1,4 1-82,-15-10-165,0 0 0,0 1-1,-1 0 1,0 1-1,9 9 1,-13-12 72,-1-1 0,1 1-1,-1-1 1,0 1 0,0 0 0,0 0 0,0 0-1,-1 1 1,1-1 0,-1 0 0,0 0 0,-1 1-1,1-1 1,-1 5 0,0-5 143,0 0 0,-1 0-1,0 1 1,0-1 0,0-1-1,0 1 1,-1 0 0,0 0-1,0 0 1,0-1 0,0 1 0,0-1-1,-1 1 1,1-1 0,-6 5-1,-6 5 378,0-1-1,-21 13 0,3-1 194,16-11-508,-7 6 152,-48 31 0,63-48-1602,-2-2-4966,6 0 4266,-6 0-5220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2.7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0 160,'0'0'9202,"4"20"-6559,-1-6-2322,57 225 5711,-58-232-5949,1-1 0,0 1 0,0-1 0,0 0 0,1 0 0,0-1 0,0 1 0,0-1 0,1 0 0,0 0 0,0 0 0,0 0 0,0-1 0,1 0 0,8 4 1,-10-6-65,1 0 1,-1 0 0,1-1-1,0 0 1,0 0 0,-1 0-1,1-1 1,0 1 0,0-1 0,0 0-1,-1-1 1,1 1 0,0-1-1,0 0 1,0 0 0,-1 0 0,1-1-1,-1 0 1,1 0 0,-1 0-1,0 0 1,5-4 0,13-8 64,37-22-112,-55 33-8,1 1 1,-1 0 0,1 1-1,-1-1 1,1 1 0,-1 0-1,1 0 1,0 1 0,0-1-1,-1 1 1,10 1 0,-12-1 21,1 1 0,-1 0 1,0 0-1,0 0 1,0 0-1,0 0 0,0 0 1,0 0-1,0 1 0,0-1 1,-1 1-1,1-1 1,0 1-1,1 2 0,21 32 554,-2-3 376,-19-30-847,-1 0-1,1 0 1,0 0-1,0 0 1,0-1-1,0 1 1,0-1-1,1 0 1,-1 0-1,1 0 1,-1-1-1,1 1 1,0-1-1,0 0 1,0 0 0,0 0-1,0 0 1,0-1-1,0 0 1,0 1-1,0-1 1,-1-1-1,1 1 1,0-1-1,0 1 1,0-1-1,0 0 1,4-2 0,-4 0-5,1 0 0,-1-1 1,0 1-1,0-1 1,0 0-1,0 0 1,-1 0-1,0 0 1,1-1-1,-2 1 1,1-1-1,0 0 1,-1 0-1,0 0 0,0 0 1,-1 0-1,1 0 1,-1-1-1,1-9 1,-1 10 63,-1 0-1,0 0 1,0 0 0,0 0 0,0 0 0,-1 0-1,0 0 1,0 0 0,0 0 0,-1 0-1,0 1 1,0-1 0,0 0 0,0 1 0,-1 0-1,1-1 1,-1 1 0,0 0 0,0 0 0,-1 1-1,-6-6 1,7 6-86,-1 0 0,1 1 0,-1 0 0,0 0-1,0 0 1,0 0 0,0 0 0,0 1 0,-1 0 0,1 0 0,0 0 0,-1 0-1,1 1 1,0 0 0,-1 0 0,1 0 0,-1 0 0,1 1 0,-5 0 0,3 1-434,0 0 0,0 0 0,0 0 0,1 1 0,-7 4 0,-25 21-8197,28-22 3765,0 1-1853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3.2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1024,'0'0'19721,"151"110"-16455,-105-94-1153,0-1-1089,-11-7-783,-6 0-241,-6 0-1025,-5-8-4049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3.0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2097,'0'0'16648,"10"85"-14615,0-46-737,-1-6-191,-4 0-417,10-1-464,-10-12-176,9 0-48,-9-14-1249,0-6-1312,5 0-1697,4-6-1760,-4-14-3971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3.2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54 0 9188,'0'0'12118,"-39"151"-10069,29-99-513,5 1-367,5-7-641,0-7-400,0 0-96,0-13-32,0-6-992,0 0-1697,0-7-1665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3.6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273 4 6371,'0'0'14972,"-12"-1"-13897,8 1-1006,0-1-30,0 0 0,0 1 0,0 0 0,0 0 1,0 0-1,0 0 0,1 0 0,-1 1 1,0-1-1,0 1 0,0 0 0,1 0 1,-1 1-1,0-1 0,1 1 0,-1 0 1,1 0-1,0 0 0,0 0 0,-1 0 1,2 1-1,-1-1 0,0 1 0,0 0 1,-2 4-1,2-2-33,0 0 0,1-1 0,0 1 0,0 0 0,0 0 0,1 0 0,0 0 0,0 1 0,0-1 0,0 0 0,1 0 0,0 1 0,0-1 0,0 0 0,1 0 0,0 1 0,0-1 0,0 0 0,0 0 0,4 7 0,0-1-35,0-1 0,1 0 0,0 0-1,0-1 1,1 0 0,1 0 0,-1 0 0,12 9 0,-13-13-45,0 0 0,0 1 1,-1 0-1,1 0 0,-1 0 0,-1 1 1,7 11-1,-10-7 240,-7-8 202,3-3-152,-33 6-8,1-1 0,-1-2 0,1-2 0,-60-5 0,94 4-348,0 0-1,0 0 1,0 0-1,0 0 1,0 0-1,0-1 1,0 1 0,0 0-1,0-1 1,0 1-1,0-1 1,0 1-1,0-1 1,0 1-1,0-1 1,0 0-1,1 1 1,-1-1 0,0 0-1,0 0 1,1 1-1,-1-1 1,0 0-1,1 0 1,-1 0-1,1 0 1,-1 0-1,1 0 1,0 0-1,-1 0 1,1 0 0,0 0-1,0 0 1,0 0-1,0 0 1,0-2-1,-1-22-6331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3.8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27 9989,'0'0'13590,"136"0"-12934,-78 0-432,0 0-224,-4 0-1104,-11-7-2034,-4 0-2032,-14-6-2161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4.0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88 1 5891,'0'0'12934,"-72"131"-11542,62-92-239,5 0-673,5 1-432,0-1-48,0-6-624,0 0-1553,15-1-2081,9-12-2401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4.4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167 4 7780,'0'0'9348,"-23"-1"-7499,-70-1-598,91 2-1202,0 0-1,0-1 1,0 1-1,0 1 1,0-1 0,0 0-1,1 0 1,-1 1-1,0-1 1,0 1 0,0 0-1,0-1 1,1 1-1,-1 0 1,0 0 0,1 0-1,-1 0 1,0 0-1,1 1 1,0-1 0,-1 0-1,1 1 1,0-1 0,-1 1-1,1-1 1,0 1-1,0 0 1,1 0 0,-1-1-1,0 1 1,0 0-1,1 0 1,-1 0 0,0 3-1,1-2-39,0-1-1,0 1 1,0 0-1,1-1 1,-1 1-1,1 0 0,-1-1 1,1 1-1,0-1 1,0 1-1,0-1 1,0 0-1,1 1 1,-1-1-1,1 0 1,-1 0-1,1 0 1,2 2-1,2 0-16,0-1-1,1 0 1,0 0-1,0 0 0,0-1 1,0 0-1,0-1 1,0 1-1,0-2 1,0 1-1,8-1 1,84-4-676,-97 4 656,8-1-107,-5 1 46,1-1 0,-1 0 1,1 0-1,-1 0 0,0-1 1,1 0-1,-1 0 0,8-4 1,-11 4 178,-2 5-42,0-1 0,0 0-1,1 0 1,-1 0 0,0 0-1,1 0 1,-1 0 0,1 0-1,0 0 1,-1 0 0,1 0-1,0 0 1,0-1 0,0 1-1,1 0 1,-1-1 0,0 1-1,1 0 1,-1-1 0,1 0-1,-1 1 1,1-1 0,0 0-1,0 0 1,-1 0 0,1 0-1,0 0 1,0 0 0,0 0-1,0-1 1,0 1 0,0-1-1,0 1 1,0-1 0,0 0-1,4 0 1,-1 0-427,1 0 0,0 0 0,0-1 0,-1 1 0,1-2 0,0 1 0,-1 0-1,1-1 1,-1 0 0,1-1 0,8-4 0,19-19-5802,-3-6-4262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4.6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 0 6531,'0'0'13334,"-44"112"-12534,44-79-591,0-1-209,0 1-48,15-7-1089,14 1-1744,-5-21-2242,5-6-3136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4.7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2097,'0'0'18745,"0"72"-18489,15-59-256,-1 7-288,6-7-1553,-1 0-2849,-4 7-5091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5.1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 0 6451,'0'0'7059,"-3"19"-3591,-4 27-864,-2 73 0,8-108-2414,1-4-116,0 0 0,0 1 0,1-1 0,0 0 0,2 11 0,-2-17-77,0 1-1,-1 0 0,1 0 0,0 0 0,0-1 0,0 1 0,0 0 0,1-1 1,-1 1-1,0-1 0,1 1 0,-1-1 0,1 0 0,-1 1 0,1-1 0,0 0 1,-1 0-1,1 0 0,0-1 0,0 1 0,-1 0 0,1-1 0,0 1 0,0-1 1,3 1-1,1 0-74,-1-1 1,1 1 0,0-1-1,0 0 1,-1-1 0,1 0-1,0 0 1,-1 0 0,1 0-1,-1-1 1,9-3 0,-1-2-250,0-1 1,0 0-1,11-10 1,-9 7-97,-13 9 396,0 0 1,0 1 0,0 0 0,1-1 0,-1 1 0,0 0 0,1 0 0,-1 0 0,1 0-1,-1 0 1,1 1 0,0-1 0,5 1 2441,-7 2-2316,-1 0-1,1 0 1,-1 0-1,1 0 1,0 1-1,0-1 1,0 0-1,0 0 1,0 0-1,1-1 1,-1 1-1,0 0 1,1 0-1,-1-1 1,1 1-1,0-1 1,-1 1-1,1-1 1,3 2-1,37 19-248,-33-19-532,0-1 0,1 0 0,16 2 1,61-3-8078,-49-1 4333,25 0-3620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5.5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144 197 9636,'0'0'5558,"-22"10"-2482,-67 33-905,87-42-2066,-1 0 0,1 0 0,0 1 0,-1-1 0,1 1 0,0 0 0,0 0 0,0 0-1,0 0 1,1 0 0,-1 0 0,0 0 0,-1 4 0,2-4-40,1 0-1,-1 0 1,1 0 0,0 0 0,0 0-1,-1 0 1,1 0 0,1 0 0,-1 0-1,0-1 1,1 3 0,0 8 144,-1-9-183,0-1 0,0 1 1,0 0-1,1-1 0,-1 1 1,1-1-1,-1 1 0,1-1 1,0 1-1,0-1 0,0 0 1,0 1-1,1-1 0,-1 0 1,1 0-1,-1 0 0,1 0 1,0 0-1,-1 0 0,1 0 1,0-1-1,3 2 0,-1 0 2,0-1 0,1 0-1,-1 0 1,1-1 0,0 0 0,0 1-1,-1-1 1,1-1 0,0 1-1,0-1 1,6 0 0,0 0-19,0-1 1,0-1-1,0 1 0,0-2 0,-1 0 1,1 0-1,0-1 0,-1 0 1,0 0-1,12-8 0,-5-2-206,1 0 0,-2-1 0,0 0 0,-1-1 0,-1-1 0,0-1 0,-1 0 0,-1 0 0,-1-1 0,-1-1 0,0 0-1,-2 0 1,0-1 0,7-31 0,-12 6 512,-3 46-274,-1-1-1,1 1 1,0 0 0,0 0-1,0 0 1,0 0 0,0 0-1,0 0 1,0 0 0,-1-1-1,1 1 1,0 0 0,0 0-1,0 0 1,0 0 0,-1 0-1,1 0 1,0 0 0,0 0-1,0 0 1,0 0 0,-1 0-1,1 0 1,0 0 0,0 0-1,0 0 1,0 0 0,-1 0-1,1 0 1,0 0 0,0 0-1,0 0 1,0 0 0,-1 0-1,1 0 1,0 0 0,0 0-1,0 1 1,0-1 0,0 0-1,-1 0 1,1 0-1,0 0 1,0 0 0,0 0-1,0 1 1,0-1 0,0 0-1,0 0 1,0 0 0,0 0-1,-1 0 1,1 1 0,-9 8 152,0 0 1,0 1-1,1 0 1,0 1-1,0 0 1,1 0-1,1 0 1,0 1-1,1 0 1,0 0-1,0 1 1,2-1-1,-1 1 1,2 0-1,0 0 1,-1 18-1,2-20-155,1 0 1,1-1-1,0 1 0,0 0 0,1 0 1,4 15-1,-4-22-59,1 1 1,-1-1-1,1 0 0,-1-1 1,1 1-1,0 0 0,1-1 1,-1 1-1,0-1 0,1 0 1,0 0-1,0-1 0,0 1 1,0-1-1,0 0 1,0 0-1,9 3 0,-3-2-354,0 0 0,1 0-1,-1-1 1,1 0 0,-1-1 0,1 0-1,13-1 1,-14-1-325,-1 0 0,1 0 0,0-1 0,0 0 0,0-1 0,-1 0-1,1-1 1,9-4 0,38-28-5420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5.4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132 0 2961,'0'0'17029,"-3"6"-15193,-1 4-1568,0 0-1,0 0 1,1 1 0,0-1-1,1 1 1,-2 17 0,1-9-56,-20 126 1397,-55 450 2142,77-477-3740,4-135-17,1-1 1,1 1 0,0-1-1,1 1 1,1 1 0,0-1 0,1 1-1,1 1 1,18-24 0,-22 33-47,0-1 0,0 1 0,1 0 0,0 0 1,0 1-1,1 0 0,0 0 0,-1 0 0,2 1 1,-1 0-1,0 0 0,1 1 0,0 0 0,0 0 0,0 1 1,0 0-1,0 1 0,0-1 0,0 1 0,1 1 1,-1 0-1,0 0 0,12 2 0,-16-1 58,1 1-1,-2 0 1,1 0-1,0 0 1,0 0-1,-1 0 1,1 1-1,-1 0 1,0-1-1,1 1 1,-1 1 0,-1-1-1,1 0 1,0 1-1,-1-1 1,0 1-1,0 0 1,3 7-1,1 1 84,-1 1-1,0 1 0,-1-1 1,4 21-1,-6-21-23,-1 0-1,-1 23 1,-1-11 59,1-23-102,0 0 0,-1 0 0,1 0 0,0 0 0,-1 0 0,0 0 0,1 0 0,-1 0 0,0-1 0,0 1 0,0 0 0,0 0 0,0-1 0,0 1 0,-1-1 0,1 1 0,0-1 0,-3 2 0,-1 1 41,0-1 0,0 1-1,-1-1 1,1-1 0,-1 1 0,-6 1 0,-5 1 86,0 0 1,0-2 0,-25 3-1,-85-5 275,126-1-456,0 0-1,0 0 1,0 0-1,0 0 1,0-1-1,0 1 1,0 0-1,0-1 1,0 1-1,0-1 0,0 1 1,0-1-1,0 1 1,0-1-1,0 0 1,1 1-1,-1-1 1,0 0-1,0 0 1,1 0-1,-1 0 1,1 1-1,-1-1 0,0 0 1,1 0-1,0 0 1,-1 0-1,1 0 1,0 0-1,-1-1 1,1 1-1,0-1 1,-1-41-2695,1 30 1200,4-25-3820,15-1-2592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5.6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10229,'0'0'10677,"63"13"-10325,-29 0-352,0 0-16,5 0-2609,-15-6-3010,-10-1-6082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5.8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6883,'0'0'9877,"63"105"-10726,0-105-1408,10-20-2625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6.3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241 7 7091,'0'0'2978,"-22"-1"412,-73-3-111,81 3-2148,1 1 0,-28 3 0,37-2-872,-1 0-1,1 0 0,0 1 1,1-1-1,-1 1 0,0 0 1,0 0-1,1 0 0,-1 1 1,-3 2-1,6-3-241,0 0-1,0-1 0,0 1 1,0 0-1,0 0 1,0 0-1,1 1 1,-1-1-1,1 0 1,-1 0-1,1 0 0,0 0 1,0 0-1,0 1 1,0-1-1,0 0 1,1 0-1,-1 0 0,0 0 1,1 0-1,0 1 1,-1-1-1,1 0 1,2 3-1,1-2-13,0 1 0,1-1 0,-1 0 0,1 0 0,0-1-1,0 1 1,0-1 0,0 0 0,0 0 0,1-1 0,-1 0 0,6 1 0,77 8-40,-61-8-105,41-1-307,-68 22 2037,-2 45-672,-4-1 0,-3 0 0,-2 0 0,-29 92 1,34-141-784,0 0 0,0-1 1,-2 0-1,0 0 1,-1-1-1,-1 0 0,0-1 1,-1 0-1,-25 25 1,36-39-86,-1 0 0,0 0 1,0 0-1,1-1 1,-1 1-1,0 0 1,0-1-1,0 1 0,0-1 1,0 1-1,0-1 1,0 1-1,0-1 1,0 0-1,0 0 0,0 1 1,0-1-1,0 0 1,0 0-1,-1 0 1,1 0-1,0 0 0,0 0 1,0 0-1,-1-1 1,1 0-8,-1 0 1,1 1 0,0-1 0,0 0 0,0-1-1,0 1 1,0 0 0,0 0 0,0 0 0,0-1-1,0 1 1,0 0 0,1-1 0,-1 1-1,0-2 1,-2-7 50,0 1 0,1-1 0,0 1 0,0-13 0,2 17-85,-1-1-1,1 1 0,0-1 1,1 0-1,-1 1 0,1-1 1,0 1-1,1-1 0,-1 1 1,1-1-1,0 1 1,0 0-1,4-5 0,-1 2-7,1 1 1,0 0-1,1 0 0,-1 0 0,1 1 1,1 0-1,9-7 0,131-82-26,55-41-3121,-187 123 987,25-27 0,5-17-5757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19.4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1081 182 4194,'0'0'15455,"-19"-16"-14316,-63-46-10,74 56-805,0 1 1,0 0-1,0 0 1,-1 1-1,0 0 1,-11-3-1,-7-4 652,7 2-731,0 0 0,-1 2 1,0 0-1,0 1 1,0 1-1,-1 2 1,1 0-1,-1 1 1,-27 1-1,-2-1-125,33 1-74,-1 0 0,0 1 0,0 1 0,-31 6-1,21 3-14,1 1 0,0 1 0,1 2 0,1 0 0,0 2 0,1 1 0,0 1 0,2 1 0,-28 29 0,33-29 24,1 1 0,1 0 0,0 1 0,2 1 0,1 1 1,0-1-1,2 2 0,1 0 0,-15 50 0,17-39 33,1 1 0,1 0 1,2 0-1,2 1 0,1-1 0,7 55 0,-3-71-64,1 0 0,1 0-1,0 0 1,2-1-1,0 0 1,2 0 0,0-1-1,0 0 1,2-1-1,0 0 1,14 16 0,-7-12-10,0-1-1,2-1 1,0 0 0,1-2 0,1 0 0,0-2 0,41 22 0,-13-14 13,1-3 0,1-1-1,1-3 1,74 12 0,-103-24-11,-1-1-1,0-1 1,1-1 0,0-1 0,-1-1 0,1-1 0,-1-1-1,0-1 1,0-1 0,0-1 0,0-1 0,-1-1 0,0-1-1,33-19 1,-36 16-2,-1 0-1,0-1 1,-1-1 0,0-1-1,-1-1 1,-1 0 0,0 0-1,-1-2 1,-1 0-1,19-35 1,-19 26 1,0-1-1,-2 0 1,-1-1-1,-2 0 1,-1 0 0,-1-1-1,3-39 1,2-221 49,-11 281-57,-1 0 1,-1 0-1,0-1 0,0 1 1,-1 0-1,0 1 0,0-1 1,-1 0-1,-1 1 0,1 0 1,-1 0-1,0 0 0,-1 1 0,-8-10 1,-13-10 50,0 0-1,-37-26 1,50 42-53,6 5-44,0 0 1,0 1-1,-1 1 0,0-1 0,0 1 1,0 1-1,0-1 0,-1 2 1,-14-4-1,16 5-405,0 0 1,0 1-1,0 0 1,-1 0-1,-8 2 1,12-1-297,-1 0 0,1 0 0,-1 1 0,1 0 0,0 0 0,0 0 0,0 1 0,-5 3 0,-26 18-6429,5-4-3486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20.2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841 25 1024,'0'0'14522,"1"-5"-12529,0 4-1823,-1 0 1,1 1 0,-1-1-1,0 1 1,1-1 0,-1 0-1,0 1 1,0-1 0,1 0 0,-1 1-1,0-1 1,0 0 0,0 1-1,0-1 1,0 0 0,0 0-1,0 1 1,0-1 0,0 0-1,0 1 1,0-1 0,0 0-1,-1 1 1,1-1 0,0 0-1,-1 0 1,-23 21 1568,-114 110 934,-112 112-600,178-164-1892,3 4-1,4 2 1,-101 172 0,137-214-155,28-41 105,1-13-3643,-7-2-2924,-5 8 348,2 5-1881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21.9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777 252 1217,'0'0'10434,"1"-4"-8588,0 1-1495,0 0 0,-1 0 0,1 0 0,-1 0 0,0 0 0,0-1 0,0 1 0,0 0 0,0 0 0,-1 0 0,1 0 0,-1 0 0,0 0 0,0 0 0,0 0 0,0 0 0,-1 1 0,1-1 0,-1 0 0,1 1 0,-1-1 0,0 1 0,0-1 0,-3-1 0,-33-30 2212,-46-31 1,56 48-1712,-17-12 556,41 27-1344,1 1 1,-1-1 0,1 1-1,-1 0 1,0-1-1,0 2 1,0-1-1,1 0 1,-1 1-1,-7-1 1,-10-1 105,-15-4-102,0 2 0,-1 1 0,1 2-1,-51 4 1,78-1-68,0 0-1,0 1 0,1-1 1,-1 2-1,1-1 0,-1 1 1,1 1-1,1-1 1,-1 1-1,1 1 0,-1-1 1,-8 10-1,0 1-1,1 1 0,0 1 0,-22 35 0,29-38-3,0 0 1,0 0-1,1 0 0,1 1 1,1 0-1,-5 24 1,5-10-26,1 1 1,1 50 0,4-53 26,1-1 0,1 1 0,2-1 0,0 0 0,2 0 0,1-1 0,20 46 0,-15-44 25,0-1-1,1-1 1,2 0-1,0-1 1,2-1-1,1 0 1,1-2 0,1 0-1,0-1 1,2-1-1,35 24 1,-34-28 15,1 0 0,1-1 0,0-1 0,1-2 0,0 0-1,1-2 1,0-1 0,0-2 0,1 0 0,0-2 0,0-1 0,34 0 0,-36-4-37,0 0-1,0-2 1,-1-1 0,1-1 0,-1-1-1,0-1 1,0-2 0,43-18-1,-24 4 21,70-46-1,-100 58-10,-1-1 0,0-1 0,-1 0-1,0 0 1,-1-1 0,0-1-1,-1 0 1,12-20 0,-14 18 19,0-1 1,-2 0-1,0 0 1,0-1-1,7-36 1,-9 17 15,-1 0 0,-3-62 1,-1 64 0,-1 28-26,0 0 1,-1 0-1,1 0 0,-1 0 0,-1 1 0,1-1 1,-1 1-1,0-1 0,-1 1 0,1 0 0,-1 0 1,-1 1-1,1-1 0,-1 1 0,0 0 0,0 0 0,0 0 1,-8-5-1,-3-1 21,-1-1-1,0 2 1,0 0 0,-1 1-1,-26-9 1,0 4-78,-68-11-1,92 18 469,2 1-1876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22.8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1889,'0'0'13121,"0"7"-9560,1 1-3190,1-1 0,0 0-1,0 0 1,1 0 0,0 0-1,0 0 1,1 0 0,0-1-1,0 1 1,0-1 0,6 6 0,11 18 548,161 220 2060,-121-173-2655,277 314 404,-320-376-595,4 5-2173,-22-19 1401,0 0 0,1-1 0,-1 1 0,0 0 1,0 0-1,0 0 0,0 0 0,0 0 0,0 0 1,-1-1-1,1 1 0,0 0 0,0 0 0,-1 0 1,1 0-1,0-1 0,-1 1 0,1 0 0,-1 0 1,-2 3-2556,-10 8-6515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23.6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575 128 6499,'0'0'7838,"-16"-17"-6928,-49-54-30,64 69-783,-1-1-1,0 1 0,0 0 1,0 0-1,0 0 0,0 0 0,-1 1 1,1-1-1,0 1 0,-1-1 1,1 1-1,-1 0 0,0 0 0,1 0 1,-1 0-1,0 0 0,0 1 1,-4-1-1,-4-1 297,-13-2 208,0 1 0,1 1 0,-1 1 0,0 1 1,-45 6-1,60-4-510,0 0 1,0 0 0,1 1-1,-1 0 1,1 1 0,0 0-1,0 0 1,0 1 0,0 0-1,1 0 1,-8 7 0,6-2 58,-1 0 0,1 0 1,1 1-1,0 0 1,0 0-1,-10 22 1,6-4 199,0 1 0,2 1 0,1 0 0,2 0-1,-6 48 1,10-53-77,1-1-1,1 1 1,5 50-1,-3-63-227,2 0 0,0 0 0,1 0 0,0-1 0,1 0 0,0 1 0,1-2 0,0 1 0,14 18 0,-1-6 36,1 0 0,2-1 0,0-2 0,1 0 0,1-1 0,2-2 0,-1 0 1,2-2-1,0-1 0,1-1 0,0-1 0,1-1 0,1-2 0,39 9 0,19-2 89,0-4 0,1-4 0,90-1 1,-162-9-126,-1-1 1,1 0-1,-1-1 1,0 0 0,0-2-1,24-9 1,88-48 72,-125 61-118,25-15 38,-1 0 0,-1-2-1,0-1 1,-2-1 0,40-41 0,-54 47 20,1 0 1,-2-1-1,0 0 0,0-1 1,-2 0-1,0 0 0,6-21 1,2-15 19,8-55 1,-21 96-81,3-11 51,-2 0 1,0 0-1,-1-26 1,-2 41 5,-1 1 1,0-1-1,0 1 1,0-1-1,-1 1 1,0-1-1,0 1 1,0 0-1,-1 0 1,0 0-1,0 0 0,-1 0 1,1 1-1,-1-1 1,-6-5-1,-3-1 47,0 0-1,-1 1 1,-1 1-1,1 0 1,-18-8-1,-85-36 58,95 45-177,-5-2 149,0 2 1,-1 1-1,1 2 0,-1 0 1,-30-1-1,-64 0-2430,41 7-5173,66 0-33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8.6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970 19 5731,'0'0'10530,"-12"-18"1630,4 22-12114,0 0 1,0 1-1,0 0 1,0 1-1,1 0 0,-12 12 1,-1 0 82,-140 120 767,-149 168 0,210-200-685,33-36-108,-94 126 0,85-91-18,73-104 730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9.2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478 31 1809,'0'0'10946,"-18"-7"-9353,4 1-1222,10 4-263,-1-1 0,0 1 0,0 0 0,0 0 0,0 0 0,0 1 0,0 0 0,0 0 0,-1 0 0,1 1 0,0-1 0,0 1-1,-1 1 1,1-1 0,0 1 0,-1 0 0,1 0 0,0 0 0,0 1 0,-9 3 0,-15 12 776,1 0-1,1 2 1,1 1-1,-46 44 1,56-47-485,0 0-1,2 1 1,0 0-1,0 1 1,2 1-1,0 0 1,-15 40 0,21-44-224,2 0 1,0 1-1,1-1 1,0 1-1,0 22 1,3-31-154,0 0 0,1 0 1,-1 0-1,2-1 0,-1 1 1,1 0-1,0-1 0,0 0 1,1 1-1,0-1 1,1 0-1,-1 0 0,8 10 1,21 19 135,2 0 0,1-3 0,51 39 0,-62-55-42,0 0-1,1-2 1,0 0 0,2-2 0,-1-1 0,2-1-1,-1-2 1,53 12 0,-56-17-64,0-2 0,0 0 0,0-1 0,0-1 1,0-2-1,0 0 0,0-1 0,0-2 0,0-1 0,-1 0 0,24-11 0,-23 8-48,0 0-1,-1-2 1,-1-1 0,0-1-1,0 0 1,-2-2-1,1-1 1,29-29-1,-39 33-19,-1 0 1,0-1-1,-1-1 0,0 1 0,-1-1 0,-1-1 0,0 1 1,-1-1-1,0-1 0,-2 1 0,0-1 0,0 0 0,-1 0 1,-1 0-1,0-24 0,-1 15-52,-4-47 0,2 62 58,-1 2 0,0-1 1,0 0-1,-1 0 0,0 1 0,-1-1 0,1 1 1,-8-12-1,0 5 28,0 0 0,0 1 1,-2 0-1,0 1 0,0 1 0,-1 0 1,0 0-1,-1 1 0,-1 1 1,0 1-1,0 0 0,0 1 1,-1 1-1,-1 0 0,1 2 0,-1 0 1,0 0-1,0 2 0,0 0 1,-20 0-1,-38 3 32,-33 0-35,38 0-4335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5.6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6435,'0'0'17000,"139"32"-16552,-93-32-448,1 0-112,-7 0-2641,-11 0-2434,-11 0-2464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50.0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 4594,'1'-2'11111,"5"6"-10104,41 44 2531,-21-23-1942,35 44 1,43 75 654,170 210-564,-241-317-1506,120 144 449,-118-137-536,46 47 1,-80-89-96,-1-2 0,1 1 1,-1-1-1,0 1 0,1-1 1,-1 0-1,1 1 1,-1-1-1,0 0 0,1 1 1,-1-1-1,1 0 0,-1 1 1,1-1-1,0 0 1,-1 0-1,1 0 0,-1 0 1,1 1-1,-1-1 0,1 0 1,-1 0-1,1 0 1,0 0-1,0 0-23,-1-10-5170,-1-12 127,-8 1-3088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50.7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264 1 4322,'0'0'7873,"-23"16"-6395,-76 55 192,90-64-1292,1-1 1,0 1-1,0 1 1,0-1-1,1 1 1,0 1-1,1-1 1,0 1-1,0 0 1,1 1-1,-8 17 0,4-6 185,1-5-203,1 1 0,1 0 1,1 0-1,1 1 0,0-1 0,1 1 1,1 0-1,0 0 0,2 25 1,1-28-206,1-1 1,0 0 0,0 0-1,2-1 1,0 1 0,0-1-1,2 1 1,-1-1 0,2-1-1,-1 1 1,2-1 0,10 13-1,-7-10-1,0-1 0,1 0-1,1-1 1,0 0 0,1-1-1,0 0 1,1-1 0,0-1-1,33 16 1,-12-10 53,0-2 0,2-1 0,-1-2 0,2-2 0,-1-1 0,70 4 0,-54-9 31,82-7 1,-122 2-218,0-2 1,-1 1-1,1-2 0,-1 0 0,0 0 0,0-1 1,0-1-1,-1 0 0,0-1 0,20-16 0,-8 3 0,-1-1 1,-1-1-1,33-44 0,-43 51-35,-1-1 0,-1 0 1,0-1-1,-1 0 0,-1 0 1,-1-1-1,-1 0 0,0 0 1,-2-1-1,0 0 0,-1 1 1,-1-1-1,0-1 0,-2 1 1,-3-33-1,0 43 16,0 1 1,0-1-1,-1 1 1,0 0-1,0 0 1,-1 0-1,-1 1 1,1-1-1,-1 1 1,0 1-1,-1-1 1,0 1-1,0 0 1,-1 1-1,-8-7 1,-5-1 12,0 0 0,0 2 0,-1 0 0,-45-16 0,33 17 133,-1 1 0,0 2 0,-1 2 0,-40-3 0,-146 3-3249,176 7 414,45-1 2374,1 0 0,-1 0 0,1 0 1,-1 0-1,0 0 0,1 0 0,-1 0 0,1 0 0,-1 0 0,1 0 1,-1 0-1,1-1 0,-1 1 0,1 0 0,-1 0 0,1 0 0,-1-1 1,1 1-1,-1 0 0,1-1 0,-1 1 0,1 0 0,0-1 0,-1 1 1,1 0-1,-1-1 0,1 1 0,0-1 0,-1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51.5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539 73 2545,'0'0'5395,"7"-10"-5321,23-29 233,-24 18 10991,-12 19-9798,-1 2-1334,0 1 0,0 1 0,0-1 1,1 1-1,-1 0 0,0 0 0,1 1 0,-1 0 0,1 0 1,0 1-1,0 0 0,-7 5 0,-6 6 248,1 1 0,-21 24 0,-9 15 419,2 3 0,-43 71 0,-62 137 253,147-261-1060,3-4-21,0 0 0,1 0 0,-1 0 1,0 1-1,1-1 0,-1 0 0,1 0 1,-1 1-1,1-1 0,-1 0 0,1 1 1,0-1-1,0 0 0,0 1 1,0-1-1,0 1 0,0-1 0,0 2 1,0 0 50,-43-3-14658,23 0 5126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52.1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221 86 3201,'0'0'11654,"-22"28"-9784,-71 96 19,78-104-1298,2 0-1,0 1 1,1 0 0,1 1 0,1 1-1,-7 26 1,12-30-271,1-1 0,2 1-1,0 0 1,0 1 0,2-1 0,4 37-1,-2-46-284,0 0-1,1 0 0,0-1 0,0 1 0,1-1 0,1 0 0,-1 0 0,2 0 1,-1-1-1,1 0 0,0 0 0,1 0 0,8 8 0,-1-3 19,0-1 0,1 0 0,0-1 0,0 0 0,1-1 0,21 9 0,-26-15 28,-1-1 1,0 0 0,1 0-1,-1-1 1,1 0-1,0-1 1,-1 0-1,1-1 1,0 0 0,0-1-1,0 0 1,16-4-1,8-4 74,-1-2-1,46-20 1,-68 26-169,50-22 51,-2-3 1,88-57-1,-132 75-14,-1 0 1,0-1 0,-1 0-1,-1-1 1,14-18-1,50-82 52,-72 104-39,1 0 0,-1 0 0,-1 0 0,0-1 0,0 0 0,3-22 1,-6 28 36,0 0 0,-1 0 0,1 0 0,-1 0 0,-1 0 0,1 0 0,0 0 0,-1 1 0,0-1 0,-1 0 0,1 0 0,-1 0 0,1 1 0,-2-1 1,1 1-1,0-1 0,-1 1 0,-4-6 0,-12-9 47,-2 0 1,0 2-1,0 0 1,-2 2 0,0 0-1,0 2 1,-2 0-1,-34-12 1,22 11-134,-1 2-1,0 2 1,0 1 0,-1 2 0,-48-2 0,-106 8-204,191 1 143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52.8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 2513,'0'-3'15198,"2"8"-13650,5 8-638,0-1-1,1 0 0,1 0 0,-1 0 1,22 20-1,-2-1 265,84 96 1019,191 170 0,-265-264-2054,131 122 387,-149-134-463,20 30 0,-35-43-56,-4-7 9,-31 1-17704,7 9 4591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53.6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323 21 3858,'0'0'12413,"-11"-1"-10804,1 0-1223,5 0-244,0 0 0,0 0 0,0 0 0,0 1 0,0 0-1,0 0 1,0 0 0,0 1 0,0 0 0,0 0-1,0 0 1,0 0 0,-7 4 0,-3 3 229,0 2-1,1 0 1,0 0 0,1 1-1,0 1 1,1 0 0,0 1-1,1 0 1,0 1 0,1 0-1,0 1 1,2 0 0,0 0-1,-10 27 1,9-17-92,1 1 0,1 0 1,2 0-1,0 1 0,2 0 0,1-1 1,1 1-1,4 50 0,-1-67-257,-1-1 1,1 1-1,1-1 1,0 0-1,0 0 0,1 0 1,0 0-1,0 0 1,1-1-1,10 14 1,-5-10 29,0-1 1,1 0 0,0-1 0,0 0-1,1-1 1,17 10 0,6 0 110,1-2 1,1-1-1,1-1 0,49 12 1,-28-10-32,0-3 0,1-1 1,0-4-1,95 3 0,-153-12-128,11 1 20,-1-1 0,1 0 0,-1-1 1,1-1-1,-1 0 0,0 0 0,0-1 0,22-9 1,6-10 7,-1-2 0,-1-2 1,-2-1-1,0-2 0,-2-1 1,-1-2-1,41-52 0,-69 78-16,-1 0 0,0-1 0,0 0-1,-1 1 1,0-1 0,0-1-1,0 1 1,-1 0 0,0-1-1,1-11 1,0-7 73,-2-44 0,-1 47-90,1 14 4,-1-1 0,0 1 0,0 0 0,-1 0 0,0 0 0,-1 0 0,0 0 0,0 0 0,-1 0 0,0 1 1,0-1-1,-1 1 0,-7-12 0,2 7 19,0 0 1,-1 0 0,-1 1-1,0 0 1,0 1-1,-1 0 1,-1 1 0,0 0-1,-17-10 1,10 9 9,-1 1 1,-1 1 0,0 0-1,0 2 1,-42-9-1,-249-36 72,306 51-374,-1 0 0,1 1 0,-1 0 0,0 0-1,1 1 1,-1 0 0,0 0 0,1 1 0,0 0 0,-1 0-1,1 1 1,0 0 0,0 0 0,-8 5 0,-14 6-3996,-5-1-2457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56.0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16 7796,'0'0'11584,"3"-2"-9370,1 0-1737,1 0-1,-1 0 1,0 0 0,1 1-1,-1-1 1,1 1 0,-1 0-1,1 1 1,0-1 0,0 1-1,-1 0 1,9 1 0,-5 0-326,-1 0 0,1 0 0,-1 1 0,0 0 0,1 0 1,-1 1-1,11 5 0,-12-4-131,1-1-1,-1 0 1,1-1 0,0 1-1,0-1 1,0-1 0,0 1 0,0-1-1,1 0 1,-1-1 0,0 0-1,11-1 1,-16 1-393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56.3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7587,'0'0'10605,"5"7"-9081,16 20-334,-19-25-992,0 0 1,0 0-1,0 0 1,0 0 0,1 0-1,-1-1 1,0 1 0,1-1-1,0 0 1,2 2-1,15 9 373,2-5-294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56.6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5250,'0'0'10949,"6"8"-9004,-3-2-1775,4 5 874,1 1 0,17 17-1,-23-26-921,1 0 0,0 0 0,0-1-1,0 1 1,0-1 0,1 0-1,-1 0 1,0 0 0,1 0 0,0 0-1,-1-1 1,1 0 0,0 0 0,0 0-1,0 0 1,5 0 0,-6-2-56,-2 1-51,0 0 0,1-1-1,-1 1 1,0 0 0,0 0-1,1 0 1,-1 0-1,0 0 1,1 0 0,-1 0-1,0 0 1,0 1-1,1-1 1,-1 0 0,0 1-1,0-1 1,0 1 0,1-1-1,-1 1 1,0-1-1,0 1 1,2 1 0,-2 0-119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58.1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165 147 7411,'0'0'9047,"-17"4"-7684,6-3-1083,6-1-201,1 0 1,0 1 0,0-1 0,-1 1 0,1 0 0,0 0 0,0 0-1,0 1 1,0-1 0,0 1 0,0 0 0,0 0 0,1 0 0,-1 1 0,1-1-1,-1 1 1,1 0 0,0 0 0,0 0 0,0 1 0,1-1 0,-1 0-1,1 1 1,-3 5 0,-6 24 635,2 0 0,1 0 0,2 1 0,1 0 0,1 0 0,3 61 0,2-82-611,1 0-1,1 0 0,0-1 1,0 1-1,1-1 0,1 0 1,0 0-1,1-1 1,13 22-1,-5-13-11,1-1 1,1 0 0,0-1-1,23 20 1,-18-21-53,0-1 1,0-1-1,2-2 1,0 0-1,0-1 1,1-1-1,0-1 1,1-1-1,0-2 1,1 0-1,0-2 1,0 0-1,0-2 1,0-1-1,0-1 1,34-4-1,-45 1-15,0-1 0,0-1 0,-1 0-1,1-1 1,-1-1 0,0 0 0,-1-1-1,0 0 1,0-1 0,0-1 0,-1 0 0,0-1-1,19-20 1,-1-2 17,-2-2 0,-2-1 0,34-57 0,-50 74-58,-1 0 0,0-1-1,-2 0 1,0-1 0,-1 1 0,-1-1-1,3-24 1,-3 0-12,-2 0 0,-4-54 1,0 85 25,0 1 1,-1-1-1,0 1 1,-1-1-1,-1 1 1,0 0-1,0 0 1,-1 1-1,-12-21 1,13 25-3,-1 1 1,0-1-1,0 1 1,0 0 0,-1 0-1,0 0 1,0 1 0,0 0-1,-1 0 1,0 1 0,0 0-1,0 0 1,0 0 0,-1 1-1,0 0 1,-9-2 0,-12 0 14,0 2 0,-1 1 1,-49 3-1,23 0 37,30 0-76,0 1-1,0 1 1,0 2 0,1 0-1,0 2 1,0 1 0,-29 12-1,51-15-1390,1 1 1,0-1-1,0 0 0,1 1 1,-1-1-1,1 1 0,0 0 0,0 5 1,1 14-4361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5.8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16 496,'0'0'21610,"87"8"-21226,-40-8-384,-1 0-944,0-8-3298,-5-8-3906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58.4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14 2465,'0'0'14295,"38"0"-14295,-23 0-320,4-7-1249,1 1-1681,-6 6-2480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58.6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47 10613,'0'0'5955,"53"-26"-9365,-33 6-4434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58.8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1 272,'0'0'14759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2:00.5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300 67 2161,'0'0'8020,"-7"0"-6628,-3 0-869,-1 0-1,1 1 0,0 0 1,-1 0-1,1 1 0,0 1 0,0-1 1,-17 9-1,15-4-198,2 0 1,-1 1-1,1 0 0,0 1 0,0 0 0,1 0 1,1 1-1,-1 1 0,2-1 0,-13 23 1,8-9 23,2 0 1,0 0-1,2 1 1,-9 39-1,14-47-135,0 1 0,1 0-1,0 0 1,2 0 0,2 28 0,-1-38-183,0 0 0,1 1 1,0-1-1,0 0 0,0 0 1,1 0-1,1-1 0,-1 1 1,1-1-1,1 0 0,-1 0 1,1 0-1,1 0 0,6 6 1,11 7 6,0 0 0,2-2 0,0-1 0,1-1 0,0-2 0,1 0 0,1-2 0,0-1 0,55 14 0,-66-21-12,-1 0 0,1-2-1,0 0 1,0-1-1,0-1 1,0 0-1,0-1 1,0-1-1,0-1 1,0 0-1,-1-1 1,1-1 0,-1-1-1,0 0 1,-1-1-1,1 0 1,-1-2-1,-1 0 1,14-10-1,-3-2 142,-1 0 0,41-49-1,-54 56-127,0 0-1,-2-1 1,0 0 0,0-1-1,-2 0 1,12-34 0,-12 18-4,0-1 0,-3 0 0,0 0-1,-2 0 1,-2 0 0,-5-49 0,4 74-7,0 0 1,0 0-1,-1 0 0,0 0 0,0 0 0,-1 0 0,0 1 0,0-1 1,-1 1-1,0 0 0,0 0 0,-1 0 0,0 1 0,0 0 1,-1 0-1,-6-6 0,3 5 66,-1 0 0,0 1 0,0 0 0,0 1 0,-1 0 1,0 1-1,0 0 0,0 1 0,0 0 0,-21-3 0,-31 0-41,-122 4 0,91 4-134,93-2-137,1 31-10955,0-23 7189,0 5-3125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2:00.9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7379,'0'0'7540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2:01.1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7684,'0'0'464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2:01.3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8564,'0'0'2881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2:02.2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134 318 5491,'0'0'10815,"-1"0"-10520,-1 0 0,0 0 0,1 0-1,-1 0 1,1 0 0,-1 0 0,0 0 0,1 0-1,-1 1 1,0-1 0,1 0 0,-1 1 0,-2 1-1,-6 9 348,0 0 0,1 1 1,0 0-1,1 0 0,0 1 0,1 0 0,0 1 0,-7 23 0,6-7-446,1 0-1,2 1 1,2 0-1,0 0 1,2-1-1,5 55 1,-3-75-177,1-1 0,0 1 0,1-1 0,-1 1 0,2-1 0,-1 0 0,2 0 1,-1 0-1,1-1 0,0 1 0,1-1 0,0 0 0,0-1 0,11 10 0,-8-7 7,2-1-1,-1 0 0,1-1 0,0-1 1,1 0-1,0 0 0,0-1 0,1 0 0,24 7 1,81 23 43,27 7-56,-123-39 12,0 0 0,-1-1 0,1-2 0,0 0 0,23-3 0,-35 1-39,0-1 0,0-1 1,-1 0-1,1 0 0,-1 0 0,0-1 1,0-1-1,0 0 0,-1 0 1,16-13-1,2-3-23,43-50 1,-47 45 93,-2 0 1,-1-2-1,-2 0 1,0-1-1,-2-1 1,-1 0 0,-2-1-1,0-1 1,-3 1-1,0-2 1,6-50 0,-11 44 332,-1 0 0,-2-1 0,-6-63 0,4 91-348,-2 1 0,1-1 0,-1 1 1,-1 0-1,0 0 0,0 0 0,-1 1 0,0-1 0,-1 1 0,-1 0 0,1 1 0,-1-1 0,-1 1 0,0 1 0,0-1 1,-1 1-1,0 1 0,0 0 0,-1 0 0,0 1 0,-21-10 0,-7 4-19,0 1-1,-1 3 1,0 1 0,-1 1-1,1 3 1,-1 1 0,-71 6-1,97-2-38,0 1 0,0 1 0,1 0-1,-1 1 1,1 0 0,0 1 0,1 1 0,-1 0-1,1 1 1,1 0 0,-20 17 0,-1 11-397,0 0-2533,3-17-3390,6-12-1863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2:03.1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79 0 5298,'0'0'13817,"-5"6"-11909,-7 8-470,2 0 1,-14 22-1,20-30-1084,1 1-1,-1 0 0,1 0 1,0 1-1,1-1 0,-1 0 1,2 1-1,-1 0 1,0 7-1,2-14 47,7-2-6448,35-7-3546,-13-2 2431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2:03.4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7780,'0'0'12512,"0"3"-11111,2 12 108,0-1 0,8 25 1,-5-21-1196,-4-14-197,14 13-1031,1-15-6499,-7-2 4354,9 0-2587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6.3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0 14150,'0'0'9877,"29"12"-8143,93 39-557,-115-49-1084,0 1 1,-1 0-1,1 1 1,0-1-1,-1 1 1,0 1-1,0-1 1,0 1-1,-1 0 1,0 0-1,0 1 0,9 11 1,-12-11-6,0 0 0,0 0 0,0 0 1,-1 1-1,0-1 0,0 0 0,0 1 0,-1-1 0,0 1 0,0-1 1,-2 10-1,1-11-23,0 1 1,0-1 0,0 0-1,-1 1 1,0-1-1,0 0 1,-1 0 0,1 0-1,-1 0 1,0 0 0,0-1-1,-1 1 1,1-1-1,-9 8 1,-6 3 56,-1 0 0,-28 17 1,-9 7-95,51-35 33,-7 7-997,20-9-694,13 0 1158,55 5-215,-51-6 687,0 1 0,-1 1 0,1 1 1,-1 2-1,0 0 0,27 11 0,-46-15 48,-1 1 0,0-1 0,1 1 1,-1 0-1,-1 0 0,1 0 0,0 0 0,-1 0 1,1 1-1,-1 0 0,0 0 0,-1 0 0,1 0 0,0 0 1,-1 0-1,0 1 0,0-1 0,-1 1 0,1-1 0,-1 1 1,0 0-1,0 0 0,0 0 0,-1 0 0,0-1 0,0 1 1,0 0-1,0 0 0,-1 0 0,0 0 0,0-1 0,0 1 1,0 0-1,-1-1 0,-4 8 0,-1-2 172,-1-1-1,0 0 0,0 0 1,-19 14-1,5-4 58,11-9-185,0 0-1,-1 0 1,-1-1 0,1-1 0,-1 0-1,-1-1 1,0 0 0,0-1-1,0 0 1,0-2 0,-1 1 0,0-2-1,0 0 1,0-1 0,-22 1-1,33-3-121,-42-4-2406,44 4 2045,0-1 0,0 0 1,0 1-1,0-1 0,0 0 1,0 0-1,0-1 0,0 1 0,1 0 1,-1-1-1,0 1 0,1-1 1,-1 1-1,1-1 0,-1 0 1,1 0-1,0 1 0,-2-4 1,-5-19-7697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2:30.9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57 0 2625,'0'0'24716,"13"1"-23516,24 8-674,0 2 1,67 30-1,-63-24-448,-15-7-25,-18-8-50,0 0 1,0 1-1,0 0 1,-1 1-1,1 0 0,-1 0 1,0 1-1,0 0 1,0 0-1,7 8 1,-13-12-2,0 1 1,0-1-1,-1 1 1,1 0 0,-1-1-1,1 1 1,-1-1-1,1 1 1,-1 0 0,0 0-1,0-1 1,0 1-1,0 0 1,0-1 0,0 1-1,-1 0 1,1-1-1,0 1 1,-1 0 0,0-1-1,1 1 1,-1 0 0,0-1-1,0 1 1,1-1-1,-1 0 1,0 1 0,-1-1-1,1 0 1,0 1-1,-2 1 1,-6 5 120,0 1-1,-1-2 1,-13 10 0,15-12-33,-41 26 359,-95 45-1,12-8-211,121-62-205,11-5-38,0-1-1,0 1 1,1-1 0,-1 0 0,0 1 0,0-1 0,0 0 0,0 1-1,0-1 1,0 0 0,0 1 0,1-1 0,-1 0 0,0 1 0,0-1 0,0 0-1,1 1 1,-1-1 0,0 0 0,1 0 0,-1 1 0,0-1 0,0 0-1,1 0 1,-1 0 0,0 1 0,1-1 0,-1 0 0,1 0 0,17 9 8,1-1 1,0-1 0,0-1-1,39 8 1,-28-9 118,46 3 0,2 0-43,-48-4-137,-11-2-982,0 1 1,23 6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2:31.5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88 87 6499,'0'0'12304,"-2"21"-10140,-1 71-369,3-89-1734,0-1 0,0 0 0,0 1 0,1-1 0,-1 1 0,1-1 0,-1 0 0,1 1 0,0-1 0,0 0 0,0 0 0,1 1 0,-1-1 0,0 0 0,1 0 0,-1 0 0,1-1 0,0 1 0,-1 0 0,1-1 0,0 1 0,0-1 0,4 3 0,-1-2 14,0 0 1,1-1 0,-1 1 0,1-1 0,-1 0 0,1-1 0,6 1 0,-4-1 12,3 1 33,0-1 0,0 0 0,0 0 1,0-2-1,0 1 0,0-1 0,0-1 1,0 0-1,-1-1 0,18-8 0,-22 9-71,0 0 0,0-1 0,-1 0 1,1 0-1,-1 0 0,0-1 0,-1 0 0,1 0 0,-1 0 0,0 0 0,0-1 0,0 1 0,-1-1 0,0 0 0,0 0 0,-1-1 0,1 1 0,-1 0 0,1-9 0,-1 5 135,0 0-1,-1 0 0,-1 0 1,1-1-1,-1 1 0,-1 0 1,0 0-1,-3-12 1,3 21-134,0-1 0,0 1 1,0-1-1,0 1 0,0 0 1,0 0-1,0-1 0,0 1 1,-1 0-1,1 0 0,0 0 0,-1 0 1,1 1-1,-1-1 0,1 0 1,-1 1-1,0-1 0,1 1 1,-1-1-1,0 1 0,1 0 1,-3-1-1,-42 0 379,34 1-352,-3 1-40,0 0 0,1 1 0,-1 1 0,1 0 0,0 1 0,0 0 0,0 1 0,0 0-1,1 2 1,0-1 0,-17 13 0,21-12-573,0 0 0,0 0 0,1 1 0,0 0 0,-10 13-1,-16 20-7646,14-16 1211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2:32.4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4674,'0'0'16136,"14"0"-14875,23-1-492,79 2 1764,-103 0-2270,-1 0 0,1 0 0,-1 2 0,0 0 0,0 0 0,0 1 0,14 6 0,-24-9-239,0 0 1,0 0 0,-1 0-1,1 0 1,0 1 0,0-1-1,-1 0 1,1 1 0,-1-1-1,1 1 1,-1 0 0,1-1-1,-1 1 1,0 0-1,0 0 1,0 0 0,0 0-1,0 0 1,-1 0 0,1 0-1,0 0 1,-1 0 0,0 0-1,1 1 1,-1-1 0,0 0-1,0 0 1,0 0 0,0 0-1,-1 1 1,1-1 0,-1 0-1,1 0 1,-1 0 0,-1 3-1,-1 2 59,-1 0-1,0 0 1,0 0-1,-1-1 1,0 0-1,0 0 1,0 0-1,-9 6 1,-26 20 141,-33 30-80,67-56-110,1 0 0,-1 0 0,1 0 0,1 1-1,-1-1 1,1 1 0,0 0 0,1 0 0,-4 10 0,6-16-33,1 1 0,-1 0 0,1 0 0,-1-1 0,1 1 0,-1 0 0,1 0 0,0 0 0,0-1 0,0 1 0,0 0 0,0 0 0,1 0 0,-1 0 0,0-1 0,1 1 0,-1 0 0,1 0 0,0-1 0,0 1 0,-1 0 0,1-1 0,0 1 0,0-1 0,1 1 0,-1-1 0,0 0 0,0 1 0,1-1 0,-1 0 0,1 0 0,-1 0 0,1 0 0,2 1 0,4 2 21,1-2 1,0 1 0,0-1-1,0-1 1,17 2 0,-6-1 38,46 3-483,80-3 0,-81-3-2976,-60 1 2710,0 0-1,0 0 1,0-1 0,0 0-1,-1 0 1,1 0 0,0-1-1,0 1 1,-1-1 0,1 0-1,-1-1 1,0 1 0,1-1-1,4-4 1,22-19-7748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2:32.7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 1 10069,'0'0'11429,"0"124"-10197,0-91-463,5-7-593,-5-6-176,0 6-640,0-6-2274,-20-1-4513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2:33.7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20 3554,'0'0'12587,"0"-3"-10792,0 1-2168,3-9 3975,16 7 474,0 4-3360,18 0 753,45 6 0,-71-5-1290,0 1 1,0 0-1,0 1 1,0 0-1,-1 1 1,1 1-1,-1-1 1,14 10-1,-21-11-151,0-1-1,-1 1 1,1 0 0,-1 0 0,0 0-1,0 0 1,0 0 0,0 0-1,0 1 1,-1-1 0,0 1-1,0-1 1,0 1 0,0-1 0,0 1-1,0 0 1,-1 0 0,0-1-1,0 1 1,0 0 0,-1 5 0,1-3 7,-1 0 0,0 1 0,0-1 1,-1 0-1,1 0 0,-1 0 0,-1 0 0,1 0 1,-1-1-1,0 1 0,-7 9 0,-9 4 160,-39 31 0,37-33-27,-33 33 0,53-49-168,0 0 1,0 1-1,-1-1 1,1 0-1,0 1 0,1-1 1,-1 0-1,0 1 0,0-1 1,0 1-1,1-1 0,-1 1 1,1 0-1,-1-1 0,1 1 1,0 0-1,0-1 0,0 1 1,0 0-1,0-1 0,0 3 1,1-2 1,-1-1 0,1 1 1,0-1-1,0 1 0,0-1 1,0 1-1,0-1 0,0 0 1,1 0-1,-1 1 0,0-1 0,1 0 1,-1 0-1,0 0 0,1-1 1,2 2-1,6 2 30,0-1 0,-1 0 1,1 0-1,0-1 0,12 0 0,54 10 203,-1-1-1528,-24-8-3742,-50-3 4648,1 0-1,0 0 1,-1 0 0,1-1-1,0 1 1,-1 0 0,1-1 0,-1 1-1,1-1 1,-1 1 0,1-1 0,1-1-1,22-25-7210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2:34.1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 0 10885,'0'0'10669,"14"8"-9493,-8-5-1046,45 29 789,-46-28-799,0 0 1,0 0 0,-1 0-1,1 0 1,-1 1-1,0 0 1,0 0 0,-1 0-1,5 10 1,-6-10-11,-1 0-1,0 0 1,0 0 0,0 0 0,-1 0 0,1 1 0,-1-1-1,-1 0 1,1 0 0,-1 1 0,0-1 0,0 0 0,0 0-1,-1 0 1,0 0 0,0 0 0,-3 6 0,-7 1 126,-1-1 0,0-1 0,-1 0 0,-27 16 0,3-2-168,37-23-60,0 0 0,0 0 0,0 0 1,1 0-1,-1 0 0,1 1 0,-1-1 0,1 0 0,-1 0 0,1 1 0,0-1 0,-1 0 0,1 0 0,0 1 0,0-1 0,0 0 1,0 1-1,0-1 0,1 0 0,-1 1 0,0-1 0,0 0 0,1 0 0,-1 1 0,1-1 0,-1 0 0,1 0 0,0 0 0,-1 1 1,1-1-1,0 0 0,0 0 0,0 0 0,0 0 0,0-1 0,1 3 0,7 1 80,0 0 0,0-1 0,0 0 0,0 0 0,1-1 0,-1 0 0,14 1 0,34 0-1840,-21-3-4079,-26 0 2954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2:35.1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 6115,'0'-1'19837,"10"-3"-18851,0 3-787,-1 0 0,1 1 0,0 0 0,-1 1 0,1 0 0,-1 1 0,1 0 1,-1 0-1,15 6 0,-9-4 109,111 36 914,-124-40-1218,0 1 0,-1-1 0,1 1 0,0 0 0,-1 0 0,1 0 0,0 0 0,-1 0 0,1 0 0,-1 0 0,0 1-1,1-1 1,-1 0 0,0 1 0,0-1 0,0 1 0,0-1 0,0 1 0,0 0 0,0 0 0,0-1 0,-1 1 0,1 0 0,-1 0 0,1 0-1,-1-1 1,0 1 0,0 0 0,0 0 0,0 0 0,0 0 0,0 0 0,0-1 0,0 1 0,-1 0 0,1 0 0,-1 0 0,-1 3 0,-2 2 31,1 1 1,-1 0 0,-1-1 0,1 0 0,-2 0 0,1-1 0,-7 7-1,-49 43 252,36-36-240,-25 29-1,43-41-44,1-1 1,0 1-1,1 0 0,0 0 1,0 1-1,0 0 0,1 0 0,-3 11 1,6-18 0,0-1 1,0 1 0,1 0 0,-1-1-1,1 1 1,0 0 0,-1-1 0,1 1 0,0 0-1,0 0 1,0-1 0,0 1 0,0 0-1,1 0 1,-1-1 0,0 1 0,1 0-1,-1-1 1,1 1 0,0 0 0,0-1-1,-1 1 1,1-1 0,0 1 0,0-1-1,0 0 1,1 1 0,-1-1 0,0 0 0,0 0-1,1 0 1,-1 0 0,1 0 0,-1 0-1,1 0 1,-1 0 0,4 1 0,4 0 20,1 0 1,0 0 0,0-1 0,-1 0 0,18-1 0,-18-1 8,32 2 71,-17 0-107,0 0-1,1-2 0,-1-1 1,0 0-1,-1-2 0,1-1 1,25-9-1,-47 14-94,-1 0-1,1-1 1,-1 1 0,0-1-1,1 1 1,-1-1 0,0 0-1,0 0 1,1 0 0,-1 1 0,0-1-1,0 0 1,0 0 0,0 0-1,0-1 1,0 1 0,0 0 0,0 0-1,-1 0 1,2-3 0,-1-19-9126,-1 11 2191,0-6-5386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2:41.7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1 126 64,'0'0'4074,"0"-16"-3314,0-54 1045,0 31 19110,0 42-20654,0 427 4069,1-430-4305,0-1 0,0 1-1,0 0 1,0 0-1,0 0 1,0-1 0,0 1-1,-1 0 1,1-1-1,0 1 1,0-1 0,0 1-1,0-1 1,0 1-1,-1-1 1,1 0 0,1 0-1,17-17 43,23-15-32,-7 3-123,-30 25 44,1 0-1,0 0 0,0 0 1,0 0-1,11-5 1,12-4-146,-28 14 68,14 6-158,-9 0 312,0 0 1,-1 0 0,0 0 0,0 0-1,0 1 1,0 0 0,-1 0 0,0 0 0,-1 1-1,0-1 1,0 1 0,0 0 0,2 15-1,0 13 184,-3-23-169,0 1 0,0-1 0,6 16-1,-7-26-210,8 20 571,-5-18-851,-2-13-1353,-1-16-1530,7-8-3991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06.5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69 1 4274,'0'0'17640,"-5"20"-16514,-53 365 3852,53-288-4790,5-56-3343,3-49-2551,2-5 3788,16-45-3912,3-13-2069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06.7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 0 3458,'0'0'4994,"4"138"-640,-4-47-1521,0 14-192,0 0-656,-9-6-832,-6-14-785,10-7-368,0-32-464,5-26-1409,0-14-1649,0-25-9220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6.9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521 143 5346,'0'0'13132,"-6"-22"-10913,-23-68-84,28 88-1974,0-1 0,1 1 1,-1 0-1,0 0 0,-1 0 1,1-1-1,0 1 0,0 0 0,-1 1 1,1-1-1,-1 0 0,-2-2 1,3 4-90,1 0 1,-1-1 0,0 1 0,0 0 0,0 0 0,1-1 0,-1 1 0,0 0 0,0 0 0,0 0 0,1 0 0,-1 0 0,0 0 0,0 0-1,0 0 1,1 1 0,-3-1 0,-4 1 426,1 0-372,0 0 1,0 0-1,1 0 0,-1 0 0,0 1 0,1 0 1,-1 0-1,1 1 0,-1-1 0,1 1 0,0 0 0,0 1 1,0-1-1,1 1 0,-1 0 0,-6 8 0,-6 8-66,0 1 0,-20 35 0,32-48-2,-19 32 136,3 1-1,1 1 1,2 0-1,2 2 1,2 0 0,-15 80-1,-15 284 1305,28-208-1167,-17 55-190,32-239-149,2-14-13,-1-1 1,0 1-1,0-1 1,0 1 0,0-1-1,0 1 1,0-1-1,0 0 1,-1 1-1,1-1 1,0 1-1,-1-1 1,1 1-1,-1-1 1,0 0-1,1 1 1,-3 1-1,-3-21-1992,6 15 1746,-6-37-3439,0-53 0,1 10-2481,-2-24-3738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06.9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2385,'0'0'13766,"170"39"-12053,-107-39-896,5 0-673,-10 0-144,-9-13-1601,-15 6-1473,-25 7-1183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07.0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79 6051,'0'0'9348,"185"0"-6851,-93-19-736,0 5-1073,1 1-624,-11 0-64,1 7-1008,-15-1-2738,0 1-1824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07.5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7860,'0'0'7192,"0"30"-5690,0 60-280,1 253 3311,0-302-4281,2-1 1,13 63 0,-15-98-377,0 0 0,1 0 0,0-1 0,0 1 0,0-1 0,1 1 0,-1-1 0,5 6 0,-6-25-3445,-1-33 990,0-66-9522,0 73 10721,0-3 4470,0-1 6625,1 43-9569,-1 0 0,1 1 0,-1-1-1,1 0 1,0 1 0,0-1 0,0 0 0,0 1 0,0-1 0,0 1 0,0 0 0,1-1-1,-1 1 1,0 0 0,1 0 0,2-2 0,33-21 428,-23 16-221,171-95 1312,-63 38-1572,-117 62-449,28-14 621,-7 8-6412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07.7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5042,'0'0'11189,"107"131"-8611,-73-98-866,10-7-799,-5-6-545,-1 0-368,1-7-32,-5-7-2033,-9 1-2545,-11-7-2225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08.4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0 3778,'0'0'10610,"-1"21"-9049,-3 130 2454,4-137-3765,-1 9 249,1-1 0,2 1 0,0 0 0,1 0 0,1-1 0,9 30 0,-13-51-507,0-1 1,0 1 0,1 0-1,-1-1 1,0 1-1,0 0 1,1-1-1,-1 1 1,0 0-1,1-1 1,-1 1-1,1-1 1,-1 1 0,0-1-1,1 1 1,0-1-1,-1 1 1,1-1-1,-1 1 1,1-1-1,-1 0 1,1 1 0,0-1-1,-1 0 1,2 1-1,-1-1-15,0-1-1,-1 1 1,1 0-1,0-1 0,0 1 1,-1 0-1,1-1 1,0 1-1,0-1 1,-1 1-1,1-1 0,-1 0 1,1 1-1,0-1 1,-1 1-1,1-1 1,-1 0-1,1-1 0,21-45-835,-19 37 796,5-12 57,-6 14-7,1 1 0,-1 0 0,1 0 1,0 0-1,1 0 0,-1 1 0,1-1 0,1 1 1,-1 0-1,1 0 0,7-7 0,-11 13 1,0-1 0,-1 1 0,1 0 0,-1 0 0,1-1 0,-1 1 0,1 0-1,0 0 1,-1 0 0,1 0 0,0-1 0,-1 1 0,1 0 0,0 0 0,-1 0 0,1 1-1,0-1 1,-1 0 0,1 0 0,0 0 0,-1 0 0,1 1 0,-1-1 0,1 0-1,-1 0 1,1 1 0,0-1 0,-1 1 0,1-1 0,-1 0 0,1 1 0,-1-1 0,0 1-1,1-1 1,-1 1 0,1 0 0,11 20-17,-3 7 396,12 53 1,-13-43-209,-7-35-232,0 0 1,0 0-1,0 0 1,1-1-1,-1 1 0,1 0 1,-1 0-1,1-1 1,0 1-1,0-1 1,0 0-1,0 1 1,1-1-1,-1 0 1,0 0-1,1-1 1,0 1-1,-1 0 1,1-1-1,0 1 1,0-1-1,0 0 1,0 0-1,0 0 1,0-1-1,0 1 1,6 0-1,-3-1-296,0 0-1,1 0 1,-1 0 0,0-1-1,1 0 1,-1 0-1,0 0 1,0-1 0,0 0-1,0-1 1,0 1 0,8-5-1,22-20-1123,-26 20 1350,-1 0-1,1 0 0,0 0 0,21-8 0,-22 4 7243,-5-8-4397,-4 17-2532,1 0 0,-1-1-1,-1 1 1,1 0 0,0-1 0,0 1-1,-1 0 1,1-1 0,-1 1 0,0 0-1,0 0 1,0 0 0,0 0 0,-2-4-1,-1 2-108,-1 1 0,1 0-1,-1-1 1,0 2-1,0-1 1,0 0-1,0 1 1,0 0-1,0 0 1,-1 1 0,1-1-1,-1 1 1,1 0-1,-1 1 1,0-1-1,1 1 1,-1 0 0,1 1-1,-7 0 1,9 1-78,0 0 0,0 0 1,1 0-1,-1 0 0,1 0 1,-1 0-1,1 1 0,0-1 1,0 1-1,0-1 0,0 1 1,0 0-1,1 0 0,-2 4 1,-17 41-842,17-20-1782,3-23 1706,10-2-7490,14-3-3799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08.6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40 8100,'0'0'7395,"131"-20"-6803,-77 13-592,-1 1 0,-4-1-1200,-5 7-1345,-20 0-2674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09.3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0 3057,'0'0'8751,"0"24"-6054,-1 4-1846,0-7-194,1 0 1,1 1-1,0-1 0,2 0 0,6 24 1,-6-33-400,0-1 0,1 1 1,0-1-1,1 0 1,0 0-1,1-1 1,10 15-1,-11-19-233,-1-1 0,0-1 0,1 1 0,0-1-1,0 0 1,0 0 0,1 0 0,-1 0 0,1-1 0,0 0-1,0-1 1,0 1 0,0-1 0,0 0 0,13 2 0,-8-2-68,0-1 1,0 0-1,0-1 1,0 0-1,0-1 1,0 0 0,0-1-1,-1 0 1,1 0-1,11-6 1,-13 5-34,-1-1 1,0 0-1,-1-1 1,1 0-1,-1 0 1,0-1-1,0 0 1,0 0-1,-1-1 1,0 1-1,-1-1 1,9-13-1,-7 9 130,-1 0 0,0 0-1,0 0 1,-1-1 0,-1 1 0,0-1 0,-1 0-1,0-1 1,0 1 0,-2-1 0,1-16 0,-11 52 1520,0 7-1224,1-1 0,2 1 1,1 0-1,2 1 1,0 37-1,3-67-352,0 1 0,1-1 0,-1 1 0,1-1 0,-1 1 0,1-1 0,-1 1 0,1-1 0,0 0 0,0 1 0,0-1 0,0 0 0,0 0 0,0 0 0,0 0 0,0 0 0,0 0 0,1 0 0,-1 0 0,0 0 0,1 0 0,-1-1 0,0 1 0,1 0 0,-1-1 0,1 0 0,-1 1 0,1-1 0,-1 0 0,1 1 0,0-1 0,-1 0 0,1 0 0,1-1 0,2 2-20,0-1 0,0-1-1,0 1 1,0 0 0,0-1 0,0 0-1,-1-1 1,1 1 0,0-1-1,8-4 1,-5 1-75,-1 0 0,0-1 0,0 0 0,-1 0 0,0 0 0,0-1 0,9-14 0,0-3-640,13-31 0,-22 40 425,1 1-1,1-1 0,0 1 0,1 1 0,0-1 1,22-22-1,-29 34 318,0 1 1,0-1 0,0 1-1,0-1 1,0 1-1,0 0 1,0 0 0,0 0-1,1 0 1,-1 0-1,0 0 1,1 1 0,-1-1-1,0 1 1,1-1-1,-1 1 1,1 0 0,-1 0-1,1 0 1,-1 0-1,1 1 1,-1-1 0,0 1-1,1-1 1,-1 1-1,0 0 1,1 0 0,-1 0-1,0 0 1,0 1-1,0-1 1,0 0 0,0 1-1,3 2 1,5 6 486,0 1 0,0 0 1,-1 0-1,12 22 0,-11-19 151,-5-6-467,7 10 330,0 0-1,2-1 1,29 30-1,-43-47-525,1 1 1,0-1-1,-1 1 0,1-1 0,0 1 0,0-1 0,0 1 0,-1-1 0,1 0 0,0 0 1,0 1-1,0-1 0,0 0 0,0 0 0,-1 0 0,1 0 0,0 0 0,0 0 0,0 0 1,0 0-1,0 0 0,0-1 0,-1 1 0,1 0 0,0-1 0,0 1 0,0 0 0,0-1 1,-1 1-1,1-1 0,0 1 0,-1-1 0,1 1 0,0-1 0,-1 0 0,2 0 0,18-31-619,-15 24 664,-2 3-111,12-17-66,-15 21 144,1 1-1,-1-1 1,1 1-1,-1-1 1,1 1-1,-1-1 1,1 1-1,-1 0 1,1-1-1,-1 1 1,1 0-1,0 0 1,-1-1-1,1 1 1,0 0-1,-1 0 1,1 0-1,0 0 1,-1 0-1,1 0 1,0 0-1,-1 0 1,1 0-1,0 0 1,-1 0-1,1 0 1,-1 0-1,1 1 1,0-1-1,-1 0 1,1 1-1,0-1 1,-1 0-1,1 1 1,0 0-1,29 27 180,-23-20 103,1-1-1,0 0 0,0 0 1,10 6-1,-14-11-331,-1 0 1,0 0-1,1-1 1,-1 0-1,1 0 1,0 0-1,-1 0 1,1 0-1,0-1 1,0 1-1,-1-1 1,1 0-1,0 0 1,0-1-1,-1 1 1,5-1-1,-6 0-479,0 0-1,0 0 1,0 0-1,0 0 1,0 0-1,-1 0 1,1-1-1,0 1 1,-1-1-1,1 1 1,-1-1-1,1 1 1,-1-1-1,0 0 1,0 0-1,2-3 1,12-20-10772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09.5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27 8868,'0'0'11509,"97"0"-11285,-63 0-224,-5 0-112,-4-20-1873,-16 14-3185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09.7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99 6435,'0'0'7635,"150"-33"-6610,-111 7-1025,-5 7-224,-5-1-3618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4:48.0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54 3730,'0'0'6275,"0"-4"-5032,0-22 11976,0 25-12661,-1-5-1900,3 2-2500,2-8-2796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7.1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8436,'0'0'14999,"208"54"-13847,-144-54-720,6 0-432,5 0-160,0 0-3377,-5 0-3442,-13 0-5939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4:50.0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46 384,'0'0'13473,"12"0"-3263,36 0-8445,185-7 325,-167 6-2122,-65 1-135,-1-1 0,1 1 0,0 0 0,0-1 0,-1 1 0,1-1 0,0 1 0,-1 0 0,1-1 0,0 1 0,-1-1 0,1 0 0,-1 1 0,1-1 0,-1 0 0,1 1 0,-1-1 0,0 0 0,1 1 0,-1-1 0,0 0 0,1 0 0,-1 1 0,0-1 0,0-1 0,4-20-10562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4:50.2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6995,'0'0'14295,"151"39"-12663,-99-24-287,0-7-545,-6 8-447,6-8-273,-17-1-80,-12-7-433,-5 0-1023,-13 0-1297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1.2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20 4002,'0'0'14012,"12"-3"-12316,10-2-916,1 1 1,45-1-1,62 3 799,-110 2-1417,-18 0-149,0 0 1,0 0-1,1 0 0,-1 0 0,0 0 1,0 1-1,0-1 0,1 1 0,-1 0 0,0 0 1,0 0-1,0 0 0,0 0 0,0 0 1,0 0-1,-1 0 0,1 1 0,0-1 0,-1 1 1,1 0-1,-1-1 0,1 1 0,-1 0 1,0 0-1,0 0 0,0 0 0,0 0 0,0 0 1,0 0-1,0 0 0,-1 0 0,2 4 1,-1 5 126,0 1 1,0 0 0,-1 0 0,0 0 0,-3 12-1,2-13 49,-2 7-29,-1-1 0,-1 0 0,0 0 1,-1-1-1,-1 1 0,-1-1 0,0-1 0,-1 0 0,0 0 0,-16 18 0,12-8-128,11-22-28,1 1 1,-1-1 0,1 1-1,-1-1 1,0 0-1,0 0 1,-1 0-1,1 0 1,-4 3-1,6-6-10,-1 1 0,1-1 0,-1 1 0,1-1 0,-1 1 0,1-1 0,-1 1 0,1-1 0,0 1 0,-1-1 0,1 1 0,0 0 0,-1-1 0,1 1 0,0-1 0,0 1 0,0 0 0,-1-1 0,1 1 0,0 0 0,0-1 0,0 1 0,0 0 0,0-1 0,0 1 0,0 0 0,1-1 0,-1 1 0,0 0 0,0-1 0,0 1 0,1 0 0,-1-1-1,0 1 1,1-1 0,-1 1 0,0-1 0,1 1 0,-1-1 0,1 1 0,-1-1 0,1 1 0,0 0 0,1 1-6,0-1 1,-1 1-1,2 0 0,-1-1 0,0 1 0,0-1 1,0 0-1,1 1 0,-1-1 0,3 1 1,9 0 3,0-1 0,1 0 0,24-2 1,-5 0-24,-25 0-158,0 0 0,0 0 0,0-1 1,0 0-1,0-1 0,0 0 0,0 0 0,-1-1 0,0 0 0,0 0 0,0-1 0,8-6 0,-6 4-1704,-1-1 0,1-1-1,-1 0 1,15-19-1,-8 2-5880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1.6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142 158 416,'0'0'8412,"-2"19"-3234,-2 7-3770,1-5-79,0-1 0,1 36 0,2-55-1286,0 0 0,0 0 0,0 0 0,0 0 0,1 0 0,-1 0 0,0 0 0,1-1 0,-1 1 0,1 0 0,-1 0 0,1 0 0,-1 0 0,1 0 0,0 0 0,-1-1 0,1 1 0,0 0 0,0-1 0,-1 1 0,1 0 0,0-1 0,0 1 0,0-1 0,0 1 0,0-1 0,0 0 0,0 1 0,0-1 0,0 0 0,0 0 0,0 0 0,0 1 1,0-1-1,0 0 0,0 0 0,0-1 0,0 1 0,0 0 0,0 0 0,2-1 0,1 1 9,1-1 0,-1 0 1,1-1-1,-1 1 1,0-1-1,1 1 0,-1-1 1,6-4-1,-4 1 3,0 0 0,-1 0-1,1 0 1,-1-1 0,0 0-1,-1 0 1,1 0 0,-1-1-1,-1 0 1,1 1-1,-1-1 1,5-14 0,-4 5 64,-1-1-1,0 1 1,-1-1 0,0-31 0,-2 43-101,-1 1-1,0-1 1,0 1 0,-1-1 0,1 1-1,-1 0 1,0 0 0,0 0-1,-1 0 1,1 0 0,-1 1 0,1-1-1,-1 1 1,0-1 0,-1 1 0,1 0-1,0 0 1,-1 0 0,0 1-1,-7-5 1,7 5 38,1 0-1,-1 0 0,0 0 1,0 0-1,0 1 1,-1-1-1,1 1 0,0 0 1,0 0-1,-1 1 0,1-1 1,0 1-1,-1 0 1,1 0-1,-1 1 0,1-1 1,0 1-1,-1 0 0,1 0 1,0 0-1,0 1 1,-6 2-1,-4 7-55,1 0-1,0 1 1,1 1 0,0 0-1,1 0 1,0 1 0,-11 20-1,22-33-123,-12 20-8,8-7-2641,4-13 1964,0-1 540,0 0-1,0 1 0,0-1 1,0 0-1,21 7-13008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1.9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34 7283,'0'0'12406,"112"0"-11414,-73 0-575,-5 0-209,-5 0-208,-5 0-192,-4-7-1473,-6-6-2641,-14 0-3169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2.1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1553,'0'0'15191,"0"118"-12006,0-79-1504,0-6-721,0 0-527,0-7-385,0-7-48,0 1-1393,0-7-2753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2.4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9188,'0'0'11027,"21"7"-9544,68 22-349,-83-27-1029,0 0-1,-1 0 1,1 1 0,0-1-1,-1 1 1,0 0 0,0 1 0,0 0-1,0-1 1,0 2 0,-1-1 0,0 0-1,0 1 1,0 0 0,0 0 0,-1 0-1,3 6 1,-3-2-46,0 0 0,-1 1 1,0-1-1,-1 1 0,0 0 0,-1 0 1,-1 17-1,1-1 82,-1-11-65,0 0 0,-7 28 1,5-28-12,0 0 0,-1 28 0,4-43-64,0 1-1,0-1 1,1 1 0,-1 0-1,0-1 1,0 1 0,0-1 0,0 1-1,1-1 1,-1 1 0,0-1 0,0 1-1,1-1 1,-1 1 0,0-1-1,1 1 1,-1-1 0,1 1 0,-1-1-1,1 0 1,-1 1 0,1-1-1,-1 0 1,1 1 0,-1-1 0,1 0-1,-1 0 1,1 1 0,-1-1 0,2 0-1,24 0 40,-18-1-13,0-1-1,-1 0 1,1 0-1,11-5 1,-10 1-128,1-1 0,-2 0 1,1 0-1,-1 0 1,0-1-1,0 0 1,-1-1-1,0 0 1,7-11-1,17-37-3321,-9-3-3918,-3 3-2985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2.6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 0 9236,'0'0'9973,"0"138"-8853,0-99-287,0-6-545,0 6-288,0-19-208,-10 6-2850,-5-6-4481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3.2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47 5491,'0'0'13371,"16"0"-11858,100 1 1466,211-3 813,-313 0-3761,0 0 0,0 0-1,25-9 1,-13 4-56,-26 7-132,0 0-1,1 0 0,-1-1 0,0 1 0,1 0 0,-1 0 0,0 0 0,1 0 0,-1 0 0,0 0 0,1-1 1,-1 1-1,0 0 0,1 0 0,-1 0 0,0-1 0,0 1 0,1 0 0,-1 0 0,0-1 0,0 1 0,1 0 1,-1-1-1,0 1 0,0 0 0,0 0 0,0-1 0,0 1 0,1-1 0,-1 1 0,0 0 0,0-1 0,0 1 1,0 0-1,0-1 0,0 1 0,0 0 0,0-1 0,0 1 0,0 0 0,0-1 0,-1 1 0,1 0 0,0-1 1,0 1-1,0 0 0,0-1 0,0 1 0,-1 0 0,1-1 0,0 1 0,-1-1 0,-7-5-5943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3.4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8612,'0'0'9620,"0"158"-7123,0-106-688,0 7-304,4-13-705,6-13-576,0 0-224,-5-14-64,9 1-1696,-4-14-1698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07.0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116 0 272,'0'0'17691,"-6"3"-15760,1 0-1738,0 1 0,1-1 0,-1 1 0,1 0-1,0 1 1,0-1 0,1 1 0,-1-1 0,1 1-1,0 0 1,0 0 0,1 1 0,-1-1-1,-2 11 1,-6 19 516,-9 42-1,13-46-182,1-2-25,2 1 0,1 0 1,1 59-1,2-67-385,0-16-120,0 0 1,1 1 0,0-1-1,0 0 1,0 0-1,1 0 1,0 0 0,0 0-1,0-1 1,1 1 0,0-1-1,0 1 1,0-1 0,1 0-1,0 0 1,0 0 0,0-1-1,0 1 1,1-1-1,-1 0 1,1 0 0,0-1-1,1 1 1,-1-1 0,1 0-1,10 3 1,-10-4-616,0 0 1,0-1-1,0 0 0,1 0 0,-1-1 1,0 1-1,1-2 0,-1 1 1,0 0-1,10-3 0,-14 2 363,-1 1 0,0 0 0,1-1 0,-1 1 0,0-1-1,0 0 1,0 1 0,0-1 0,1 0 0,-1 0 0,0 1 0,0-1 0,0 0 0,-1 0-1,3-2 1,16-35-5194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7.3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145 0 1377,'0'0'21001,"-98"172"-18888,81-109-544,-1-9-545,7-15-671,11 1-353,0-17-16,5-7-96,19-9-1137,16-7-1536,6-7-2258,7-32-1488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5.0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5346,'0'0'12628,"4"0"-11084,6 1-1057,-1 0 0,0 1-1,0 1 1,0-1 0,0 2-1,0-1 1,14 9 0,17 6 763,-31-15-1044,0 1 0,0 0 0,-1 0 0,1 1 1,-1 0-1,11 10 0,-16-13-138,0 1 0,0 0 0,-1 1 1,1-1-1,-1 0 0,0 1 0,0-1 0,0 1 1,0 0-1,-1 0 0,1 0 0,-1-1 0,0 1 1,0 0-1,-1 1 0,1-1 0,-1 7 1,0-2 2,0-1 1,0 1 0,-1-1-1,-1 1 1,1-1 0,-1 0-1,-1 0 1,0 0 0,0 0-1,0 0 1,-1 0 0,0-1 0,0 0-1,-1 0 1,-8 10 0,5-7-28,-6 9 26,-20 34 0,31-46-54,-1 0 0,1 0 0,1 0 0,-1 0 0,1 1 0,1-1 0,-1 1 0,1 0 0,0 9 0,1-15-13,0 1 0,-1-1 0,1 0 0,1 1 0,-1-1 0,0 1-1,1-1 1,-1 1 0,1-1 0,-1 0 0,1 1 0,0-1 0,0 0 0,0 0 0,1 0 0,-1 0 0,0 0 0,1 0 0,-1 0 0,1 0 0,0 0 0,0-1 0,-1 1-1,1-1 1,0 1 0,0-1 0,1 0 0,-1 1 0,0-1 0,0 0 0,1-1 0,-1 1 0,0 0 0,1-1 0,-1 1 0,0-1 0,1 0 0,4 0 0,2 0-115,-1 0 0,1-1 0,-1-1 0,0 1 0,1-1-1,-1-1 1,0 1 0,0-1 0,0-1 0,11-6 0,24-21-3346,-3-9-3785,-12 8-398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5.3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7075,'0'0'13369,"14"16"-11990,42 54-610,-53-67-722,-1-1 1,1 1 0,-1 0 0,0 0-1,0 0 1,-1 0 0,1 0-1,-1 1 1,1-1 0,-1 1 0,0-1-1,0 0 1,-1 1 0,1 0 0,-1-1-1,1 1 1,-1-1 0,0 1-1,-1 5 1,-1 12 222,2-18-220,0 1 0,0 0-1,0 0 1,-1-1 0,0 1-1,0 0 1,0-1 0,0 1-1,0-1 1,-1 1 0,0-1-1,0 0 1,-2 4 0,-3 1 51,1-1 1,-1-1 0,-14 12 0,16-14-87,4-4-36,0 1-1,0 0 1,0 0 0,0-1-1,0 1 1,0 0 0,0 0-1,0 0 1,1 0 0,-1 0-1,0 0 1,1 0 0,-1 0-1,0 0 1,1 0 0,-1 1-1,1-1 1,0 0 0,-1 0-1,1 0 1,0 1 0,0-1-1,0 0 1,0 0 0,0 3-1,1-3 14,0 1 0,-1-1 0,1 1-1,0-1 1,0 1 0,1-1-1,-1 0 1,0 0 0,0 1 0,1-1-1,-1 0 1,0 0 0,1 0 0,-1-1-1,1 1 1,1 1 0,5 1-74,0 0 1,0-1 0,0 1-1,0-1 1,0-1 0,15 2-1,25-3-2984,-2 0-5281,-20 0-2804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5.6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53 8004,'0'0'11013,"102"0"-9909,-63 0-15,-5 0-497,0 0-368,-5 0-224,-5 0-32,0-13-1281,-4 0-1808,-11 6-2273,1-13-4291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5.8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 0 352,'0'0'15367,"-19"118"-12421,14-65-898,5-7-575,0 0-464,0-14-737,0-5-224,0-8-48,0-12-1073,0-1-2064,9-6-2322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6.1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3169,'0'0'15640,"5"0"-15640,-1 0-32,6 0-785,0 0-3025,9 0-4065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6.2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59 11557,'0'0'4034,"48"-59"-18168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6.4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21 7475,'0'0'11190,"0"-7"-13528,0-6-3072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7.2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7716,'0'0'10754,"21"0"-9204,132 0 1665,-147-1-3099,-1 1 1,1 1-1,-1-1 1,0 1-1,1 0 1,-1 0 0,0 0-1,0 1 1,0 0-1,0 0 1,7 3-1,-10-3-54,0 0-1,1 1 1,-1-1-1,0 0 1,0 1-1,0-1 0,0 1 1,-1-1-1,1 1 1,-1 0-1,1 0 1,-1 0-1,0 0 1,0 0-1,0 0 1,-1 0-1,1 0 0,-1 0 1,1 0-1,-1 0 1,-1 5-1,1 10 132,-1-1-1,0 0 1,-2 0-1,0 0 1,-1 0-1,0 0 1,-2-1-1,0 1 1,0-1-1,-2-1 1,0 1-1,-14 18 1,17-25-190,2-6 0,0 0 1,1 0-1,0 0 1,0 0-1,0 1 0,0-1 1,0 1-1,1-1 1,0 1-1,-1 0 1,1-1-1,1 1 1,-1 0-1,0 0 0,1 0 1,0 0-1,0 0 1,0-1-1,1 6 1,0-7-5,0-1 0,0 0 0,0 0 0,0 0 0,1 0 1,-1 0-1,0 0 0,0-1 0,1 1 0,-1 0 0,0-1 0,1 1 0,-1 0 1,1-1-1,-1 0 0,1 1 0,2-1 0,31 5 11,-32-5-4,15 1 63,-1-1 1,0 0-1,1-1 0,-1-1 1,0-1-1,26-7 1,25-14-1282,1-8-4121,-45 17-118,-3-9-1963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7.6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54 0 9588,'0'0'9514,"-6"24"-8007,-8 29-79,2 0 0,3 0 0,-3 70 0,12-50-841,1-73-606,0 0-1,0 0 0,0 0 0,0 0 1,0 0-1,0 0 0,0 0 1,0 0-1,0-1 0,-1 1 0,1 0 1,0-1-1,0 1 0,0-1 1,0 1-1,0-1 0,-1 1 0,1-1 1,0 1-1,0-1 0,-1 0 1,2-1-1,7-8-59,0 1 0,1 0 1,18-14-1,-24 20-31,1 0 0,0 0 1,0 1-1,0-1 0,0 1 0,1 0 0,-1 1 0,1-1 1,-1 1-1,1 0 0,10 0 0,-15 2 123,0 0 1,1 0-1,-1 0 0,0 0 0,1 1 1,-1-1-1,0 0 0,0 1 0,0-1 1,0 1-1,-1-1 0,1 1 0,0-1 1,0 1-1,-1 0 0,1 2 0,2 3 261,2 5 470,0 1 1,5 22-1,-9-26-558,2 1 0,0-1 0,0 0 0,0 0 0,1-1 0,7 13 0,-6-18-42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5:17.7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 26 1457,'0'0'7657,"-21"-23"9329,18 20-15429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7.7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 1 8004,'0'0'9303,"-2"24"-5726,-2 17-2257,-14 95 2581,13-102-2651,0 65 0,7-98-1304,0-1 0,0 0 0,0 0 1,0 0-1,0 0 0,0 0 0,0 0 0,0-1 0,4 0 0,3-3-109,0 0-1,-1-1 1,1 0-1,-1-1 0,0 0 1,0 0-1,-1 0 1,11-13-1,23-18-461,-36 34 595,27-17-417,-32 19 473,1 1-1,0 0 1,0-1 0,0 1-1,0 0 1,-1 0-1,1-1 1,0 1 0,0 0-1,0 0 1,0 0-1,0 0 1,0 0 0,-1 0-1,1 0 1,0 1 0,0-1-1,0 0 1,0 0-1,0 1 1,-1-1 0,1 0-1,0 1 1,0-1-1,-1 1 1,1-1 0,0 1-1,0-1 1,-1 1 0,1 0-1,-1-1 1,1 1-1,-1 0 1,1-1 0,-1 1-1,1 0 1,0 1-1,15 39 1583,19 71-1,-35-110-1613,1 0-1,-1 0 0,0 0 0,1 0 1,0 0-1,-1 0 0,1-1 0,0 1 1,0 0-1,0 0 0,3 2 0,-4-4-53,0 0-1,0 0 0,1 0 1,-1 0-1,0 0 1,1 0-1,-1 0 0,0 0 1,0 0-1,1 0 1,-1 0-1,0 0 0,1 0 1,-1 0-1,0 0 1,0-1-1,1 1 0,-1 0 1,0 0-1,0 0 0,0-1 1,1 1-1,-1 0 1,0 0-1,0 0 0,0-1 1,1 1-1,-1 0 1,0 0-1,0-1 0,0 1 1,2-3-793,50-67-10798,-8 4 2002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8:56.2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42 3426,'0'0'20713,"0"0"-20581,0-1 0,0 1 1,0 0-1,0 0 0,0-1 0,0 1 0,0 0 1,1-1-1,-1 1 0,0 0 0,0-1 0,0 1 1,0 0-1,1 0 0,-1-1 0,0 1 0,0 0 1,1 0-1,-1 0 0,0-1 0,0 1 0,1 0 1,-1 0-1,0 0 0,1 0 0,-1-1 0,0 1 1,1 0-1,168-13 2677,-149 12-2753,-14 0-39,0 1 0,1-1 0,-1 0-1,0-1 1,0 1 0,8-4 0,-10 4-16,-3 1-1,0 1 0,-1-1-1,1 0 1,0-1 0,-1 1 0,1 0 0,0 0 0,-1 0-1,1 0 1,0 0 0,-1-1 0,1 1 0,0 0 0,-1-1-1,1 1 1,-1 0 0,1-1 0,-1 1 0,1-1 0,-1 1-1,1-1 1,-1 1 0,1-1 0,0 0 0,0 0-104,-22 1-11976,1 0 3396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8:56.4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42 6435,'0'0'14745,"17"0"-12754,10 1-1289,-5 0-26,0-1-1,27-3 1,-39 1-524,0 0-1,-1-1 1,1 0 0,-1-1 0,0 0-1,0 0 1,-1-1 0,12-7 0,-18 10 846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8:50.0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9204,'0'0'12454,"165"49"-11942,-130-42-400,1-7-112,-5 0-1360,-15 0-1874,-1 0-2609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8:50.1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7475,'0'0'12262,"10"118"-10421,0-84-480,0-6-769,-4-14-528,-1 0-64,0-14-1185,5 0-7171,-5-28 577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8:50.3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2561,'128'14'6675,"-113"-14"-3025,11 0 32,5 0-1569,10 0-945,-5 0-944,0-14-224,-6 14-1649,-9 0-2657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8:50.4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77 8452,'0'0'6387,"149"-21"-8292,-103-7-2145,1 1-2657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8:50.6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93 118 1777,'0'0'9711,"5"21"-6155,16 62-1288,-20-81-2165,-1-1 1,0 1-1,1-1 0,0 1 1,-1-1-1,1 1 0,0-1 1,0 1-1,0-1 1,0 0-1,0 1 0,1 0 1,-2-2-83,1 1 0,-1-1 0,1 0 1,-1 0-1,1 1 0,-1-1 0,0 0 1,1 0-1,-1 0 0,1 0 0,-1 0 0,1 0 1,-1 0-1,1 0 0,-1 0 0,1 0 1,-1 0-1,1 0 0,-1 0 0,1 0 1,-1 0-1,1 0 0,0-1 0,17-16 376,-18 17-297,7-10 57,-1-1 0,0 1 0,-1-1-1,0 0 1,-1 0 0,0 0 0,4-21 0,-4 8 771,-1 0 0,1-44 1,-11 65 2504,-17 5-2155,17 0-1242,0 0-1,0 1 1,0 0-1,0 1 0,1-1 1,-1 1-1,1 1 1,-9 7-1,-10 6-2238,10-7-82,-26 15-4783,6-17-1288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8:48.9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50 4322,'0'0'16498,"18"0"-15036,2 0-988,73 0 2232,113-14 0,-125 0-2153,162-7 1,-238 21-565,-4 0-27,-1 0-1,1 0 0,-1 0 1,1-1-1,-1 1 1,1 0-1,-1 0 1,1 0-1,-1 0 0,1 0 1,-1 0-1,1 0 1,-1 0-1,1 0 1,-1 0-1,1 1 0,-1-1 1,1 0-1,-1 0 1,1 0-1,-1 1 1,1-1-1,-1 0 0,1 0 1,-1 1-1,1-1 1,-1 1-1,0-1 1,1 0-1,-1 1 0,0-1 1,1 1-1,-1-1 1,1 1-1,-21 0-8093,-17-1 2468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8:49.4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8196,'0'0'14953,"22"21"-12813,74 69-345,56 45 856,-98-90-2284,-25-23-279,35 20 1,-39-26-57,0 1 1,34 30 0,-57-46-29,-1 1 0,1-1-1,-1 0 1,1 1 0,-1-1 0,0 1 0,0 0 0,1-1 0,-1 1 0,0 0 0,-1 0 0,1-1 0,0 1 0,0 0 0,-1 0 0,1 0 0,-1 0 0,0 0 0,1 0 0,-1 0 0,0 0 0,0 0 0,-1 4 0,0-4 9,0 1 1,-1-1-1,1 1 0,0-1 1,-1 0-1,0 0 0,0 0 1,0 0-1,1 0 0,-2 0 1,1 0-1,0 0 0,0-1 1,-1 1-1,-1 0 0,-10 5 56,0-1 0,0-1 0,0 0 0,-28 5 0,16-5-29,13-4-18,1 1 0,0 1-1,-1 0 1,1 0 0,0 1 0,-16 9-1,27-13-29,1 0-1,-1 0 1,1 1 0,-1-1-1,1 0 1,0 0-1,-1 1 1,1-1-1,0 0 1,-1 1-1,1-1 1,0 1 0,-1-1-1,1 0 1,0 1-1,0-1 1,-1 1-1,1-1 1,0 1-1,0-1 1,0 1 0,0-1-1,0 1 1,0-1-1,0 1 1,0-1-1,0 1 1,0-1-1,0 1 1,0-1 0,0 1-1,12 12-117,26 2 122,-18-11 82,1-1-1,-1-1 1,1-1 0,32-2-1,-8 0 26,111 1 47,27 0-530,-121 0-4001,0 0-3691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8:51.5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5218,'0'0'8418,"9"27"-6108,46 168 1313,-47-161-2839,-6-17-320,2-1-1,0 1 1,1-1 0,1 0 0,0-1 0,14 25 0,-20-40-463,0 1-1,1-1 1,-1 1-1,1-1 1,-1 0-1,1 1 1,0-1-1,-1 0 1,1 1-1,-1-1 1,1 0-1,0 0 1,-1 1-1,1-1 0,-1 0 1,1 0-1,0 0 1,-1 0-1,1 0 1,0 0-1,-1 0 1,1 0-1,0 0 1,-1 0-1,1-1 1,0 1-1,-1 0 1,1 0-1,-1 0 1,1-1-1,0 1 1,-1 0-1,1-1 1,-1 1-1,1-1 1,-1 1-1,1-1 1,18-18-30,-18 18 34,27-30-75,45-37 1,-72 67 70,0-1 1,1 1-1,-1 0 0,0 0 1,1 0-1,-1 0 0,0 0 1,1 1-1,-1-1 0,1 0 1,0 1-1,-1-1 0,1 1 1,-1-1-1,1 1 0,0 0 1,-1 0-1,1 0 0,0 0 0,-1 0 1,1 0-1,0 0 0,-1 0 1,1 1-1,0-1 0,-1 0 1,1 1-1,-1 0 0,1-1 1,-1 1-1,1 0 0,-1 0 1,0 0-1,1 0 0,-1 0 1,0 0-1,1 0 0,-1 0 1,2 3-1,3 5 214,0 0-1,-1 0 1,0 1 0,0-1-1,3 12 1,-1-5 224,38 86 454,-44-100-1029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7.9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64 0 11125,'0'0'12598,"10"30"-10645,32 99-502,15 58 625,-53-167-1990,-1 0 1,-1 0-1,-1 0 1,-1 0-1,0 0 1,-5 27-1,4-43-76,0 0-1,0 0 1,-1 0 0,1 0-1,-1-1 1,0 1-1,0-1 1,0 1-1,-1-1 1,1 0-1,-1 0 1,0 0 0,0 0-1,0 0 1,0-1-1,0 1 1,-6 3-1,-8 3-179,-1 0-1,-26 10 1,15-7-486,23-9 365,-10 2-1347,15-18-2569,1 7 3555,-1-1-491,1 0 1,1-1 0,-1 1-1,1 0 1,1 0 0,-1 0-1,5-13 1,24-32-7790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8:52.5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3666,'0'0'17010,"8"4"-15892,48 20 311,-25-13-653,-2 2 0,0 0 0,0 3 0,48 34 0,-73-46-726,0 0-1,-1 0 1,0 0 0,0 1 0,0 0-1,-1-1 1,1 1 0,-1 0-1,0 0 1,-1 0 0,1 0 0,-1 1-1,0-1 1,0 0 0,0 7-1,0 13 341,-4 49 0,2-54-247,-9 42 67,7-45-10,0-1-1,-1 25 1,5-40-183,0 1 1,0-1-1,0 0 1,0 0-1,1 0 1,-1 0 0,0 0-1,0 0 1,1 0-1,-1 0 1,0-1-1,1 1 1,-1 0 0,1-1-1,-1 1 1,3-1-1,-1 1 18,3 1-55,0 0 0,0 0 1,0-1-1,1 0 0,-1 0 0,1 0 1,-1-1-1,0 0 0,1 0 0,-1-1 0,1 0 1,-1 0-1,0 0 0,1-1 0,-1 0 0,0 0 1,0 0-1,-1-1 0,1 0 0,0 0 0,-1-1 1,0 0-1,6-4 0,-2 0-735,-1 0 1,1 0-1,-1-1 1,13-19-1,-13 15-1520,0 0 0,-1-1 0,8-19 1,2-27-7619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8:52.8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6851,'0'0'17320,"15"0"-16904,6 0 337,9 0-225,1 0-256,-5 0-272,0 0-224,-11 0-1537,-5 0-1552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8:53.0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6867,'0'0'10002,"0"20"-7222,0 160 3135,1-172-5722,-1-1 1,1 1-1,1 0 1,0-1 0,0 1-1,0-1 1,1 0-1,0 0 1,1 0 0,5 9-1,-7-12-162,0-1-1,0 0 1,1 1 0,-1-1-1,1 0 1,0 0-1,0 0 1,0-1 0,0 1-1,0-1 1,1 0-1,-1 1 1,1-1-1,-1-1 1,1 1 0,0-1-1,0 1 1,0-1-1,0 0 1,8 1 0,63-2 86,-75 0-134,1 0 0,0 0 0,-1 0-1,1 0 1,-1-1 0,1 1 0,0 0 0,-1 0 0,1 0 0,-1 0 0,1 0-1,-1-1 1,1 1 0,-1 0 0,1-1 0,-1 1 0,1 0 0,-1-1-1,1 1 1,-1 0 0,1-1 0,-1 1 0,0-1 0,1 1 0,-1-1-1,0 1 1,1-1 0,-1 1 0,0-2 0,2-7-2015,-2-2-4010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8:57.3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5282,'0'0'10808,"8"29"-8119,-1-2-2094,5 16 505,-2 0 0,5 58 0,-12-71-336,0 3 145,1 0 0,2-1 0,12 43 0,-10-63-794,-2-12-3300,6-19-6179,-6 8 6583,9-15-9062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8:57.5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62 8740,'0'0'8487,"22"-1"-6406,70-6-643,-73 4-893,1 0 1,26-10-1,-36 10-370,0 0 0,0 0 0,0 1 0,1 1 0,15-1 0,26 2-140,-51 0-398,-1-21-15682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9:01.1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15 6723,'0'0'12070,"0"-1"-11803,-1 1 0,1-1 1,0 0-1,0 1 0,0-1 1,0 1-1,0-1 1,0 0-1,0 1 0,0-1 1,0 1-1,0-1 0,0 0 1,1 1-1,-1-1 1,0 1-1,0-1 0,1 1 1,-1-1-1,0 1 0,0-1 1,1 0-1,25 1 766,0 0-1,0 2 1,37 8-1,-43-8-851,-15-2-149,-1 0-1,1 1 0,-1 0 1,0 0-1,1 0 1,3 1-1,-7-1-15,1 0-1,-1-1 0,0 1 0,0 0 0,0-1 0,0 1 1,0 0-1,0 0 0,-1 0 0,1 0 0,0 0 0,0 0 1,-1 0-1,1 0 0,-1 0 0,1 0 0,-1 1 0,1-1 1,-1 0-1,1 0 0,-1 1 0,0-1 0,0 0 0,0 0 1,0 1-1,0 1 0,1 15 67,-1 0 0,0 1 0,-2-1 0,0 0 1,-1 0-1,-1 0 0,-1 0 0,-6 17 0,-11 11 15,9-21 7,2 1 1,0 1-1,-13 53 1,24-79-94,0 0 0,0-1-1,-1 1 1,1 0 0,0 0 0,0 0 0,0-1-1,0 1 1,0 0 0,0 0 0,0 0 0,0 0-1,1-1 1,-1 1 0,0 0 0,0 0 0,1-1-1,-1 1 1,0 0 0,1 0 0,-1-1 0,1 1 0,-1 0-1,1-1 1,-1 1 0,1-1 0,-1 1 0,1-1-1,0 1 1,1 0 0,25 4 63,-11-4-19,-8 0-26,0-1 0,1 0 1,-1 0-1,0 0 0,1-1 0,-1-1 0,0 1 0,0-1 0,0-1 0,0 1 1,0-1-1,-1-1 0,1 0 0,8-5 0,-3 0-419,0 0 0,-1-1 0,0-1-1,0 0 1,-1-1 0,16-21 0,-6-6-3579,-6-5-3499,-9 11 339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9:01.6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5218,'0'0'14540,"0"20"-12822,0 291 4608,0-310-6339,0-1 0,0 1 0,0-1 0,0 1 0,0-1 0,0 1 0,0-1 0,0 1 0,0-1 0,0 1 0,0-1 0,0 1 0,0-1 0,1 1 0,-1-1 0,0 1 0,0-1 0,0 1 0,1-1 0,-1 0 0,0 1 0,1-1 0,-1 1 0,0-1 0,1 0 0,-1 1 0,0-1 0,1 0 0,-1 1 0,1-1 0,-1 0 0,0 0 0,2 1 0,15-9-594,21-32-183,-32 33 874,-1 2-161,0 0 0,0 0 0,1 0 0,0 1 0,0 0 1,0 0-1,0 1 0,1-1 0,-1 2 0,10-4 0,-13 5 72,1 0 0,-1 0 0,1 1 0,0-1 0,-1 1 0,1 0 0,0 0 0,-1 0 0,1 1 0,-1-1 0,1 1 0,0 0 0,-1 0 0,1 0 0,-1 0 0,0 1 0,1-1 0,-1 1 0,0 0 0,0 0 0,0 0 0,5 5 0,-2-2 75,0 0-1,-1 1 1,0-1-1,0 1 1,0 0-1,-1 1 1,0-1-1,0 1 1,0-1-1,-1 1 1,0 1-1,0-1 1,-1 0-1,0 0 1,0 1-1,-1-1 1,0 1-1,0 0 1,-1 11-1,1-9 1026,1-4-3625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9:03.0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6 271 224,'-6'0'23795,"9"0"-22306,139-14 1883,47 0-2532,-148 12-659,-1-3 1,50-10-1,-20 2 14,-29 7-55,78-2 0,-106 8-107,1-2-1,-1 0 0,18-5 0,27-4 216,-14 7-65,163-11 239,-17 8-155,-178 6-221,1 0 0,-1-1 0,17-4 1,-16 3-17,0 0 1,1 1-1,18-1 1,15 3-17,-7 2 8,-1-3 0,0-1-1,63-12 1,57-19 61,-114 23-105,0 2-1,65-2 1,-98 9 25,-1 0 0,0-1 0,0 0 0,16-6 0,28-5 22,68 5-22,-123 7-626,1 0 540,-1 1 0,0 0 0,0 0 0,0-1 0,0 1 0,0 0 0,1-1 0,-1 1 0,0-1 0,0 1 0,0 0 0,0-1 0,0 1 0,0 0 0,0-1 0,0 1 0,0 0 0,0-1 1,0 1-1,-1 0 0,1-1 0,0 1 0,0 0 0,0-1 0,0 1 0,-1 0 0,1-1 0,0 1 0,0 0 0,0 0 0,-1-1 0,1 1 0,0 0 0,0 0 0,-1 0 0,1-1 0,0 1 0,-1 0 0,1 0 0,0 0 0,-1 0 0,1-1 0,0 1 0,-1 0 0,1 0 0,0 0 0,-1 0 0,1 0 0,0 0 0,-1 0 0,1 0 0,0 0 0,-1 0 0,-29 0-5583,-18 0-3773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9:03.6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3185,'0'0'14196,"5"8"-11939,14 35-529,-1 1-1,-2 0 0,-1 2 0,9 57 0,-21-93-3405,1-12-475,3-24-3166,1-2-716,7 1-2828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9:03.8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21 6451,'0'0'13443,"24"2"-12018,-6 0-1132,144 7 2325,-155-9-2509,1-1-1,-1 0 1,1 0 0,-1 0-1,0-1 1,9-4 0,9-1 21,-24 6-151,1 1-46,-1 0 0,0 0 0,0 0 0,1-1 0,-1 1 0,0 0 0,0-1 0,0 1 0,0-1 0,0 1 0,0-1 0,0 0 0,0 1 0,0-1 0,0 0 0,0 0 0,0 0 0,0 0 0,0 0 0,0-1 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8.1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12406,'0'0'7315,"150"8"-7315,-109-8-2545,-6 0-2850,-12 8-4017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9:04.4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 4866,'0'0'15058,"11"0"-13452,2 0-1248,-5-1 115,0 0 1,0 1 0,0 0 0,0 0-1,0 1 1,0 0 0,-1 0 0,1 1-1,0 0 1,-1 1 0,12 4 0,-1 5 105,-9-6-332,0 0 1,0 0 0,12 12-1,-19-15-201,1 0 0,-1 0-1,1 1 1,-1-1 0,0 1-1,0-1 1,0 1 0,-1 0-1,1-1 1,-1 1 0,0 0-1,0 0 1,0 5 0,2 32 690,-3 61 0,-2-39 22,2-61-310,0 5-346,0-7-102,0 0 1,0 0 0,0 0 0,0 1 0,-1-1 0,1 0 0,0 0 0,0 0-1,0 0 1,0 1 0,0-1 0,0 0 0,0 0 0,0 0 0,0 1-1,0-1 1,0 0 0,0 0 0,0 0 0,0 1 0,0-1 0,0 0 0,0 0-1,0 0 1,0 0 0,0 1 0,0-1 0,0 0 0,1 0 0,-1 0 0,0 1-1,0-1 1,0 0 0,0 0 0,0 0 0,0 0 0,1 0 0,-1 0-1,0 1 1,0-1 0,0 0 0,0 0 0,1 0 0,-1 0 0,0 0 0,0 0-1,0 0 1,0 0 0,1 0 0,-1 0 0,0 0 0,0 0 0,0 0 0,1 0-1,-1 0 1,0 0 0,0 0 0,1 0 0,4 0 86,-5 0-63,22-1 19,-16-2-43,0 0 0,0 1 0,0-2 0,0 1 0,0-1 0,7-6 0,16-10 0,121-83 0,-145 98 160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0:16.3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42 6435,'0'0'16317,"4"-1"-14938,17-4-528,0 1 1,0 0-1,1 2 0,-1 1 1,32 2-1,-20-1-408,42-4 1,-52 2-280,-21 3-153,1-1 0,-1 0 1,1-1-1,-1 1 0,1 0 0,-1-1 1,0 1-1,1-1 0,-1 1 0,0-1 1,0 0-1,1 0 0,-1 0 0,0-1 1,2-1-1,6 0 24,-9-2-126,-1 4-469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0:16.6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1 2801,'0'0'16485,"-1"29"-14665,-2 96-166,3-75 70,6 62 0,-2-69-829,8-1-297,-10-37-553,-1-2 83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0:17.0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1088,'0'0'14391,"1"7"-12318,27 171 6763,17 1-5541,-12-106-2556,-33-72-1701,-4-6-1587,-13-12-5428,-7 3-1353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0:30.1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4194,'0'0'19097,"11"2"-17513,21 4-281,51 2 0,-66-7-1257,0-1-1,0 0 1,0-1-1,0-1 1,27-7-1,-39 7-2312,-22 3-11449,-15 22 5098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0:30.3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7475,'0'0'12710,"144"0"-11477,-108 0-657,-6 0-224,-4 0-352,-11 0-80,11 0-1553,-11 0-1952,-4 0-1554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0:31.6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 1 7299,'0'0'17475,"-4"0"-15629,-7 0-148,13 0-661,26 0-320,43 0-324,-66 0-364,-1 0 0,1 0 1,0 0-1,0 1 1,0 0-1,-1 0 0,1 0 1,8 4-1,-11-4-10,0 0 0,0 1 0,0-1-1,-1 1 1,1-1 0,0 1 0,-1 0-1,1 0 1,-1 0 0,1 0 0,-1 0 0,0 0-1,0 0 1,0 0 0,0 0 0,0 0 0,0 1-1,-1-1 1,2 5 0,1 24 325,0 0 1,-3 56 0,-1-30-61,1-24-215,-1 0 0,-1 0-1,-2 0 1,-10 40 0,11-61-69,0-3 0,0 1 0,1-1 0,0 1 0,0 16 0,2-26 0,-1 1 0,1-1 0,0 1 0,0 0 0,0-1 0,0 1 0,0-1 0,0 1 0,0-1 0,0 1 0,0-1 0,0 1 0,0-1 0,1 1 0,-1-1 0,0 1 0,0-1 0,0 1 0,1-1 0,-1 1 0,0-1 0,0 1 0,1-1 0,-1 1 0,1-1 0,-1 0 0,0 1 0,1-1 0,-1 0 0,1 1 0,-1-1 0,1 0 0,-1 0 0,1 1 0,-1-1 0,1 0 0,-1 0 0,1 0 0,-1 0 0,1 0 0,-1 1 0,1-1 0,-1 0 0,1 0 0,0-1 0,17-6 0,-18 6 0,7-3 0,-1-1 0,1 0 0,-1-1 0,-1 1 0,1-1 0,-1 0 0,6-9 0,32-53 0,-36 55 0,12-21-696,20-49 0,-17 18-3492,-11 1-6074,-10 29-1333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0:32.1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10277,'0'0'2761,"0"20"859,15 313 5566,-13-271-8109,-2-34-658,2 1 0,0-1 0,8 33 0,-5-44-352,-5-17-67,0 0 0,0 0 1,1 0-1,-1 0 0,0 1 1,0-1-1,0 0 0,0 0 0,1 0 1,-1 0-1,0 0 0,0 0 1,0 0-1,0 0 0,1 0 1,-1 0-1,0 0 0,0 0 0,0 0 1,1 0-1,-1 0 0,0 0 1,0 0-1,0 0 0,0 0 0,1 0 1,-1-1-1,0 1 0,0 0 1,0 0-1,0 0 0,1 0 1,-1 0-1,0 0 0,0 0 0,0-1 1,0 1-1,0 0 0,0 0 1,0 0-1,1 0 0,-1-1 0,0 1 1,0 0-1,0 0 0,0 0 1,0 0-1,0-1 0,0 1 1,0 0-1,0 0 0,4-9-53,72-141-528,-75 149 573,-1 0 1,1 0-1,-1 0 0,1 0 1,0 0-1,0 0 0,-1 0 1,1 0-1,0 1 0,0-1 1,0 0-1,0 0 0,0 1 1,0-1-1,0 0 1,0 1-1,0-1 0,0 1 1,1 0-1,-1-1 0,0 1 1,0 0-1,0 0 0,0-1 1,1 1-1,-1 0 0,0 0 1,0 0-1,1 1 0,-1-1 1,0 0-1,0 0 1,0 1-1,0-1 0,0 0 1,1 1-1,0 0 0,1 1 2,0 0-1,0 0 1,-1 0-1,1 0 1,-1 1-1,1-1 1,-1 1 0,0-1-1,1 1 1,-2 0-1,4 5 1,2 9 232,0 0 1,-1 0 0,-1 1 0,-1 0 0,4 36-1,1-17-87,-9-36-216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0:32.4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2977,'0'0'19577,"67"7"-18424,-42 0-449,1-7-320,-6 0-256,-4 0-128,-11 0-176,0 0-960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0:32.5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97 9508,'92'-97'2834,"-92"111"959,0 21-719,11-7-913,-1 6-288,-5 1-305,5-1-575,-5 1-273,-5-14-624,0-7-96,0-7-576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8.3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 5426,'0'0'14663,"145"8"-14391,-82-8-272,7 0-1264,-1-15-4131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0:32.7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9668,'0'0'11110,"46"146"-9798,-41-105-784,0-6-400,-5 0-128,0-1-624,0 1-1569,-10-7-2577,-5-8-2097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0:33.2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5587,'0'0'12955,"23"0"-8185,37 0-2910,96 0-152,-104 0-5531,-1 0-6268,-39 0 1079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0:33.5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47 0 8612,'0'0'10402,"-2"28"-8345,0 5-1339,-4 135 2515,4-104-1435,0-24-532,6 64 0,0-87-1255,-3-14-233,-22-5-8910,1-10-1032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9:52.7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1 896,'0'0'1057,"139"159"-945,-93-110-112,-15-1 0,-5 1-80,-11-8-48,-5 1 128,-10-1 0,-10-6-1041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1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3890,'0'0'15359,"-4"10"-13996,-2 7-970,1 0-1,0 0 1,2 1 0,0 0 0,-1 25-1,3 108 1273,1-57-921,-5 305 798,5-385-1526,0 1 1,1 0-1,0-1 1,1 1-1,1-1 1,0 1-1,1-1 1,1 0-1,0-1 1,11 22-1,-13-31-15,-3-3-1,1-1 0,0 1 0,-1 0 0,1 0 0,-1 0 0,0 0 1,1 0-1,-1 1 0,0-1 0,1 0 0,-1 0 0,0 0 0,0 0 1,0 0-1,0 0 0,0 0 0,0 2 0,0-2-64,0-18-2761,0-101-12548,0 85 7476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14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 1665,'0'0'11416,"-7"1"-9133,-21 4-196,21-3 2520,10-2-4425,155-11-249,-112 7-59,24 3-271,-68 0 393,-1 1 0,0 0 0,1 0 0,-1 1 0,1-1 0,-1 0 0,0 0 0,0 1 0,1-1 0,-1 0 1,0 1-1,1-1 0,-1 1 0,0 0 0,0 0 0,0-1 0,0 1 0,0 0 0,0 0 0,0 0 0,0 0 0,0 0 0,0 0 0,0 0 0,-1 0 0,1 0 0,0 1 0,0 1 0,1 3 18,-1 0-1,0 0 0,0 0 0,-1 0 0,0 10 1,0-13-6,0 46 586,-2-1 0,-2 0 0,-2 0 0,-25 91 0,-38 57 681,67-190-1202,2-4-53,-1-1-1,1 0 1,0 0 0,-1 0-1,1 1 1,-1-1 0,1 0-1,-1 0 1,1 0-1,-1 0 1,0 0 0,1 0-1,-1 0 1,0 0 0,0 0-1,0-1 1,0 1 0,0 0-1,0 0 1,-2 0-1,2-1 254,4-4-452,13-12-71,0 0 1,1 1-1,0 1 0,2 0 1,-1 2-1,30-16 0,-46 27 213,0 0 0,0 0-1,-1 0 1,2 0-1,-1 0 1,0 1 0,0-1-1,0 1 1,0-1 0,3 1-1,-4 0 29,0 0-1,0 0 0,0 0 1,-1 0-1,1 0 0,0 1 0,0-1 1,-1 0-1,1 1 0,0-1 1,0 0-1,-1 1 0,1-1 1,0 1-1,-1-1 0,1 1 1,-1-1-1,1 1 0,0 1 1,1 2 16,0 0 0,0 0 1,-1 1-1,1-1 0,-1 0 1,0 1-1,0 8 1,1 0 62,2 21 187,-2 56-1,-2-72-262,0-17-220,2-21-12251,-2 7 10878,10-26-3596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14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1361,'0'0'14145,"8"0"-13593,25 1-496,-3 0-132,1-1-1,56-8 1,-69 6-258,-17 2 438,-1 3 270,6 230 4054,-23 264-517,16-443-3661,1-49-3635,0-27-8900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14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5827,'0'0'13270,"154"40"-12054,-100-40-447,-1 0-401,-5 0-320,-13 0-48,-11 0-528,-6 0-1329,-6 0-1985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15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2513,'0'0'11832,"2"32"-9823,20 229 1150,2 117-32,-7-41-2036,-16-330-1089,0 1-5,0 1 0,1 0-1,4 14 1,-5-20-37,-1-69-9180,0 28 3916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1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0 738 624,'0'0'10704,"4"0"-9744,21 0 226,1-1-1,-2-1 0,40-9 0,19-6 477,126-10-1,-148 21-1497,186-12 66,-41 4 402,215 6 392,-280 11-932,219-23 0,-203-3-5,199-1 0,-244 23-57,0-5 0,150-27 0,-166 17 449,127-4 0,99 16-175,-262 4-368,16-4 92,105-18 1,20-2 2,-10 19-20,134-13 48,168-46 18,-397 46-49,-58 10 33,50-5 0,16 5 71,187-9 533,-169 8-652,-34 1-10,285-22 237,659 12 972,-793 19-1146,135-17 62,-66 8 107,253 8 107,-524 2-191,70 12 0,-69-8 78,72 4 0,145-25 846,-154 5-1026,82-13 86,-15 3-175,-50 8 40,465-43 267,-303 51-73,20 0 71,-152 2-234,-88 3-49,-59-1-3,0-4-376,-1 0 109,0 0 0,0 0 0,-1 0 0,1 1 0,-1-1 0,1 0 0,-1 0 0,-1 1 0,-2-8 0,2 9-100,0 0 0,0 0 0,-1 0 0,0 0 0,1 0-1,-1 0 1,0 0 0,0 1 0,0 0 0,0-1 0,0 1-1,0 0 1,-5-1 0,-54-14-8069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8.7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105 0 9973,'0'0'9524,"-9"29"-5936,-4 7-2659,-40 134 2301,43-139-2531,6-17-473,0 0 0,0 1 0,2-1 0,-1 1 0,2 0 0,0 22 1,1-39-252,1 1 1,-1-1 0,1 1 0,-1-1 0,1 1 0,0-1 0,0 1 0,-1-1-1,1 1 1,0 0 0,0 0 0,0-1 0,0 1 0,1 0 0,-1 0 0,0 0-1,2-1 1,6-6-64,29-30-239,2 1 1,1 3 0,71-46 0,-108 77 278,2 1 0,-1-1 1,0 1-1,0 0 0,1 0 0,-1 1 1,1-1-1,-1 1 0,1 1 0,5-1 0,-10 1 48,0 1 0,1-1 0,-1 1 0,0-1-1,0 1 1,0 0 0,0-1 0,-1 1-1,1 0 1,0 0 0,0 0 0,0 0-1,-1 0 1,1 0 0,0 0 0,-1 0 0,1 0-1,-1 0 1,1 0 0,-1 0 0,1 0-1,-1 0 1,0 0 0,0 1 0,1-1 0,-1 0-1,0 0 1,0 2 0,1 1 44,6 37 779,-2 1 0,-1-1 0,-2 49 0,-3-84-743,1-5-78,0 0 1,0 0-1,-1-1 0,1 1 0,0 0 0,0 0 1,1 0-1,-1 0 0,0 0 0,0 0 0,0 0 1,0-1-1,1 1 0,-1 0 0,0 0 0,1 0 1,-1 0-1,1-1 0,-1 1 0,1 0 0,-1 0 0,2 0 1,-1 0-89,0-25-3801,0 13 2017,2 1 0,0 0 0,0 0 0,0 0 0,6-10 0,-8 19 1584,21-51-11074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20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109 611 288,'0'0'6771,"-7"-3"-6034,-7-1-163,1 1 1,-25-2-1,4 3 6170,32-6-989,56 9-5193,0-3 0,0-2 0,0-2 0,53-15-1,-45 6-37,0 2 0,78-5 0,131 8-239,-205 9-248,1-2-1,127-25 1,-96 12 68,1 3 1,183 2 0,-74 3 140,7 0-52,4-8 225,-132 16-317,21 2-79,1-5 0,117-19 0,-143 10-14,102-1 1,87 12-5,-136 2-8,-87-1 18,332-7 58,57 4-24,-236 5-15,-185-2-30,389-16-56,-137-6 66,-139 15 4,190-36 1,-20-14 58,-198 39-11,166-8 1,-35 6-32,-208 17-17,310-26 148,-117 17-81,-1 0-140,-132 12 60,246-7 230,1 4-21,-176 5-82,-55-2-43,315 9 321,-244-1-336,77 7 58,8 9 114,-75-9-287,-73-11 27,2 0 7,-48 0 25,78-5 0,-47-1-6,58 4 5,178-5 43,-267-4-49,38-1 26,78 0-31,-55 0 10,-71 7 0,0-3 0,-1-2 0,52-13 0,-77 12-4,-19 4-11,0 1 0,1 0-1,-1 0 1,16 0 0,-23 2 0,0 0 0,1 0 0,-1 0 0,0 0 0,0-1 0,1 1 1,-1 0-1,0-1 0,0 1 0,0-1 0,1 1 0,-1-1 0,0 0 0,0 1 1,0-1-1,1-1 0,-1 1-1,0 0 1,0 1 0,0-1-1,0 0 1,0 1-1,0-1 1,0 0 0,0 1-1,0 0 1,1-1-1,-1 1 1,0 0 0,0-1-1,0 1 1,1 0-1,0 0 1,3-3 0,-3 0-2,14 1-12,-16 1-89,1 0 1,-1 0-1,0 1 0,0-1 1,0 0-1,1 0 1,-1 0-1,0 0 1,0 0-1,0 0 0,-1 0 1,1 0-1,0 1 1,0-1-1,0 0 1,-1 0-1,1 0 0,0 0 1,-1 0-1,1 1 1,-1-1-1,1 0 1,-1 0-1,1 1 0,-1-1 1,0 0-1,0 0 1,-38-7-4059,-22 0-4414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2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2465,'0'0'16424,"6"20"-15176,70 239 3200,-70-239-4230,0-1-63,-1 1 0,0 0-1,-1 1 1,1 25 0,1-23-2451,-1-17-2294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23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39 8244,'0'0'13158,"-27"-7"-12174,-83-20-383,108 26-573,-1 0 1,1 1 0,-1-1 0,0 1 0,1-1 0,-1 1 0,0 0 0,1 0 0,-1 0 0,0 0 0,1 0 0,-1 0-1,0 1 1,1 0 0,-5 1 0,7-2-27,-1 1 1,1 0-1,0 0 0,-1-1 0,1 1 1,0 0-1,-1 0 0,1 0 0,0-1 1,0 1-1,0 0 0,0 0 0,0 0 1,0 0-1,0 0 0,0 0 0,0-1 1,0 1-1,0 0 0,0 0 0,1 0 1,-1 0-1,1 0 0,0 5-73,0-2 63,1-1 0,0 1 0,0 0 1,1-1-1,-1 0 0,1 1 0,-1-1 0,1 0 0,0 0 0,0 0 0,0-1 1,1 1-1,-1-1 0,1 0 0,5 3 0,12 9-15,1 4 28,-1 0 1,-1 1 0,-1 1 0,0 1 0,-2 0-1,23 37 1,-30-41 16,-2 0-1,0 0 1,-1 1-1,0 0 1,-2 0-1,0 0 1,-1 1 0,-1 0-1,0 0 1,-1 26-1,-2-38 18,0 0 0,0 0 1,0-1-1,-1 1 0,0 0 0,-4 12 0,4-17-9,-1 1-1,1-1 1,-1 1-1,0-1 1,1 0-1,-1 0 1,0 0-1,-1 0 1,1 0-1,0 0 1,0 0-1,-1-1 1,1 1-1,-1-1 1,0 0-1,1 1 1,-1-1-1,0 0 1,-4 0 0,-1 1 106,0 0 1,-1 0-1,0-1 1,-14 0-1,22-1-102,0 0-1,-1-1 0,1 1 0,0-1 0,0 0 0,0 1 0,0-1 0,0 0 0,0 1 0,0-1 0,0 0 0,0 0 0,0 0 0,1 0 1,-1 0-1,0 0 0,0 0 0,1 0 0,-1 0 0,1 0 0,-1 0 0,1 0 0,-1-1 0,1 1 0,0-2 0,-8-30 215,5-14-271,3-83 1,1 53-72,0 67-105,0 0 0,0 1 0,1-1 0,0 1 1,0-1-1,1 1 0,0 0 0,1 0 0,0 0 0,1 0 0,9-14 1,2 2-2743,1 1 1,1 0-1,20-18 1,-8 13-4058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2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2913,'0'0'12574,"2"6"-11160,22 83 1933,16 132 0,-6 99-1994,-20-165-1023,8-17-227,-4-27-659,-17-58-4060,-1-33 313,-1-12-1518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2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1 232 272,'0'0'20810,"0"-11"-20050,0 1-678,0-1 0,1 1 1,0 0-1,0 0 0,1 0 0,1 0 1,0 0-1,0 1 0,1-1 0,8-14 0,1-9-75,-11 29-49,-1 0-1,0 0 1,1 0-1,0 0 1,0 1-1,3-6 1,7-23-2466,-11 55-8860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26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4818,'0'0'8532,"-19"26"-7139,-61 89-110,66-95-873,0 1 1,2 0-1,1 1 1,0 0-1,-8 27 1,14-29-76,1 0 0,1 1 0,0-1 0,2 42 0,1-59-320,0 0 0,0 0 0,0 0 0,1-1 0,-1 1 0,1 0 0,0 0 0,0-1 0,0 1 0,0 0 0,0-1 0,1 0 0,-1 1 0,1-1 0,-1 0 0,1 1 0,0-1 0,0 0 0,0 0 0,0 0-1,0-1 1,1 1 0,-1-1 0,1 1 0,-1-1 0,1 0 0,-1 1 0,1-1 0,0-1 0,4 2 0,7 1 36,1 0 1,0-2-1,-1 0 0,25-1 0,-21 0-3,3-2-152,1-1-1,-1 0 1,0-2-1,0 0 0,-1-1 1,1-2-1,-2 0 1,1-1-1,23-14 0,-37 20-403,0-1-1,0 0 0,0 0 0,0 0 0,0 0 0,-1-1 1,0 0-1,0 0 0,0-1 0,4-6 0,10-20-4672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26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8404,'0'0'9780,"-11"185"-7619,11-113-896,-6-8-177,0-16-575,6 0-417,-6-24-96,6-8-368,0-8-1617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27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7780,'0'0'10087,"32"-3"-8516,100-7-413,-58 7 56,-73 3-1193,0 0 1,0 0-1,0 1 1,0-1-1,0 0 1,0 1-1,1-1 1,-1 1-1,-1-1 1,1 1-1,0-1 0,0 1 1,0-1-1,0 1 1,0 0-1,0 0 1,-1 0-1,1-1 1,0 1-1,-1 0 1,1 0-1,0 0 0,-1 0 1,1 0-1,-1 0 1,0 0-1,1 0 1,-1 0-1,1 2 1,3 39 401,-3-32-308,1 212 1526,-3-120-1244,1-99-408,13-3-53,-10-1 55,0 1 0,1-1 0,-1 0 0,0-1 0,1 1 0,-1 0 0,0-1 0,0 0-1,0 0 1,0 0 0,0 0 0,-1 0 0,1 0 0,-1-1 0,1 0 0,2-3 0,35-51-442,39-102-5285,-45 103 189,2 0-3342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2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3890,'0'0'18366,"0"10"-17852,3 40 294,2-2-1,15 63 1,0 0 78,13 178 605,11 77-1064,-27-261-430,-17-91-435,1-8-864,-1-10-165,0-41-9925,0 34 4608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29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0 450 592,'0'0'14097,"3"-15"-12795,0-4-951,-1 7-149,0-1 0,1 1-1,1-1 1,0 1-1,7-15 1,32-61 352,77-116-1,-96 171-590,-23 32 90,-1 567 4709,0-563-4983,0-27-12398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9.0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1 992,'0'0'21429,"29"5"-19388,90 21-624,-117-25-1361,1-1 1,0 1 0,0 0 0,-1 1 0,1-1 0,-1 0 0,1 1 0,-1-1 0,1 1 0,-1 0 0,0 0 0,0 0 0,0 0 0,0 0 0,0 0 0,-1 1 0,1-1 0,0 1 0,-1-1 0,2 5 0,-2-2 34,0 0-1,0 0 1,-1 0 0,1 0 0,-1 0-1,0 0 1,-2 10 0,1-3 91,0-6-125,0 0 0,0 0-1,0 0 1,-1 0 0,0 0-1,0 0 1,-1-1 0,1 1-1,-1-1 1,0 1 0,-1-1-1,-6 8 1,-4 2 54,-1 0-1,-25 19 1,1-2 16,38-29-138,-1-1 1,1 1 0,0 0-1,0 0 1,0-1 0,1 1-1,-1 0 1,1 0 0,0 0-1,-1 0 1,1 0 0,0 0-1,1 0 1,-1 0 0,1 0 0,-1-1-1,1 1 1,0 0 0,0 0-1,0 0 1,0-1 0,3 5-1,1-4 18,-1-1-1,1 1 0,0-1 0,0 0 1,0-1-1,1 1 0,-1-1 1,0 0-1,0 0 0,1-1 1,6 1-1,5-1-45,-1-1 1,24-2-1,-26-1-810,0 0-1,0-1 1,0 0-1,-1-1 1,18-10-1,8-3-6917,2 2-6317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30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5907,'0'0'5682,"26"-28"-5567,83-89-758,-102 109 401,1 0 0,0 0 0,1 0-1,0 1 1,12-7 0,6-3-530,-25 15 1127,-2 8 659,-3 314 9453,1-168-10141,1-15-10111,1-158 4607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2097,'0'-7'19654,"0"77"-17633,2 0-1,14 79 1,37 337 313,-44-397-2226,0 23-10,-3-37-85,-3-38-487,-1-31-1778,-1-28-1743,-1-33-5193,0 23 1550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33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3874,'0'0'19566,"8"-6"-18611,11 0-726,1 2 0,0 1 0,1 0 0,-1 2 0,26 0 0,-44 2-194,-1-1 1,1 1-1,-1 0 0,1 0 0,-1 0 1,1 0-1,-1 0 0,0 0 0,1 0 1,-1 0-1,0 0 0,0 1 0,0-1 1,0 0-1,0 1 0,0-1 0,0 1 1,0-1-1,-1 1 0,1-1 0,-1 1 0,1 0 1,-1-1-1,1 1 0,-1 0 0,0 2 1,8 52 573,-8-53-569,3 28 182,-2 0 0,-1 0 0,-1-1 0,-1 1 0,-2 0 0,-1-1 1,-16 52-1,13-55-160,6-20-36,0 0 1,0 0-1,-1 0 1,1 0 0,-8 10-1,9-16 110,6-1-239,-1 0 80,0-1 0,0 0 0,0 0 0,0 0 0,0 0 0,0-1-1,0 1 1,0-1 0,0 0 0,6-5 0,37-33-300,-23 18-317,39-36-3719,-53 47 1742,0 0 0,-1 0 1,15-25-1,-10 4-5299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33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10549,'0'0'8993,"7"0"-8558,-1 0-287,0 0 0,0 1 1,0-1-1,-1 2 0,1-1 0,0 0 0,-1 1 0,0 0 0,1 0 1,-1 1-1,0-1 0,0 1 0,0 0 0,0 1 0,0-1 0,-1 1 1,0 0-1,0 0 0,0 0 0,0 1 0,-1 0 0,1-1 0,-1 1 1,0 0-1,-1 0 0,1 1 0,-1-1 0,0 0 0,0 1 0,-1 0 1,1-1-1,-1 1 0,-1 0 0,1 0 0,-1 7 0,0-9-64,1 11 39,-1 0-1,0 1 1,-2-1 0,1 0-1,-2 0 1,0 0-1,-1 0 1,-7 17-1,11-31-134,-1-1-1,1 1 1,-1 0-1,1-1 1,0 1-1,-1 0 1,1-1-1,0 1 1,-1 0-1,1-1 1,0 1-1,0 0 1,0 0-1,0-1 1,0 1-1,0 0 1,0 0-1,0-1 1,0 1-1,0 0 1,0 0-1,0-1 1,0 1-1,1 0 1,-1-1-1,0 1 1,1 0-1,-1-1 1,0 1-1,1 0 1,-1-1-1,1 2 1,23 0-720,-13-2 767,91 0-737,-102 0 706,1 0 1,0 0-1,-1 1 0,1-1 1,-1 0-1,1 0 0,-1 1 1,1-1-1,-1 1 0,0-1 1,1 0-1,-1 1 0,1-1 1,-1 1-1,0-1 0,1 1 1,-1-1-1,0 1 0,0-1 1,1 1-1,-1-1 0,0 1 1,0 0-1,0-1 0,0 1 1,1-1-1,-1 1 0,0-1 0,0 2 1,1 23 232,-1-21-190,0 4 30,0 5 25,0 0-1,0-1 1,-1 1 0,-1 0-1,0 0 1,-1-1 0,0 1-1,-6 13 1,-13 24 185,-2-1 0,-2 0-1,-41 54 1,62-97-258,-8 20-13,12-23-234,1-69-10553,0 20 5089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34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1105,'0'0'20785,"0"11"-19187,22 263 3574,-20-255-5027,27 288 880,-30-124-910,4 34-30,7-152-92,-5-44 5,-2 0 0,2 34-1,0 3-2038,-5-134-4943,-5 28-1073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37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4690,'0'0'10621,"8"0"-10074,24-1 319,61 2 820,-85-1-1526,0 1-1,1 0 0,-1 1 1,-1 0-1,1 0 0,0 1 1,0 0-1,-1 0 0,9 5 1,-14-5-123,-1-1 1,1 0 0,0 1-1,-1-1 1,0 1-1,0 0 1,0-1-1,0 1 1,0 0 0,0 0-1,-1-1 1,1 1-1,-1 0 1,0 0-1,0 0 1,0 0 0,0 4-1,-1 3 130,1 0 0,-2 1 0,-3 16 0,-1-13-10,0-1-1,-1 0 0,0 0 0,-1-1 0,-18 21 0,16-20-34,0 1 0,0-1 1,2 2-1,-13 25 0,20-34-79,1-4-81,19-2-181,133 0 30,-151 0 189,0 0 0,0 1-1,-1-1 1,1 0 0,0 1 0,-1-1 0,1 1-1,0-1 1,-1 1 0,1-1 0,0 1 0,-1-1-1,1 1 1,-1-1 0,1 1 0,-1 0 0,0-1-1,1 1 1,-1 0 0,1 0 0,-1-1 0,0 1-1,0 0 1,0 0 0,1-1 0,-1 2 0,4 23 157,-4-25-152,3 28 416,-2-1 0,0 1 0,-2-1 0,-1 1 0,-1-1 0,-2 0 0,0 0 0,-12 31 0,15-51-391,0 0 0,-1 0 0,0-1-1,-1 1 1,0-1 0,0 0 0,0 0 0,-1 0 0,1 0 0,-1-1 0,-1 0 0,1 0 0,-8 6 0,6-11-1244,16-34-9906,17-11 4408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3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47 3089,'0'0'14767,"-27"-8"-13051,-85-24-484,108 31-1146,-1-1 0,1 1-1,0 0 1,-1 1-1,1-1 1,-1 1 0,1 0-1,-1 0 1,1 0 0,-1 0-1,1 1 1,-1 0 0,1 0-1,0 0 1,-1 1 0,1-1-1,0 1 1,0 0 0,0 0-1,0 0 1,1 1 0,-1 0-1,0-1 1,-4 6 0,4-3 10,0 1 1,0 0-1,0 1 1,1-1-1,0 0 1,0 1 0,1 0-1,-1 0 1,1 0-1,1 0 1,-2 8-1,3-12-68,-1 1-1,1-1 1,0 1-1,-1-1 0,2 1 1,-1-1-1,0 0 1,1 1-1,-1-1 0,1 1 1,0-1-1,0 0 0,3 5 1,-3-6-19,1 1 0,-1-1 0,1 0 0,0-1 0,0 1 0,0 0 0,0 0 1,0-1-1,1 1 0,-1-1 0,0 0 0,1 0 0,-1 0 0,1 0 0,-1 0 0,1 0 0,3 0 0,8 2-38,1-2-1,-1 1 0,1-2 1,-1 0-1,1 0 1,0-1-1,-1-1 0,0-1 1,19-5-1,-26 5-66,-1 0 0,0-1 0,0 0 0,0 0 0,-1 0 0,1-1 0,-1 0 0,0 0 0,0 0 0,5-8 0,3-6-683,18-37 1,-17 31 80,-5 13 1737,-9 26 1879,-2 8-2699,2 590 3902,5-579-6254,-5-47-1720,-11-28-6966,5 12 1757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3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1713,'0'0'18608,"0"3"-17530,0 34 245,12 260 3544,-2-118-3635,-4-47-656,2 38-226,-6-140-289,-2-20-41,0 1-1,1-1 0,0 1 0,1-1 0,0 0 0,7 20 0,-6-22-15,-1 0 1,0 1-1,-1-1 0,0 1 1,0 0-1,-1-1 1,-1 13-1,3 24 19,4 36 25,-3-58-11,0 0-1,-2 43 1,-1-65-141,0-3-513,-2-45-4358,-8 8-310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40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5907,'0'0'10255,"1"17"-8814,-1 5-951,0-12-263,0-1 0,1 1 0,0 0 0,0-1 1,1 1-1,0-1 0,1 1 0,4 10 0,3 10 729,2-1-1,1 0 1,1-1 0,33 50-1,-34-61-747,0-1 0,2 0 0,-1-1 0,24 18 0,-32-28-215,1-1 0,-1 0 0,1 0 1,0 0-1,0-1 0,14 4 1,-17-6-58,-1 0-1,1 0 1,1-1 0,-1 1 0,0-1 0,0 0 0,0 0 0,0-1 0,0 1 0,0-1 0,0 0 0,0 0 0,7-3 0,-7 2-182,-1-1 0,0 1 0,0-1 0,1 0 0,-2 0 0,1 0 0,0 0 0,2-4 0,2-1-589,10-18-3127,-10-5-2929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4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9412,'0'0'9463,"-9"28"-7134,-2 8-1621,-46 131 2234,13-67-1147,22-52-1158,-17 58-1,35-94-767,19-40-16119,7-16 8919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9.4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3858,'0'0'18296,"6"8"-17047,17-8-33,12 0-687,17 0-289,17 0-144,-5 0-96,-6 0-32,-6 0-1249,-17 0-1296,-12 0-1377,-11 0-2577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4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8452,'0'0'14422,"118"0"-13349,-70 0-721,-1 0-240,1-24-112,-6 8-848,-1 0-1233,-17 0-816,-6 8-2466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41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4994,'0'0'16760,"-16"27"-15437,-49 84-261,61-103-931,0 0 1,0 0-1,0 0 0,-2 10 0,6 9 155,2-9-289,-2-17 1,0 0-1,0 1 0,0-1 1,0 1-1,1-1 1,-1 0-1,0 1 0,1-1 1,-1 0-1,1 1 1,0-1-1,-1 0 0,1 0 1,0 0-1,0 1 1,0-1-1,0 0 0,0 0 1,0 0-1,0 0 1,0-1-1,1 2 0,32 12-13,-13-7 23,-6-1-13,0-1 1,0-1-1,1 0 1,23 3 0,-2-1-123,-36-6 121,1 0 1,-1 1-1,1-1 0,-1 0 0,1 1 1,-1-1-1,0 1 0,1-1 0,-1 1 1,1 0-1,-1 0 0,0-1 0,0 1 1,1 0-1,-1 0 0,0 0 0,0 0 1,0 1-1,0-1 0,1 2 0,-1 0 66,0 0-1,-1 0 1,1 1-1,-1-1 1,0 0-1,0 0 1,0 0-1,0 0 1,-1 0-1,1 0 1,-2 4-1,-1 5 156,0 0-1,-1 0 1,-1 0-1,0-1 1,-1 0 0,0 0-1,-1 0 1,-12 16-1,-75 76 906,94-102-1118,-1 0-97,0 0 0,-1 1 0,1-1 0,0 0 0,0 0 0,-1 0 0,1 0 0,-1 0 0,1-1 0,-1 1 1,1 0-1,-1-1 0,1 1 0,-1-1 0,0 1 0,1-1 0,-1 0 0,0 1 0,1-1 0,-1 0 0,-2-1 0,4 1-137,-1 0-1,0-1 0,1 1 1,-1-1-1,1 1 0,-1-1 1,1 1-1,-1-1 0,1 1 1,0-1-1,-1 0 0,1 1 1,0-1-1,-1 0 0,1 1 1,0-1-1,0 0 0,0 1 1,0-1-1,-1 0 0,1 0 1,0 1-1,0-1 0,0 0 1,0 1-1,1-2 0,-1-29-4860,0 21 2043,0-36-7848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4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2417,'0'0'12168,"0"9"-8713,-1 10-1591,2-1 0,0 1 0,2-1-1,4 22 1,8 33-381,7 105-1,-5-23-850,0-20 69,-14-98-643,-1 0 0,-4 45 0,0-13-48,2 364 33,3-383-241,-1-38-712,-1-34-682,-1 10-651,-1-1 0,0 0 0,-5-22 0,-10-19-8685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44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8292,'0'0'10437,"0"6"-8469,1-12-1883,1 0-1,0 1 0,0-1 0,1 1 1,0-1-1,0 1 0,0 0 0,0 0 0,1 0 1,0 0-1,5-4 0,6-10-35,54-81-482,-68 99 423,-1 0-4,1 0 1,-1 0-1,1 0 0,0-1 1,-1 1-1,1 0 1,0 0-1,0 0 0,-1 0 1,1 0-1,0 1 0,0-1 1,0 0-1,0 0 0,0 1 1,1-1-1,-1 0 1,2 0-1,-3 21 1439,0 519 4631,0-537-6128,0-28-8964,0-4 2347,0-2-3665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45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53 204 9108,'0'0'2625,"0"26"1230,3 88-773,-3-109-2881,1 1 0,-1-1 0,1 0-1,0 0 1,0 0 0,0 0 0,1 0 0,0 0 0,0 0 0,0 0 0,1-1 0,-1 1 0,1-1-1,0 1 1,0-1 0,8 7 0,-7-8-92,0-1-1,1 1 1,-1-1 0,1 0-1,-1-1 1,1 1-1,0-1 1,-1 0-1,1 0 1,0 0 0,0-1-1,0 1 1,7-2-1,-7 1-91,0-2 0,0 1-1,-1 0 1,1-1 0,-1 0-1,1 0 1,-1 0 0,0 0-1,0-1 1,0 0 0,0 0-1,0 0 1,0 0-1,-1 0 1,0-1 0,1 0-1,-1 0 1,-1 0 0,1 0-1,3-7 1,3-5-148,0-1-1,-1 0 1,-1 0 0,5-20 0,-8 23 32,-1-1 0,0 0 1,-1 0-1,-1 1 0,-1-1 0,0 0 1,0 0-1,-6-26 0,5 34 117,0 1 0,-1-1 0,0 0 0,0 0 0,-1 1 0,0 0 1,0-1-1,-1 1 0,1 0 0,-1 1 0,-1-1 0,1 1 0,-1-1 0,0 1 0,0 1 0,0-1 0,-1 1 0,1 0 0,-1 0 0,-7-3 0,11 6 125,-1 0-1,1 0 1,0 1 0,0-1-1,-1 1 1,1-1 0,-1 1-1,1 0 1,0 0-1,-1 0 1,1 0 0,0 0-1,-1 1 1,1-1 0,0 1-1,-1 0 1,1-1 0,0 1-1,0 0 1,-1 0-1,-2 2 1,-2 3 67,-1 0 0,1 0 0,0 0 0,-7 9-1,-4 3 35,-19 12 62,26-22-415,1 0 1,-1 1-1,2 0 1,-13 14-1,38-21-9063,20-2 3372,6 0-913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45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28 137 3201,'0'0'22910,"-1"-15"-27716,-1 3 4173,0 0 0,-5-19 0,3 20-93,2-1-1,-1 1 1,0-21 4901,3 41-2943,-1 100 2064,-2-17-1807,18 154 1,0-125-1126,0 168 1,-11-198-225,21 124 0,-23-151-127,-3-46-2,1 0 1,3 21 0,3 2-16,2 0 1,2 0 0,20 53-1,-30-93 4,1 0-1,-1 1 1,0-1-1,1 1 1,-1-1-1,0 0 0,0 1 1,1-1-1,-1 1 1,0-1-1,-1 1 1,1-1-1,0 2 0,1 10-25,3-11 7,-3-13-723,-1-18-2094,-8-46-1,-5 4-3839,5 8-1552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4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0 370 2977,'0'-1'16389,"0"-8"-15103,2 0-976,0-1-1,0 1 1,1-1-1,1 1 1,-1 0-1,1 0 0,1 0 1,0 1-1,0 0 1,10-13-1,7-12-154,-6 4-142,3-5-93,1 2 0,2 0 0,41-47 0,-53 69 1004,-12 29-717,8 427 3246,-6-445-3467,5-13-7533,8-59-2738,-1 18 940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4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5346,'0'0'11806,"29"-12"-11281,154-63-295,-178 73-196,1 0 0,-1 1 0,1-1 0,0 1 0,0 1 0,0-1 0,0 1 0,9 0 0,-3 0 434,-11 1-398,0 0 0,0-1 0,0 1 0,0 0 0,0 0 0,0 0 0,-1 0 0,1 1 0,0-1 0,0 0 0,-1 0 0,1 0 0,-1 0 0,1 1 1,-1-1-1,1 3 0,8 27 961,-7-1 17,0-1 1,-3 39 0,0-13 20,-17 330 3095,0-4-2773,18-314-1490,-18-101-5405,-6-39-5215,12 19 786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47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9861,'0'0'12261,"178"72"-11412,-136-64-481,-7-8-336,-5 0-32,-6 0-144,-6 0-1633,-6 0-688,11 0-2001,-5 0-2129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4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81 1024,'-5'-8'27280,"569"8"-24154,-466 7-3104,6 2-20,92-1 4,277-8 349,-169-16-315,-131 8-27,-7 0 6,523 8 26,-664-2-44,1 0 0,24-7 1,-25 5-5,0 0 0,25 1 0,-48 2-67,-1 1 1,0 0-1,0 0 1,1 0-1,-1 0 1,0-1-1,0 1 1,1-1-1,-1 1 1,0-1-1,0 1 1,0-1 0,0 0-1,0 0 1,0 1-1,0-1 1,0 0-1,0 0 1,2-2-1,-3 3-47,0-1 0,0 1 0,0 0 0,0-1 0,1 1 0,-1 0 0,0-1 0,0 1 0,0-1 0,0 1 0,0 0 0,0-1 0,0 1 0,0-1 0,0 1 0,0 0 0,0-1 0,0 1 0,0-1-1,-1 1 1,1 0 0,0-1 0,0 1 0,0 0 0,0-1 0,-1 1 0,-16-10-4828,-24 2 105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9.6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 0 416,'0'0'18921,"-47"133"-16088,47-86-1264,-5 0-176,5-8-1009,0-8-384,0-8-16,0-7-1713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50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2 233 1201,'-2'0'27974,"6"0"-29910,63 1 3026,1-4 1,120-19-1,-21 1-349,-12 2-420,-68 7-104,1 4 0,119 4 0,-191 4-212,156-16 102,83 8 8,-104 0-89,114-7 46,-32 12-13,-127 5-43,-86-3-11,36-6 1,17-1 15,46 0-21,132 8 3,-168-8-6,177-8-88,-193 16 80,-39 0-2403,-30-19-4778,-8-10-196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5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 1521,'0'0'6616,"0"-5"-5031,0-13 2390,0 32 4395,0 23-1595,0-13-9394,0 34 3383,-2 60-225,6 0 1,23 146-1,-21-225-546,0 46 1,-5-45 27,9 45 0,-7-35-30,-4-41 5,1 0 0,1-1 0,-1 1 0,3 8 0,-2 1-9,2-9-18,-1-10-8,-1 1-94,-1 0-261,1 0 370,-1 0 0,0 0 0,0 1 0,0-1 0,0 0 0,0 0 1,1 0-1,-1 0 0,0 0 0,0 0 0,0 0 0,0 0 0,1 0 0,-1 0 0,0 0 1,0 0-1,0 0 0,0 0 0,1 0 0,-1 0 0,0 0 0,0 0 0,0 0 1,0-1-1,0 1 0,1 0 0,-1 0 0,0 0 0,0 0 0,0 0 0,0 0 1,0 0-1,0 0 0,0-1 0,1 1 0,-1 0 0,0 0 0,0 0 0,0 0 0,0 0 1,0-1-1,0 1 0,0 0 0,0 0 0,0 0 0,0 0 0,0-1 0,0 1 1,0 0-1,0 0 0,0 0 0,0 0 0,0 0 0,0-1 0,0 1 0,0 0 1,0-55-6300,0 10-78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5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1377,'0'0'17808,"0"1"-17734,0 0 1,0-1 0,0 1-1,0-1 1,0 1 0,0-1-1,0 1 1,0-1-1,0 1 1,0 0 0,0-1-1,1 1 1,-1-1 0,0 1-1,0-1 1,0 1-1,1-1 1,-1 1 0,0-1-1,1 1 1,-1-1 0,0 1-1,1-1 1,-1 0-1,1 1 1,-1-1 0,1 0-1,-1 1 1,1-1 0,-1 0-1,1 1 1,-1-1-1,1 0 1,0 0 0,4 0 6,0 0 0,-1-1 0,1 1 0,-1-1 0,1-1 0,0 1 0,-1-1 0,0 1 0,1-1 0,-1 0 0,0-1 0,0 1 0,5-5 0,3-4 83,0 0-1,17-20 1,-20 20-226,0 0 0,1 1-1,20-16 1,-28 25 145,-1 28 1131,12 66-76,10 108 1051,-8-94-1855,-14-104-332,-1-4-118,0 1 0,0 0 0,0 0 0,0 0-1,1-1 1,-1 1 0,0 0 0,0 0 0,0 0 0,0 0 0,0-1 0,1 1 0,-1 0 0,0 0 0,0 0-1,0 0 1,0 0 0,1 0 0,-1 0 0,0 0 0,0 0 0,0-1 0,1 1 0,-1 0 0,0 0 0,0 0-1,0 0 1,1 0 0,-1 0 0,0 0 0,0 0 0,1 1 0,-1-1 0,0 0 0,0 0 0,0 0 0,0 0-1,1 0 1,-1 0 0,0 0 0,0 0 0,0 0 0,1 1 0,-1-1 0,0 0 0,0 0 0,0 0 0,0 0-1,0 0 1,0 1 0,1-1 0,-1 0 0,0 0 0,0 0 0,0 1 0,12-29-6051,-8 17 3737,8-20-4266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5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222 141 2961,'0'0'11371,"-5"-23"-9066,-19-68-208,24 89-1992,-1 1 0,1-1 0,-1 1 0,0-1 0,0 1-1,0 0 1,0-1 0,0 1 0,0 0 0,0 0 0,0-1 0,0 1 0,-1 0 0,1 0 0,0 0 0,-1 1 0,1-1-1,-1 0 1,1 0 0,-1 1 0,1-1 0,-1 1 0,0-1 0,1 1 0,-1 0 0,0 0 0,1 0 0,-1 0 0,1 0-1,-1 0 1,0 0 0,1 0 0,-1 0 0,0 1 0,-1 0 0,-8 0 683,9-1-704,-1 0 1,1 0-1,-1 1 0,1-1 1,0 0-1,-1 1 1,1 0-1,0-1 1,0 1-1,-1 0 0,1 0 1,0 0-1,0 1 1,0-1-1,0 0 1,0 1-1,-2 1 0,1 2-72,-1 0-1,1 0 0,-1 0 0,1 0 1,-2 6-1,-9 15 152,5-13-11,0 1 0,1 0 1,-10 25-1,16-32-104,0 1 0,0-1 1,0 1-1,1 0 0,0 0 0,1 0 0,0-1 1,0 1-1,2 13 0,-2-20-52,1-1-1,-1 1 1,0 0-1,1 0 1,-1 0 0,0 0-1,1 0 1,-1-1 0,1 1-1,-1 0 1,1 0-1,-1-1 1,1 1 0,0 0-1,-1-1 1,1 1 0,0-1-1,0 1 1,-1-1 0,1 1-1,0-1 1,0 1-1,0-1 1,0 0 0,-1 1-1,1-1 1,0 0 0,2 0-1,33 1-184,-17-2-31,-10 1 63,1-1 1,-1-1-1,0 1 1,1-1-1,-1-1 1,0 0-1,0 0 1,0-1 0,-1 0-1,13-7 1,2-5-921,0 0 0,28-28 0,-45 42 1757,-6 6 153,0 5-635,1 64 1668,-13 97 0,-10-18-606,-4 207 1,26-356-1288,-6-6-4503,-12-36-5411,6 8-1360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56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1281,'0'0'5455,"5"-11"-2605,-4 71 3190,-2-7-2661,0-4-650,2-1-1,12 76 1,4-15-1470,-13-85-1003,0 1 0,1 42 0,0 12 134,16 187 614,-13-127-818,-1-2-189,-5-129-11,2 9 23,-4-16-33,1-2-270,-1 0 176,1 1 0,0-1-1,-1 0 1,1 0 0,0 0 0,-1 0 0,1 1 0,-1-1-1,0 0 1,1 0 0,-1 0 0,0 0 0,0 0 0,1 0 0,-1 0-1,0 0 1,0 0 0,0 0 0,0 0 0,0 0 0,0 0-1,-1 0 1,1 0 0,-1-2 0,1-3-313,0-89-9864,0 61 3283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58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 5202,'0'0'15466,"0"0"-15423,-1 0-1,1 0 1,0 0-1,0 0 1,0 0-1,0 0 1,0 0-1,-1 0 1,1 0 0,0 0-1,0 0 1,0-1-1,0 1 1,0 0-1,0 0 1,-1 0-1,1 0 1,0 0-1,0 0 1,0-1-1,0 1 1,0 0 0,0 0-1,0 0 1,0 0-1,0 0 1,0-1-1,0 1 1,0 0-1,0 0 1,0 0-1,0 0 1,0 0-1,0-1 1,0 1 0,0 0-1,0 0 1,0 0-1,0 0 1,0-1-1,0 1 1,0 0-1,0 0 1,0 0-1,0 0 1,1 0-1,-1 0 1,0-1 0,0 1-1,0 0 1,0 0-1,0 0 1,0 0-1,1 0 1,4-1 89,0 0 1,1 0-1,-1 1 1,1 0 0,10 1-1,1-1 121,114 0 1100,-128 0-1332,1 0 0,-1 1-1,1-1 1,-1 0 0,1 1 0,-1 0 0,1 0-1,-1 0 1,0 0 0,1 1 0,-1-1 0,0 1 0,0 0-1,0 0 1,0 0 0,0 0 0,-1 0 0,5 5-1,-4-2 79,1 0-1,-1 0 1,0 0-1,-1 1 0,1-1 1,-1 1-1,0 0 1,0 0-1,-1 0 1,2 10-1,-1-4 0,0-1 0,-1 1-1,-1 0 1,0-1 0,0 1 0,-1 0 0,-1-1 0,0 1-1,0-1 1,-1 1 0,0-1 0,-1 0 0,-1 0-1,0 0 1,0-1 0,-1 0 0,-8 11 0,11-17-80,0 1 8,-1 0 0,0 0 0,0 0 0,0 0 0,-1-1 0,0 1 0,-8 5 1,7-9 13,5-1-46,4 0-711,100 0-191,-101 0 907,-1 1 1,1-1-1,0 0 0,0 1 0,-1-1 0,1 1 0,0 0 0,-1 0 0,1-1 0,-1 1 0,1 0 0,-1 0 0,1 0 0,-1 0 0,0 1 0,1-1 0,-1 0 0,0 1 0,0-1 0,0 1 0,0-1 0,0 1 0,0-1 0,0 1 0,-1 0 0,1-1 0,-1 1 0,1 0 0,-1-1 0,1 1 0,-1 0 0,0 0 0,0 0 0,0 2 0,1 6 73,-1 0 1,0 0-1,-1 0 1,-4 19 0,1-15-6,-2 0 0,1 0 0,-2-1 1,0 0-1,-1 0 0,-14 18 1,8-11-11,-53 62 132,63-93-5412,5-12 1266,9-14-2851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58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7652,'0'0'7376,"29"-4"-5268,92-12-844,-49 12 97,-58 4-926,-13 0-381,1 0 1,-1 0-1,0 0 0,1 1 1,-1-1-1,0 0 1,1 1-1,-1-1 0,0 1 1,0 0-1,1-1 0,-1 1 1,0 0-1,0 0 1,0-1-1,0 1 0,0 0 1,0 0-1,0 0 0,0 0 1,0 1-1,-1-1 1,1 0-1,0 0 0,-1 0 1,1 1-1,-1-1 0,1 0 1,-1 0-1,0 1 1,1-1-1,-1 3 0,1 6 297,0-1 0,-1 1 0,-1 17 0,1-8 10,1-5-219,-1 0 1,0 1 0,-1-1-1,-1 0 1,0-1 0,-1 1-1,0 0 1,-1-1-1,0 1 1,-7 12 0,-15 17 9,14-23-115,1 0 0,-10 25 1,19-31 187,11-16-145,19-18-127,-23 15 34,28-21-1599,31-31 0,20-35-8429,-52 50 1027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5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2577,'-4'2'19897,"2"5"-19523,2 440 5533,0 226-4325,1-664-1728,1-12-685,1-9-815,-3-62-10960,0 43 6158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3:01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 3794,'0'0'17864,"0"0"-17833,0 0 1,0 0-1,0 0 0,0 0 1,-1-1-1,1 1 1,0 0-1,0 0 0,0 0 1,-1 0-1,1 0 1,0 0-1,0 0 0,0 0 1,0-1-1,0 1 0,0 0 1,-1 0-1,1 0 1,0 0-1,0 0 0,0-1 1,0 1-1,0 0 1,0 0-1,0 0 0,0 0 1,0-1-1,0 1 0,0 0 1,0 0-1,-1 0 1,1-1-1,0 1 0,1 0 1,-1 0-1,0 0 1,0-1-1,0 1 0,0 0 1,0 0-1,0 0 0,0 0 1,0-1-1,0 1 1,0 0-1,0 0 0,0 0 1,1 0-1,-1-1 0,0 1 1,0 0-1,0 0 1,0 0-1,214 0 1700,-212 0-1717,-1 0 0,0 1 0,1-1-1,-1 0 1,0 1 0,1 0-1,-1-1 1,0 1 0,0 0 0,0-1-1,0 1 1,0 0 0,0 0-1,0 0 1,0 0 0,0 0 0,0 0-1,0 0 1,0 1 0,-1-1-1,1 0 1,0 0 0,-1 0 0,1 1-1,-1-1 1,0 0 0,1 1-1,-1-1 1,0 0 0,0 1 0,0-1-1,0 1 1,0 1 0,-1 52 716,0-49-654,-1 4-8,0 0-1,-1 0 1,0 0-1,0-1 0,-1 1 1,-1-1-1,0 0 1,0 0-1,0-1 1,-12 14-1,9-11-66,-1 1-1,2 0 1,0 1-1,-7 15 0,14-27-52,0-1-1,0 1 0,0-1 0,1 1 0,-1-1 1,0 0-1,0 1 0,0-1 0,1 1 0,-1-1 0,0 0 1,0 1-1,1-1 0,-1 0 0,0 1 0,1-1 0,-1 0 1,0 0-1,1 1 0,-1-1 0,0 0 0,1 0 1,-1 1-1,1-1 0,-1 0 0,0 0 0,1 0 0,-1 0 1,1 0-1,-1 0 0,1 0 0,-1 0 0,0 0 1,1 0-1,-1 0 0,1 0 0,-1 0 0,1 0 0,0 0 1,26 0-260,-21-1 125,111 1-355,-116 18 723,-1-8-101,-2 0 0,1 0 0,-2-1 0,1 1 0,-1 0 0,-1-1 0,0 0 0,0 0 0,0 0 1,-1 0-1,-1-1 0,-7 10 0,-14 16 477,-47 44 1,54-58-510,12-13-2979,10-29-15716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3:02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168 177 2161,'0'0'17248,"-25"-2"-16053,-6 0-907,-72-2 526,103 4-794,-1 1-1,1-1 1,-1 0 0,0 1-1,1-1 1,-1 1 0,1 0-1,-1-1 1,1 1 0,0-1-1,-1 1 1,1 0-1,-1-1 1,1 1 0,0 0-1,0-1 1,-1 1 0,1 0-1,0 0 1,0-1 0,0 1-1,0 0 1,0 0 0,0-1-1,0 1 1,0 0 0,0 0-1,0-1 1,0 1 0,1 0-1,-1-1 1,0 1 0,0 0-1,1-1 1,-1 1 0,1 0-1,-1 0 1,7 6-2,-1-1 0,0 0 1,1-1-1,0 1 0,10 4 0,15 13 81,-13-7-39,0 2 0,0 0 1,22 29-1,-32-34 31,-1 0-1,0 0 1,0 1-1,-2 0 1,1 1 0,7 28-1,-8-15 434,-1 0-1,-1 0 1,0 56-1,-4-83-492,0 0 0,0 0 0,0 0-1,-1 0 1,1 0 0,0 0-1,-1 0 1,1 0 0,0 1-1,-1-1 1,1 0 0,-1 0 0,0-1-1,1 1 1,-1 0 0,0 0-1,1 0 1,-1 0 0,0-1 0,0 1-1,-1 1 1,-1-1 24,0 1 0,1-1 1,-1 0-1,0 1 0,0-1 0,0-1 0,-6 2 1,-8 0 193,0-1 1,-24-2 0,20 0 162,20 1-383,0-1 0,1 1 0,-1-1 0,0 1 0,0-1 1,0 0-1,1 1 0,-1-1 0,0 0 0,1 0 0,-1 1 0,1-1 1,-1 0-1,1 0 0,-1 0 0,1 0 0,-1 0 0,1 0 0,0 1 0,0-1 1,-1 0-1,1 0 0,0 0 0,0 0 0,0 0 0,0 0 0,0 0 1,0 0-1,0-1 0,1-46 35,-1 29-74,1 2-25,1 0 0,0 0-1,1 0 1,1 1-1,1-1 1,10-25 0,53-98-177,-26 59-129,-31 58-197,0 2-226,-1-1-1,9-29 1,-17 40-943,1 0-1,-1 0 1,-1-1-1,0-14 1,-1-12-5582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40.2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145 0 3089,'0'0'17016,"-116"180"-15463,88-110 112,28-7-273,0-16-351,11-8-401,12-8-256,12-8-272,0-7-112,5-8 0,1 0-272,5-8-2097,-5 0-2977,-7-24-3971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3:03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2065,'1'1'20987,"18"-3"-20516,104-20 992,25-3-907,114-13-413,-200 28-136,14 1-194,130 2 0,-171 7-117,-34 0 1040,-1 10-407,0 880 2635,6-707-2716,6-118-216,-10-57-30,-1-6 0,-1 0 1,1 0 0,0 1 0,-1-1-1,1 0 1,-1 0 0,0 0 0,0 0-1,0 1 1,0-1 0,0 3-1,0-3 46,7-1-1530,0-14-5366,-5 3 4411,1-1-2827,2-4-2619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5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2161,'0'0'5843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6:3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48,'0'0'0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2.0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0 288 7988,'0'0'21404,"0"-4"-20700,1-3-641,1 0 0,0 0-1,0 0 1,0 0 0,1 1-1,0-1 1,1 1 0,-1-1-1,1 1 1,0 0 0,1 0-1,8-8 1,16-26-16,49-94-74,-78 133 17,0 0 0,1 0 0,0 0 0,-1 0 0,1 0-1,0 0 1,-1 0 0,1 0 0,0 0 0,0 0 0,0 1-1,-1-1 1,1 0 0,0 1 0,0-1 0,0 0 0,0 1-1,0-1 1,2 1 0,-3 0 1,1 0 1,0 0-1,-1 0 1,1 1-1,-1-1 1,1 0-1,0 0 1,-1 1-1,1-1 1,-1 1-1,1-1 1,-1 0-1,1 1 1,-1-1-1,0 1 1,1-1-1,-1 1 1,1 0-1,-1-1 1,0 1-1,0-1 1,1 1-1,-1 0 1,0 0-1,4 9-40,-2 1-1,1-1 1,0 15-1,-1-11 128,26 165 1285,9 47-474,-32-202-860,1-9-45,-1-12-50,-4-3-300,-1-9-1515,0-29-5107,0 13-1892,0 1-4591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2.7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25 9284,'0'0'12980,"24"-4"-11743,82-12-458,-99 15-666,0 0 0,0 0 0,1 0 0,-1 1-1,0 0 1,0 0 0,0 1 0,0 0 0,0 0-1,0 1 1,13 4 0,-17-4-28,-1 1 1,1-1-1,0 1 0,-1-1 1,0 1-1,0 0 0,0 0 1,0 0-1,0 0 0,0 0 1,-1 1-1,0-1 0,1 0 1,-1 1-1,-1-1 0,1 1 1,0-1-1,-1 1 0,0-1 1,0 1-1,0 3 0,3 20 347,-2 0 1,0 0-1,-2 0 0,-1 0 0,-1 0 0,-2-1 1,-11 40-1,11-48-405,-1-1 0,2 1 0,1 0 0,0 0 0,1 1 0,1 18 0,1-37-32,1 1 1,-1 0-1,1-1 0,-1 1 0,1 0 0,-1-1 0,1 1 0,0-1 1,-1 1-1,1-1 0,0 1 0,0-1 0,-1 0 0,1 1 1,0-1-1,0 0 0,-1 1 0,1-1 0,0 0 0,0 0 0,0 0 1,0 0-1,0 0 0,-1 0 0,1 0 0,0 0 0,0 0 0,1-1 1,30-1-21,-26 1 35,-1 0-1,1 0 1,-1-1 0,1 0 0,-1 0-1,0 0 1,1-1 0,-1 0 0,0 0-1,6-5 1,3-4-63,24-27 0,9-7-1866,9-5-10949,-27 28 3416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3.3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3009,'0'0'17000,"4"0"-15855,24 2-290,0 0 0,0 3 1,0 0-1,43 14 0,-68-17-815,-1-1 0,1 1-1,0 0 1,-1 0 0,1 0 0,-1 0-1,1 0 1,-1 1 0,0-1-1,0 1 1,0-1 0,-1 1 0,1 0-1,-1 0 1,1 0 0,-1 0-1,0 0 1,0 0 0,0 0-1,0 0 1,-1 0 0,1 0 0,-1 1-1,0 3 1,1 10 298,-1 1 1,-1-1-1,-2 19 0,1-27-179,0 6 10,-2-1 0,0 1 0,0-1 0,-2 0-1,-9 19 1,-5 13 35,18-37-164,2-7-125,183-2-2669,-180 0 2746,-1 0 0,0 0 0,0 0-1,1 1 1,-1-1 0,0 1 0,0-1 0,0 1-1,1 0 1,-1 0 0,0 0 0,0 0-1,0 0 1,0 0 0,-1 1 0,1-1 0,0 1-1,1 1 1,0 1 21,-1-1 0,1 1 0,-1-1 0,0 1 0,0 0 1,-1 0-1,1 0 0,-1 0 0,1 6 0,1 9 211,-1 0 1,0 0-1,-3 31 1,1-27 132,0-17-328,-1 0 0,1 1 0,-1-1 0,0 0-1,0 0 1,0 0 0,-1 0 0,0 0 0,0-1 0,-1 1 0,0 0-1,0-1 1,0 0 0,-1 0 0,1 0 0,-1 0 0,0 0-1,-1-1 1,1 1 0,-10 6 0,-4 0-1429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3.6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7123,'0'0'10293,"0"184"-7588,11-127-656,13-1 32,0-16-736,0-16-753,-1-8-576,7-16-16,-6 0-80,6-16-704,-1-32-1601,1 0-1121,-6-8-2641,-6 7-4402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3.8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149 0 6355,'0'0'11669,"-53"177"-7011,35-113-1312,0-8-1313,6-16-1425,-5 0-528,5-8-80,6-8-1424,-6 0-2098,12-8-4034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4.1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48 4834,'0'0'17224,"65"-8"-16119,-17 0-641,-7 0-304,7 0-160,-7 0-592,-5 8-1457,-6-8-1649,-12 8-2305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4.4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1 9716,'0'0'13780,"-1"24"-12107,0 80-670,1-96-948,2-1 1,-1 1-1,1 0 1,0-1-1,0 1 1,1-1-1,0 0 1,0 0-1,1 0 1,0 0-1,0-1 1,0 1-1,10 9 1,5 9-41,-1-1-23,23 24 0,-28-34-20,-1 0-1,0 0 1,-1 1 0,-1 1-1,14 26 1,-23-39 33,1 1 1,0-1 0,-1 1 0,0 0 0,0-1-1,0 1 1,0 0 0,-1 0 0,0 0 0,1-1 0,-1 1-1,0 0 1,-1 0 0,1 0 0,-1 0 0,0-1-1,0 1 1,0 0 0,0-1 0,-1 1 0,1-1 0,-1 1-1,0-1 1,0 0 0,0 1 0,-1-1 0,1 0-1,-1-1 1,1 1 0,-1 0 0,0-1 0,0 1-1,0-1 1,0 0 0,-1 0 0,1 0 0,-1-1 0,-6 3-1,4-1-325,-1 0 0,0-1-1,0 0 1,0 0 0,-7 0-1,-22 0-6473,7-2-2114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07.4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1 7267,'0'0'10704,"-1"26"-8423,-4 164 1857,5-49-2212,0-143-1966,1 0 0,0 1 0,-1-1 0,1 0 0,0 1 0,0-1 0,0 1 0,0-1 0,1 1 0,-1 0 0,3-3 0,2-3-59,48-72-309,-31 43 21,39-46 0,-44 65 229,-7 16 209,-11 1-33,1 1 0,-1 0 0,1-1-1,-1 1 1,1 0 0,-1-1 0,0 1-1,1 0 1,-1 0 0,0-1 0,0 1-1,1 0 1,-1 0 0,0 0 0,0 0-1,0-1 1,0 2 0,0 0 33,39 96 2633,-31-83-2332,-6-12-295,-1-1-1,1 0 0,-1 1 1,0-1-1,0 1 0,0 0 1,0-1-1,0 5 0,-1 0-2,0-6-156,13-44-20128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40.4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434 1 5138,'0'0'21450,"-127"180"-19193,75-126-912,-6 1-801,-6 0-480,18-16-64,0 0-1441,22-16-1504,7-15-5075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5.0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 0 5122,'0'0'17467,"-7"30"-15615,-1-1-1378,1-1-12,0 0 0,2 1 0,1-1 1,0 48-1,4-50-90,-1-12-221,1 0 0,0 0-1,1 0 1,1 0-1,3 16 1,-4-27-148,0 0 0,0 0 0,0-1 0,0 1 0,1 0 0,-1-1 1,1 1-1,-1-1 0,1 0 0,0 1 0,0-1 0,0 0 0,0 0 0,0 0 0,1-1 0,-1 1 0,0 0 0,1-1 0,-1 0 0,1 1 0,0-1 1,0 0-1,-1 0 0,1 0 0,0-1 0,0 1 0,0-1 0,0 0 0,0 1 0,3-2 0,3 1-67,-1-1-1,0-1 1,0 0 0,0 0-1,0 0 1,0-1 0,0 0-1,0-1 1,-1 0 0,0 0-1,0 0 1,0-1 0,0 0-1,-1-1 1,0 1 0,0-1-1,0 0 1,-1-1 0,0 1-1,0-1 1,-1 0 0,1 0-1,-2-1 1,1 1 0,4-15-1,-8 21 80,1 1-1,-1-1 1,1 0-1,-1 0 0,0 0 1,1 0-1,-1 0 1,0 0-1,0 0 1,0 0-1,0 0 0,0 0 1,0 0-1,0 0 1,0 0-1,0 0 0,0 0 1,0 0-1,-1 0 1,1 0-1,0 0 1,-1 1-1,1-1 0,-1 0 1,1 0-1,-1 0 1,1 0-1,-1 0 1,1 1-1,-1-1 0,0 0 1,0 1-1,1-1 1,-2 0-1,-2 0 121,1 0 0,-1 0 1,1 1-1,-1 0 0,1-1 0,-1 1 0,0 1 0,-3-1 0,-10 1 49,14-1-154,-1 1 0,0-1 0,0 1 0,1 0-1,-1 0 1,1 0 0,-1 1 0,1-1 0,-1 1 0,1 0 0,0 0-1,-1 0 1,1 0 0,1 0 0,-1 1 0,0-1 0,-3 5 0,-19 14 3,8-8-160,0 0 0,1 0 0,1 2 0,-18 20 0,32-34-15,1 0 0,-1 0-1,0 0 1,0 0 0,1 0-1,-1 0 1,1 0 0,-1 1-1,1-1 1,-1 0 0,1 0-1,0 1 1,0-1 0,-1 0-1,1 1 1,0 1 0,0-1-256,30 0-16554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5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7459,'0'0'13572,"30"0"-13046,103 0-36,22 0-103,-153 0-378,0 0-1,0 1 0,0-1 0,0 1 1,0-1-1,0 1 0,0 0 0,0-1 1,-1 1-1,1 0 0,0 0 1,-1 0-1,1 0 0,0 1 0,-1-1 1,1 0-1,-1 1 0,0-1 1,0 1-1,1-1 0,0 4 0,20 43 627,-14-29-147,23 69 1977,35 164-1,-64-246-2442,2 10 26,3 35-22,-5-39-41,-2-11-170,0-1-1,0 1 0,1 0 1,-1 0-1,0-1 1,0 1-1,0 0 0,0-1 1,0 1-1,0 0 1,0 0-1,0-1 1,0 1-1,0 0 0,0 0 1,-1-1-1,1 1 1,0 0-1,0-1 0,-1 1 1,1 0-1,0-1 1,-1 1-1,1-1 1,-1 1-1,1 0 0,-1-1 1,1 1-1,-1-1 1,1 0-1,-1 1 0,0-1 1,1 1-1,-1-1 1,0 0-1,0 1 0,-25-5-9162,26 4 9337,-29-14-12512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5.5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10869,'0'0'15383,"185"48"-15383,-132-48-336,1 0-2081,5 8-1457,6-8-3890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6.2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240 22 8772,'0'0'11472,"-27"-5"-9535,-3-2-1182,-52-2 0,79 8-701,0 2 0,0-1 1,0 0-1,0 1 0,0-1 1,0 1-1,0 0 0,0 0 0,0 0 1,0 0-1,0 0 0,1 1 1,-1-1-1,1 1 0,-1 0 1,1 0-1,-1 0 0,1 0 0,0 0 1,0 1-1,0-1 0,0 0 1,0 1-1,1 0 0,-1-1 0,0 5 1,-5 3 197,3-2-105,0 1-1,1-1 1,-1 0-1,2 1 1,0 0-1,0-1 1,0 1-1,1 0 1,0 0-1,1 0 1,0 0-1,1 9 1,-1-5-115,0-9-27,1 0 0,-1-1 0,1 1 0,0 0 0,0-1 0,0 1 0,0-1 0,1 0 0,-1 1 0,1-1 0,0 0 0,0 0 0,4 5 0,38 34 74,-26-26-28,-16-14-47,22 19 60,-1 2 0,25 32 0,-43-47-44,0-1 1,0 1 0,0 0 0,-1 0 0,0 0 0,0 1 0,-1-1-1,0 1 1,-1 0 0,0 0 0,-1 0 0,2 16 0,-3-13 43,1 27 187,-1-38-234,0-1 1,0 1 0,0 0-1,0 0 1,0 0-1,0 0 1,0-1-1,0 1 1,-1 0-1,1 0 1,0 0-1,0-1 1,-1 1 0,1 0-1,0 0 1,-1-1-1,1 1 1,-1 0-1,1-1 1,-1 1-1,1 0 1,-1-1-1,0 1 1,1-1 0,-1 1-1,0-1 1,1 1-1,-1-1 1,0 1-1,-1-1 1,-1 0 0,1 0 0,-1-1 0,0 0 0,1 0 0,-1 0 0,1 0 0,0 0 0,-1 0 0,1 0 0,0-1 1,-1 1-1,1-1 0,0 0 0,0 0 0,0 1 0,1-1 0,-1-1 0,0 1 0,1 0 0,-1 0 0,1-1 0,0 1 0,0 0 0,0-1 0,0 1 0,0-1 0,-1-5 1,-1-4-42,0-1 0,1 1 0,0-1 1,1-21-1,0 0-103,0 13 130,2 0 0,0 0 0,4-26 0,-3 39-126,0 1 0,0 0-1,1 0 1,0 0 0,0 0 0,1 0-1,-1 0 1,2 1 0,-1 0-1,1 0 1,-1 0 0,12-10 0,65-49-5507,-20 26-2591,-3 7-4295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6.6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256 0 9620,'0'0'9138,"-25"6"-7249,6-3-1557,10-2-209,0 0 1,0 0-1,1 1 0,-1 0 0,0 1 1,1 0-1,0 0 0,0 1 0,0 0 1,0 0-1,0 1 0,1 0 1,0 0-1,0 1 0,1 0 0,-11 12 1,9-9 119,1 0 1,0 0-1,1 1 1,0 0-1,1 0 1,0 1-1,0-1 1,1 1-1,1 0 1,0 1 0,0-1-1,1 0 1,-1 14-1,3-24-243,0 0-1,0 1 1,1-1 0,-1 0-1,0 0 1,0 0-1,1 0 1,-1 1 0,1-1-1,-1 0 1,1 0-1,-1 0 1,1 0 0,0 0-1,-1 0 1,1 0-1,0-1 1,0 1 0,0 0-1,0 0 1,0 0-1,0-1 1,1 2 0,1-1-17,0 1 1,1-1 0,-1 0 0,0 0 0,1 0 0,-1 0-1,1-1 1,3 1 0,4 0-38,1-1 0,-1-1 1,0 0-1,19-4 0,-18 1-104,1-1 0,-1 0 0,-1-1 1,1-1-1,-1 0 0,0 0 0,-1-1 0,0 0 0,0-1 1,14-16-1,8-6-1155,-31 31 1309,-1 0 0,0 0 1,0 0-1,0 0 0,1-1 1,-1 1-1,0 0 0,0 0 1,1 0-1,-1 0 0,0 0 1,0 0-1,1 0 0,-1 0 1,0 0-1,0 0 0,1 0 1,-1 0-1,0 0 0,0 0 1,1 0-1,-1 0 0,0 0 1,0 0-1,1 0 1,-1 0-1,0 0 0,0 0 1,1 0-1,-1 1 0,0-1 1,0 0-1,0 0 0,1 0 1,-1 0-1,0 1 0,0-1 1,0 0-1,0 0 0,1 0 1,-1 1-1,0-1 0,0 0 1,0 0-1,0 1 0,2 5 88,0-1-1,0 1 0,-1 0 0,0 0 1,0 0-1,-1 0 0,0 0 1,0 9-1,0 15 507,17 190 3425,-15-202-3884,0 0 0,9 34 0,-8-42-169,-1-5 909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6.9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5939,'0'0'10292,"-6"192"-7234,0-104-113,-6-16-544,12-7-1312,0-25-881,0-16-208,0-16-96,0-32-14439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7.1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88 16023,'0'0'9743,"23"2"-9396,1-1-241,46-2-1,-68 1-109,0-1 0,0 1 0,-1 0-1,1-1 1,0 1 0,-1-1 0,1 0 0,0 1-1,-1-1 1,1 0 0,-1 0 0,1 0 0,-1 0 0,1 0-1,-1 0 1,0-1 0,1 1 0,-1 0 0,0-1-1,0 1 1,0-1 0,0 1 0,0-1 0,-1 0 0,2-2-1,-1-1-30,0 0 0,0-1-1,-1 1 1,0 0 0,0 0-1,-1-9 1,0 0 298,-20 12 1220,14 2-1027,-1 1 0,1 0-1,0 0 1,-1 0 0,-12 5 0,-14 8-2608,-3 1-7270,25-14 1672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7.9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8660,'0'0'15431,"0"192"-13542,0-136-593,0 1-495,0-17-401,0-16-272,0-16-128,6-8-16,0 0-1088,0 0-2194,12-24-1696,5-24-4723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8.1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9732,'214'104'5059,"-214"-40"31,12 8-1040,-12 9-1105,6-17-944,0-8-1056,0-24-705,-1-16-240,1 0-432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8.6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 4818,'0'0'14911,"-1"8"-12747,-2 47 396,2 0 1,12 100 0,-1-37-1170,-3-31-956,-7-86-521,1-1-1,-1 0 1,0 0-1,0 0 0,0 1 1,1-1-1,-1 0 1,0 0-1,0 0 1,0 1-1,1-1 1,-1 0-1,0 0 1,0 0-1,1 0 1,-1 0-1,0 0 1,0 0-1,1 0 1,-1 0-1,0 1 1,1-1-1,-1 0 1,0 0-1,0 0 1,1-1-1,-1 1 1,0 0-1,1 0 1,-1 0-1,0 0 1,0 0-1,1 0 1,-1 0-1,0 0 1,0 0-1,1-1 1,-1 1-1,0 0 1,0 0-1,0 0 1,1-1-1,-1 1 1,0 0-1,0 0 1,0 0-1,0-1 1,1 1-1,-1 0 1,0 0-1,0-1 1,0 1-1,0 0 1,0-1-1,0 1 1,0 0-1,0 0 1,0-1-1,0 1 0,0-1 1,6-32-4962,0-7-2886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40.7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58 1 7331,'0'0'5608,"-5"22"-779,-30 143 1942,29-141-5858,3-8-363,-1 1 0,2-1 0,0 1 0,1 24 0,2-41-564,-1 0 1,0 0-1,0 1 0,0-1 1,0 0-1,1 0 0,-1 0 0,0 0 1,0 1-1,0-1 0,1 0 0,-1 0 1,0 0-1,0 0 0,0 0 0,1 0 1,-1 0-1,0 0 0,0 0 0,1 1 1,-1-1-1,0 0 0,0 0 0,1 0 1,-1 0-1,0-1 0,0 1 0,1 0 1,-1 0-1,0 0 0,0 0 0,1 0 1,-1 0-1,0 0 0,0 0 1,0 0-1,1-1 0,-1 1 0,0 0 1,0 0-1,0 0 0,1 0 0,-1-1 1,0 1-1,0 0 0,0 0 0,1-1 1,0 0-67,27-15-757,33-25 0,-31 19 307,36-18 0,-56 34 439,1 0 0,-1 1 0,1 0 0,0 1 0,0 1 0,0-1 0,1 2 0,-1-1 0,18 0 0,-28 3 134,0 1-1,0-1 1,0 1 0,0-1-1,1 0 1,-1 1 0,0 0 0,0-1-1,0 1 1,0 0 0,0-1-1,0 1 1,0 0 0,-1 0-1,1 0 1,0 0 0,0 0 0,-1 0-1,1 0 1,0 0 0,-1 0-1,1 0 1,-1 0 0,0 0-1,1 1 1,-1-1 0,0 0 0,1 0-1,-1 0 1,0 2 0,3 7 250,7 15 477,-5-16-621,-1 0 1,0 1 0,0-1 0,-1 1 0,-1 0-1,0 0 1,0 0 0,-1 0 0,0 12-1,0-21-220,-1 1 1,0-1-1,0 0 0,0 1 0,0-1 0,0 0 0,0 1 0,0-1 0,-1 0 1,1 1-1,0-1 0,-1 0 0,1 1 0,-1-1 0,1 0 0,-1 0 1,0 0-1,1 0 0,-1 1 0,0-1 0,0 0 0,-1 1 0,0-24-14461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8.9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7123,'0'0'15976,"27"6"-14424,86 25-450,-110-30-1043,0 0 0,0 0 0,-1 0 0,1 0 0,0 1 0,-1-1 0,1 1 0,-1-1 0,0 1 0,0 0 0,1 0 0,-1 0 0,3 4 0,-5-4-5,1 0 0,0-1 0,0 1 0,-1 0 1,1 0-1,-1 0 0,0 0 0,1 0 1,-1 0-1,0 0 0,0 3 0,0 4 167,2 11 101,-1 0 0,-1 0-1,0 0 1,-2 0 0,0 0 0,-1 0 0,-10 33-1,6-31-125,1 0 0,0 1-1,2 0 1,1 0 0,-1 28-1,4-51-190,0 0 0,0 1-1,1-1 1,-1 0 0,0 0 0,0 0-1,0 0 1,0 1 0,0-1-1,0 0 1,0 0 0,0 0-1,1 0 1,-1 0 0,0 1 0,0-1-1,0 0 1,0 0 0,1 0-1,-1 0 1,0 0 0,0 0 0,0 0-1,0 0 1,1 0 0,-1 0-1,0 0 1,0 0 0,0 0 0,1 0-1,-1 0 1,0 0 0,0 0-1,0 0 1,0 0 0,1 0 0,-1 0-1,0 0 1,0 0 0,1 0-1,0 0 19,3-1-13,1 1-1,-1-1 0,0 1 1,0-1-1,0 0 0,0-1 0,0 1 1,0-1-1,-1 0 0,1 0 0,0 0 1,-1 0-1,6-5 0,3-4 44,0-1 0,13-16-1,-6 6-27,-2 5-249,-6 6-700,0 0 0,-1 0 1,0-1-1,-1-1 0,0 1 0,-1-1 1,-1-1-1,7-15 0,-12 12-7730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23.3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 0 4194,'0'0'14375,"0"28"-12137,0 338 4997,0 343-3548,0-699-3645,1-7-32,-1 0 0,0 0-1,0 0 1,0 0 0,-1 0 0,1 0 0,0-1 0,-1 1 0,0 0 0,0 0-1,-2 4 1,3-6-29,-1-1 0,0 1 1,1-1-1,-1 0 0,1 1 0,-1-1 0,0 0 0,1 1 0,-1-1 0,0 0 0,1 0 1,-1 0-1,0 0 0,0 1 0,1-1 0,-1 0 0,0 0 0,1-1 0,-1 1 1,0 0-1,1 0 0,-1 0 0,0 0 0,-1-1 0,1 1-167,0 0 1,0 0-1,0-1 0,0 1 0,0 0 1,0-1-1,0 1 0,0-1 1,1 1-1,-1-1 0,0 1 0,0-1 1,0 1-1,0-1 0,1 0 1,-1 0-1,0 1 0,1-1 0,-1 0 1,0 0-1,1 0 0,-1 0 1,1 0-1,-1 1 0,1-1 0,-1-2 1,-6-32-3811,5 23 1764,-9-35-5857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23.5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1 201 9941,'0'0'13926,"208"-88"-12934,-143 64-719,0-8-273,-11 7-641,-7 9-1200,-5 8-784,-18 0-1649,-6 8-2593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23.8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5346,'0'0'17398,"15"24"-15995,55 75-520,-67-94-841,1-1 1,-1 1-1,1-1 0,0 0 0,1 0 1,-1-1-1,1 1 0,-1-1 1,1 0-1,0 0 0,0-1 0,1 1 1,9 2-1,12 6 17,-8-2-87,-8-4-774,0 0 0,0 1 1,0 1-1,10 8 1,-13-10-1055,-8-4 1622,1-1 1,-1 0-1,1 0 1,0 0-1,-1 0 1,1 1 0,0-1-1,-1 0 1,1 0-1,0 0 1,-1 0-1,1 0 1,-1-1 0,1 1-1,0 0 1,-1 0-1,1 0 1,0 0-1,-1-1 1,1 1 0,-1 0-1,1-1 1,-1 1-1,1 0 1,-1-1-1,1 1 1,-1-1 0,1 1-1,-1-1 1,1 1-1,-1-1 1,0 1-1,1-1 1,-1 1 0,0-1-1,1 1 1,-1-1-1,0 0 1,0 1-1,0-1 1,0 1 0,1-2-1,11-39-7404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24.0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41 7347,'0'0'16216,"77"0"-15512,-23 0-400,5-9-256,18 1-48,0-8-288,1 8-1969,-13 8-1953,-17 0-2513,-19 0-4418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24.2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 1 6451,'0'0'15943,"-30"144"-13686,24-96-1008,6-8-769,0-7-480,0-9 0,0-8-992,0 0-1474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24.5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7251,'0'0'14319,"5"27"-12580,17 85-295,-6-51-501,-15-58-922,0-1 1,0 0 0,0 1-1,0-1 1,1 0 0,-1 0-1,1 0 1,0 0 0,-1 0-1,1 0 1,0 0 0,4 2-1,-2-3-191,0 0 0,0 0 0,1 0 0,-1-1 0,1 1-1,-1-1 1,1 0 0,-1-1 0,0 1 0,1-1 0,-1 0 0,9-2 0,-6-2-39,0 0 1,-1 0 0,0 0-1,0-1 1,0 1 0,0-1 0,8-12-1,17-18-184,-19 24 443,-9 8 17,1 0-1,-1 0 0,1 1 1,0-1-1,0 1 1,0 0-1,0 0 1,0 1-1,1-1 0,-1 1 1,1 0-1,0 0 1,0 0-1,-1 1 1,1 0-1,0 0 0,7-1 1,-7 3 221,1-1 0,-1 1 0,0 0-1,1 1 1,-1-1 0,0 1 0,0 0 0,0 0 0,5 4 0,47 32-1270,-33-22-1395,-22-14 2138,27 16-4150,-9-8-1783,4-8-5484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25.4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245 362 6499,'0'0'17090,"-30"26"-15353,-99 89-456,119-106-1090,1 1 0,0 0 0,0 0 1,-13 22-1,18-25-86,1 0 0,0 1 0,0-1-1,1 1 1,-2 9 0,0 3-7,3-19-104,1 0 0,-1 0 0,1 0-1,0 0 1,-1 0 0,1 0 0,0 0 0,0 0-1,0 1 1,0-1 0,0 0 0,0 0 0,0 0-1,0 0 1,0 0 0,0 1 0,1-1-1,-1 0 1,0 0 0,1 0 0,-1 0 0,1 0-1,-1 0 1,1 0 0,0 0 0,-1 0 0,1 0-1,0-1 1,0 2 0,2-1-26,0 0 0,-1-1 0,1 1 0,0-1 0,-1 1-1,1-1 1,0 0 0,0 0 0,4-1 0,8 0 16,-8 1-28,0-1 0,-1 0 0,1 0-1,0-1 1,-1 1 0,1-2 0,-1 1-1,0-1 1,0 0 0,0 0-1,0 0 1,-1-1 0,1 0 0,-1 0-1,0-1 1,0 1 0,7-10 0,5-7-178,-1-1 1,0-1 0,11-25 0,-24 43 174,19-34-280,-2-1-1,-2-1 1,-2 0 0,-1-1 0,-2-1 0,8-54 0,-15 54 2080,1-75 0,-14 130-360,-5 18-1166,2 0 1,1 1-1,1 0 1,-7 59-1,5 132 354,9-216-582,1 0 0,1 1 0,-1-1 0,1 0 0,0 0 0,0 0 0,1 0 0,0-1 1,0 1-1,0 0 0,1-1 0,5 9 0,-5-9-18,1-1 0,0 0 0,0-1 0,0 1 0,1-1 0,0 0 0,-1 0 0,1 0 0,0 0 0,0-1 0,0 0 0,1 0 0,9 2 0,6 0-259,0 0 0,0-1 0,1-2 0,-1 0 0,1-1 0,-1-1 0,24-4-1,-37 2 175,1 1-1,-1-1 1,0-1-1,0 1 0,-1-1 1,1-1-1,-1 0 1,0 0-1,0 0 0,0 0 1,-1-1-1,0-1 1,0 1-1,0-1 0,-1 0 1,0 0-1,8-15 1,-4 6 116,-1-1 1,-1 0-1,0-1 1,-1 0 0,-1 0-1,-1 0 1,3-23-1,-8 22 391,-6 27 831,-12 33-149,18-39-1259,-5 15 297,1 1 0,1-1 0,0 1 0,2 0 0,0 0 0,0 1 0,3 22 1,-1-36-103,0 0-1,1 0 1,0 0 0,0-1 0,1 1 0,-1 0 0,1 0 0,0-1 0,0 1 0,1-1 0,-1 1 0,1-1 0,0 0 0,0 0 0,0 0 0,6 4 0,-6-5-67,0-1-1,-1 1 1,1-1 0,1 0-1,-1 0 1,0 0-1,0-1 1,1 1 0,-1-1-1,1 0 1,0 1 0,-1-2-1,1 1 1,0 0 0,-1-1-1,1 0 1,0 0 0,0 0-1,-1 0 1,1 0 0,0-1-1,6-1 1,-5 0-74,-1 0 1,0 0-1,0-1 0,0 1 0,0-1 1,0 0-1,0 0 0,-1 0 1,0-1-1,6-6 0,26-43-670,-22 32 389,97-134-3494,-91 137 3372,-19 18 524,1 0 0,-1 0 0,1-1 0,-1 1 0,0 0 0,1 0 0,-1 0 0,0 0 0,1-1 0,-1 1 0,1 0 0,-1 0 0,1 0 0,-1 0 0,0 0 0,1 0 0,-1 0 0,1 0 0,-1 0 0,1 1 0,-1-1 0,0 0 0,1 0 0,-1 0 0,0 0 0,1 0 0,-1 1 0,1-1 0,6 19 842,-2 8 82,2 0 0,0 0-1,2-1 1,1 0 0,1-1-1,28 48 1,-38-71-923,0-1 1,-1 0 0,1 0-1,0 1 1,0-1-1,0 0 1,0 0-1,1 0 1,-1 0 0,0 0-1,0 0 1,1-1-1,-1 1 1,0 0-1,1-1 1,-1 1 0,1-1-1,-1 1 1,1-1-1,-1 0 1,1 1 0,-1-1-1,1 0 1,-1 0-1,1 0 1,-1 0-1,1 0 1,-1-1 0,1 1-1,-1 0 1,1-1-1,-1 1 1,1-1 0,-1 1-1,0-1 1,3-1-1,1-2-20,-1 1 0,0-1-1,0 0 1,0 0 0,0 0-1,-1 0 1,1-1 0,2-5-1,16-26-647,-2 0 0,-1-2-1,14-42 1,-29 66-980,-1 1 0,3-28 0,1-6-8169,-1 16-948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27.6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 4274,'0'0'16618,"0"11"-14841,0 26-99,2 0-1,12 67 1,-10-88-1603,-1 0-1,2-1 1,0 0-1,1 0 1,1 0-1,0-1 1,1 0 0,0 0-1,18 20 1,-25-32-108,1 0 1,0 0 0,-1 0 0,1-1-1,0 1 1,0-1 0,0 1-1,0-1 1,1 0 0,-1 0 0,0 0-1,0 0 1,1 0 0,-1 0-1,1-1 1,-1 1 0,1-1 0,-1 0-1,1 1 1,-1-1 0,1-1-1,-1 1 1,0 0 0,1 0 0,-1-1-1,1 1 1,-1-1 0,1 0-1,-1 0 1,0 0 0,3-2 0,4-2-276,0-1 0,-1 0 1,1-1-1,-1 0 1,10-12-1,7-7-246,-13 12 202,0 1-1,1 1 1,19-15-1,-31 26 334,0 1 0,1-1 0,-1 0-1,0 1 1,0-1 0,0 1-1,0 0 1,1-1 0,-1 1 0,0 0-1,1 0 1,-1-1 0,0 1-1,0 0 1,1 0 0,-1 0-1,0 1 1,0-1 0,1 0 0,-1 0-1,0 1 1,0-1 0,2 2-1,23 18 807,-14-10 82,-8-7-675,0 0-1,0 0 1,0-1-1,0 1 1,1-1-1,-1 0 1,1-1 0,0 1-1,8 1 1,-10-3-183,-1 1 1,1-1-1,0 0 1,-1-1 0,1 1-1,0 0 1,-1-1-1,1 1 1,0-1-1,-1 0 1,1 0 0,-1 0-1,1 0 1,-1 0-1,0-1 1,1 1-1,-1-1 1,0 0 0,0 1-1,0-1 1,2-2-1,6-8-65,0-1 0,-1 0 1,0 0-1,-1-1 0,-1 0 0,0 0 0,0 0 0,-2-1 0,0 0 0,0-1 0,-2 1 0,0-1 0,2-25 0,-5 39 75,0-1-1,1 1 0,-1-1 1,0 1-1,-1-1 0,1 1 1,0-1-1,-1 1 0,1 0 1,-1-1-1,0 1 0,0-1 1,-1-2-1,0 4 72,-1 0 0,1 0 0,0 0 1,-1 0-1,1 1 0,-1-1 0,1 1 0,-1 0 0,1 0 1,0 0-1,-1 0 0,1 0 0,-3 0 0,3 0-55,-4 1 40,-1 0-1,1 0 1,0 1 0,-1 0 0,1 0 0,0 0 0,0 0-1,0 1 1,1 0 0,-1 1 0,-6 4 0,-13 11-60,-23 23 1,26-23 9,-56 52-774,73-66-1381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28.0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0 7571,'0'0'10541,"0"25"-7926,0 76-513,-1-95-1897,1 0 0,0 0-1,0-1 1,0 1 0,1 0-1,-1 0 1,2 0 0,-1-1-1,0 1 1,1 0 0,0-1 0,4 8-1,-2-5 22,-3-7-221,0 0 0,0 1 0,0-1 0,0 0 0,0 0 0,0 0-1,1 1 1,-1-1 0,0 0 0,1-1 0,-1 1 0,1 0 0,-1 0 0,1-1 0,-1 1 0,1-1 0,-1 1 0,1-1 0,0 0 0,-1 1 0,1-1 0,0 0 0,-1 0 0,1 0 0,0 0 0,-1-1 0,3 1 0,1-1-72,0 0 1,0 0 0,0-1 0,0 1 0,0-1 0,-1 0 0,1-1 0,5-3 0,6-6-184,0-1 0,-2-1 0,23-27 0,-27 28 34,1 1 0,0 1 0,0-1 1,1 2-1,1 0 0,-1 0 0,24-12 0,-35 22 229,0 0 1,-1-1-1,1 1 0,0 0 0,-1 0 1,1 0-1,0 0 0,0 1 1,-1-1-1,1 0 0,0 0 0,-1 0 1,1 1-1,0-1 0,-1 0 1,1 0-1,0 1 0,-1-1 0,1 1 1,-1-1-1,1 0 0,-1 1 1,1-1-1,-1 1 0,1 0 1,-1-1-1,1 1 0,-1-1 0,0 1 1,1 0-1,-1-1 0,0 1 1,1 0-1,-1-1 0,0 2 0,10 29 719,-9-27-528,58 202 4545,-58-203-4740,-1-2-9,0-1 1,0 1-1,0 0 0,0-1 1,1 1-1,-1-1 0,0 1 1,0 0-1,0-1 0,1 1 1,-1-1-1,0 1 1,1 0-1,-1-1 0,0 1 1,1-1-1,-1 1 0,1-1 1,-1 0-1,1 1 0,-1-1 1,1 1-1,-1-1 0,1 0 1,0 1-1,0-1 0,0 0-61,23 0-17976,-6 0 8782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41.0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7652,'0'0'17063,"58"32"-16646,6-25 159,5-7-96,12 0-288,12 0-192,-18 0-1697,-5 0-1952,-30 0-1474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28.2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1457,'0'0'22746,"107"0"-22106,-72 8-400,19-8-159,-7 8-81,7-8-1521,-7 0-1681,-5 0-4033,-18 0-5171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39.4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1 185 992,'0'0'24676,"6"-3"-24498,60-31-233,67-46 0,-50 28-808,-76 47 714,-6 4 125,0 0 1,-1 0 0,1 0 0,0 0-1,0 1 1,0-1 0,0 0-1,0 1 1,0-1 0,0 1 0,0-1-1,0 1 1,0-1 0,0 1-1,1 0 1,-1 0 0,2-1-1,-3 35 1094,-6 316 2500,16-351-3893,13-12 48,0-1-1,32-24 1,-14 9-238,-40 28 165,1 0 0,-1 0 0,0 0 0,0 0 0,0 0 0,0 0 0,0 0 0,0 0 0,0-1 0,0 1 0,0 0 0,-1-1 0,1 1 0,-1 0 0,1-1 0,-1 1 0,1-1 0,-1 1 0,1-4 0,2-8-3196,3-10-2701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39.7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8004,'0'0'15559,"24"0"-15303,-12 0-176,-1 0-80,13 0-912,-6 0-1089,0 0-3682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39.8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9 10789,'0'0'16616,"-5"0"-21659,-13-8-3601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40.8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2321,'0'0'17766,"25"1"-16499,5 0-902,8 0 144,-1 2-1,45 8 1,-63-7-358,-3-1 37,0 0 0,21 9 0,-33-11-125,0 0 0,-1 1-1,1 0 1,-1 0 0,1 0-1,-1 0 1,0 0 0,0 1 0,0-1-1,0 1 1,-1 0 0,1 0-1,-1 0 1,0 0 0,3 4-1,1 6 250,-1-1 0,0 1 0,-1 0-1,-1 0 1,0 0 0,0 1 0,-1-1-1,0 26 1,-2-31-275,-1-1-1,0 0 1,0 1 0,0-1 0,0 0-1,-1 0 1,-1 0 0,1 0-1,-1-1 1,0 1 0,-1-1-1,1 1 1,-1-1 0,0 0 0,-1-1-1,0 1 1,0-1 0,-6 6-1,-27 17 164,35-25-150,-1 0 1,1-1-1,-1 0 1,0 0-1,0 0 1,0 0-1,0-1 1,-7 2-1,11-3-46,-1 0 1,1 0-1,0 0 1,0 1-1,-1-1 0,1 0 1,0 0-1,0 0 0,0 0 1,-1 1-1,1-1 1,0 0-1,0 0 0,0 0 1,-1 1-1,1-1 0,0 0 1,0 0-1,0 1 1,0-1-1,0 0 0,0 0 1,0 1-1,0-1 0,0 0 1,-1 1-1,1-1 1,0 0-1,0 0 0,0 1 1,1-1-1,-1 0 0,0 1 1,0-1-1,0 0 1,0 0-1,0 1 0,0-1 1,0 0-1,0 0 0,0 1 1,1-1-1,-1 0 1,0 0-1,0 0 0,0 1 1,1-1-1,-1 0 0,0 0 1,0 0-1,0 0 1,1 1-1,-1-1 0,0 0 1,11 13-97,-7-9 68,1-1-1,0 0 1,0-1-1,0 1 1,0-1-1,0 0 0,0 0 1,1-1-1,-1 1 1,1-1-1,-1 0 1,1-1-1,-1 1 0,9-2 1,1 1-580,-1 0-1,1-2 1,-1 0 0,0 0 0,15-6 0,-12 2-1211,1-2 0,-1 0 0,-1 0 1,20-15-1,11-9-6495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41.0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9812,'0'0'12438,"48"0"-12438,-19 0 0,1 0-240,0 0-784,-1 0-1057,-11 0-1297,0 0-1728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41.4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5138,'0'0'13841,"1"7"-13211,0-3-546,-1-2-62,0 0 0,0 0 0,1 0 0,-1 0 0,1 0 1,-1 0-1,1-1 0,-1 1 0,1 0 0,0 0 0,0-1 0,0 1 0,0-1 0,0 1 0,0-1 1,1 1-1,-1-1 0,0 1 0,1-1 0,-1 0 0,1 0 0,2 2 0,5 2 42,1 0-57,-1 1 0,0 0-1,15 12 1,-21-15 55,0 0-1,-1 1 0,1-1 1,0 1-1,-1 0 0,0 0 1,0 0-1,0 0 0,0 0 1,-1 0-1,1 0 0,0 8 1,10 81 2609,4 19-52,-16-109-2551,1 1-1,0-1 1,0 0-1,0 0 1,0 0-1,0 1 1,0-1 0,1 0-1,-1 0 1,4 4-1,-3-6-73,0 0-1,0 1 0,0-1 1,0 0-1,0 0 0,0-1 0,0 1 1,0 0-1,1-1 0,-1 1 1,0-1-1,0 1 0,1-1 1,-1 0-1,0 0 0,3-1 1,5 0-243,-1-1 0,-1 0 0,1-1 0,0 0 0,0 0 0,-1-1 0,0 0 0,12-7 0,10-5-1400,63-32-5594,-45 17 954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42.4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220 783 1425,'0'0'16559,"0"1"-16503,0-1 0,0 0 1,0 0-1,0 0 0,0 0 0,0 0 0,1 0 0,-1 0 0,0 0 0,0 0 0,0 0 0,0 0 1,0 0-1,1 0 0,-1 0 0,0 0 0,0 0 0,0 0 0,0 0 0,0 0 0,0 0 1,1 0-1,-1 0 0,0 0 0,0 0 0,0 0 0,0 0 0,0 0 0,1 0 0,-1 0 0,0 0 1,0 0-1,0 0 0,0 0 0,0 0 0,0 0 0,0-1 0,1 1 0,-1 0 0,0 0 0,0 0 1,0 0-1,0 0 0,0 0 0,0 0 0,0-1 0,0 1 0,0 0 0,0 0 0,0 0 1,0 0-1,0 0 0,0-1 0,0 1 0,0 0 0,0 0 0,0 0 0,0 0 0,0 0 0,0 0 1,0-1-1,0 1 0,0 0 0,0 0 0,0 0 0,0 0 0,0-1 0,2-21 957,0 0 0,-2 0 0,0-1-1,-5-31 1,0 21-654,-2 0 0,0 0-1,-13-31 1,-42-95-55,51 132-280,-23-50 5,11 26-106,-30-100 0,53 151 73,0 0 1,0-1-1,0 1 0,-1 0 1,1 0-1,0 0 0,0-1 1,0 1-1,0 0 0,0 0 1,0-1-1,0 1 0,0 0 1,0 0-1,0 0 0,0-1 0,0 1 1,0 0-1,0 0 0,1-1 1,-1 1-1,0 0 0,0 0 1,0 0-1,0-1 0,0 1 1,0 0-1,1 0 0,-1 0 1,0 0-1,0-1 0,0 1 1,0 0-1,1 0 0,-1 0 1,0 0-1,0 0 0,1-1 0,12 3-40,27 17 121,-8-4-3,-2-7-6,-13-4-45,-1 1-1,1 1 0,22 11 0,-35-16-25,-1 1-1,0 0 1,1 0 0,-1 0 0,0 1-1,0-1 1,-1 1 0,1 0 0,0-1-1,-1 1 1,0 0 0,1 0-1,-1 1 1,-1-1 0,1 0 0,0 1-1,-1-1 1,1 1 0,-1 0 0,0-1-1,0 6 1,1 7 79,-1 0-1,-1-1 0,0 1 1,-1 0-1,-1-1 1,0 1-1,-1-1 0,-1 1 1,0-1-1,-12 27 1,-22 25 161,-48 64 1,-18 30 4,104-161-240,-1 0-1,1 0 1,0 0-1,0 0 0,0 1 1,0-1-1,-1 0 1,1 0-1,0 0 0,0 1 1,0-1-1,0 0 1,0 0-1,0 0 0,0 1 1,0-1-1,0 0 1,0 0-1,-1 1 0,1-1 1,0 0-1,0 0 1,0 1-1,1-1 0,-1 0 1,0 0-1,0 1 1,0-1-1,0 0 0,0 0 1,0 1-1,0-1 1,0 0-1,0 0 0,0 0 1,1 1-1,-1-1 1,0 0-1,0 0 0,0 0 1,1 1-1,3 0-8,-1 0 0,1 0 0,0-1-1,-1 1 1,1-1 0,0 0 0,0 0 0,0 0 0,5-1-1,12-1 24,13 2 110,0-3-1,-1 0 0,1-2 1,48-15-1,96-20-723,-165 39-729,-12 1 1039,0 0 1,-1 0-1,1 0 0,-1 0 0,1-1 0,0 1 0,-1 0 0,1 0 0,-1 0 1,1 0-1,-1-1 0,1 1 0,0 0 0,-1 0 0,1-1 0,-1 1 0,1-1 0,-1 1 1,0 0-1,1-1 0,-1 1 0,1-1 0,-1 1 0,0-1 0,1 0 0,9-7-6621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44.4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7411,'0'0'14604,"12"0"-13659,68 4 1150,129 24 1,-204-27-2047,-1-1-1,1 1 1,0 1-1,-1-1 1,1 1-1,-1 0 1,0 0-1,1 0 1,4 4-1,-7-5-14,-1 1 0,1 0 0,-1 0 0,1 0 0,-1 0 1,0 0-1,1 0 0,-1 0 0,0 1 0,-1-1 0,1 0 0,0 1 0,-1-1 0,1 1 0,-1-1 0,1 0 0,-1 1 0,0-1 0,-1 3 0,2 4 84,0-1 0,-1 0 0,-1 1 0,1-1 0,-2 0 0,1 0 0,-1 1 0,0-1 0,0 0 0,-1-1 0,0 1 0,-1 0 0,0-1 0,0 0 0,0 0 0,-8 9 0,-9 8 94,11-13-131,0 1-1,-14 20 1,13-16-46,10-14-30,-1-1 1,1 1 0,0-1-1,0 1 1,0 0 0,0 0-1,0-1 1,1 1-1,-1 0 1,0 0 0,1 0-1,-1 0 1,1-1-1,0 1 1,0 0 0,0 0-1,0 3 1,0 33 146,0-38-153,0 1 0,0-1 0,0 1 0,0-1 0,0 1 0,1-1 0,-1 1 0,0-1 0,0 1 0,1-1 0,-1 1 0,0-1 0,1 0 0,-1 1 0,1-1 0,-1 1 0,0-1 0,1 0 0,-1 1 0,1-1 0,-1 0 0,1 0 1,-1 1-1,1-1 0,-1 0 0,1 0 0,-1 0 0,1 0 0,-1 1 0,1-1 0,-1 0 0,1 0 0,-1 0 0,1 0 0,0 0 0,-1 0 0,1-1 0,-1 1 0,1 0 0,-1 0 0,1 0 0,0-1 0,1 1-5,31 0 28,-1-1 0,36-7 0,-54 5-364,1 0 0,0-1 0,-1-1 0,1-1 0,-1 0 0,-1 0-1,14-10 1,-6 3-2656,0-2 1,24-21-1,-8-2-7183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44.7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10085,'0'0'16167,"30"0"-15735,0 0-256,-1 0-96,7 0-80,-6 0-816,-1 0-1489,-11 0-1633,-6 0-5218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41.2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82 1 9108,'0'0'14871,"-52"187"-12550,34-132-1152,13-8-529,-1-8-448,6-16-192,0-7-48,0-8-1745,11-8-2993,18-8-3666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44.9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3121,'0'0'20148,"0"25"-18045,2 85-617,-1-92-1191,1 0 1,0 0-1,1 0 1,2-1 0,-1 1-1,10 19 1,-12-30-258,1-2-44,-1 0 1,0 0-1,1 0 0,0 0 0,0 0 0,1-1 1,-1 1-1,1-1 0,0 0 0,0 0 0,1 0 1,-1-1-1,1 1 0,-1-1 0,1 0 0,0-1 1,0 1-1,0-1 0,11 3 0,-9-3-349,0-1 0,0 0 0,-1 0-1,1 0 1,0-1 0,0 0 0,0-1 0,0 1-1,0-1 1,8-3 0,-11 2-113,0 1 0,0-2 0,0 1 0,0 0 0,0-1 0,0 0 0,-1 0 0,1 0 0,-1 0 0,0-1 0,0 1 0,0-1 1,2-4-1,3-1-998,27-31-6127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45.1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49 5587,'0'0'16983,"119"16"-15878,-42-16-561,7 0 160,-7 0-287,-6-16-417,-29 8-225,-13 0-1231,-17 0-1233,-12 0-1297,0 0-1857,-17 0-4946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45.4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1 6243,'0'0'16034,"-4"28"-14033,-12 93-163,12-73-574,3 71-1,2-58-4665,-1-61 3104,0 1 0,0 0 1,0 0-1,1-1 0,-1 1 1,0 0-1,1-1 0,-1 1 0,0 0 1,1-1-1,-1 1 0,1-1 1,-1 1-1,1 0 0,-1-1 0,1 1 1,-1-1-1,1 1 0,0-1 1,-1 0-1,1 1 0,0-1 0,-1 0 1,1 1-1,0-1 0,0 0 1,-1 0-1,1 0 0,0 1 0,0-1 1,1 0-1,27-1-6569,-5-5-187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45.7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3858,'0'0'14951,"0"18"-12625,0 385 5904,3-361-7366,-1-30-1605,-1-24-4669,-2-22-2487,-4-18-6171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4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6979,'0'0'17301,"-9"0"-14779,302 0-1172,-291 0-1347,0 0 0,0 0 0,-1 0-1,1 0 1,0 1 0,0-1 0,0 1 0,-1-1 0,1 1 0,0 0 0,0-1 0,-1 1 0,1 0 0,-1 0 0,1 0 0,-1 0 0,1 1 0,-1-1 0,0 0 0,1 1 0,-1-1 0,0 0 0,0 1 0,0-1 0,0 1 0,0 0 0,0-1 0,-1 1 0,1 0 0,0 3 0,1 4 44,0 0 1,-1 1-1,-1-1 1,0 19-1,0-12 34,-1-4 1,-1 0-1,0 1 1,0-1-1,-1 0 1,-1-1-1,0 1 1,0-1-1,-1 1 1,-1-1-1,-7 11 1,-2 2 26,-2 0 0,0-2 0,-29 29 0,39-47-80,16-15-227,-2 5 145,1 0 0,0 1-1,0 0 1,1 1 0,-1 0-1,1 0 1,0 1 0,0 0-1,0 0 1,13-1 0,6 0-10,0 1 1,36 1 0,-63 2 67,0-1 0,0 1 0,1 0 0,-1 0 0,0 0-1,0 0 1,0 1 0,1-1 0,-1 0 0,0 0 0,0 1 0,0-1 0,0 1-1,0-1 1,0 1 0,0-1 0,0 1 0,0 0 0,1 0 0,-1 1 25,0-1 1,-1 1-1,1-1 1,-1 1-1,0 0 1,0-1-1,0 1 1,1-1-1,-1 1 1,-1 0 0,1 2-1,-1 11 124,1-4-55,-1 0 1,0 1-1,-1-1 1,0 0-1,-1 0 1,0 0-1,-1 0 1,-1-1-1,1 1 1,-1-1-1,-1 0 1,0 0-1,-11 13 1,6-8-202,10-12 31,0 0 0,-1-1 0,0 1 0,1 0 0,-1-1 0,0 1 0,0-1 0,-1 1 0,1-1 0,0 0 0,-1 0 0,0 0 0,1 0 0,-1-1 0,0 1 0,0-1 1,0 0-1,0 1 0,0-1 0,-4 0 0,6-6-2159,1-23-2568,0-11-2519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4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8756,'0'0'11477,"30"-16"-10932,98-50-335,-120 62-205,1 0 0,0 1-1,0-1 1,0 2 0,0-1 0,0 1-1,1 1 1,-1-1 0,0 2 0,1-1-1,-1 1 1,1 1 0,15 2 0,-20-2-8,-2-1 33,-1 1 0,0 0 0,0 0 0,1-1 0,-1 1 0,0 0 0,0 1 0,0-1 0,0 0 0,0 1 0,0-1 0,0 1 0,-1-1 0,1 1 0,0 0 0,-1 0 0,0 0 0,1 0 0,-1 0 0,0 0 0,0 0-1,0 0 1,0 0 0,0 1 0,0 2 0,2 9 424,0-1 0,-1 1-1,0 19 1,0-12 63,5 369 4193,-8-238-8548,0-163-758,-3-1 2382,2 3 188,-9-23-7338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4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856 0 2977,'0'0'9621,"-31"0"-7583,-105 2-224,112-2-1190,1 2 0,-1 1 0,1 1 0,0 1 0,-30 9 0,16-2 10,36-12-619,-139 44 2343,118-36-1866,0 1 1,1 1-1,0 1 0,-24 18 0,28-16-310,1 2-1,1 0 0,0 0 1,2 1-1,-1 1 0,2 1 1,0 0-1,1 0 1,1 1-1,1 0 0,1 1 1,0 0-1,2 0 0,-6 29 1,0 16 153,3 0 0,2 1 0,4 87 0,4-135-320,0-1 1,1 1-1,2-1 1,-1 0-1,2 0 1,0 0-1,1-1 1,9 18-1,-1-8 0,0 0-1,2-1 0,1-1 0,23 26 1,-27-36-13,1-1 0,0-1 0,1 0 0,0-1 1,1-1-1,0-1 0,0 0 0,1 0 0,0-2 1,1 0-1,-1-1 0,1-1 0,26 4 0,21 0 9,0-3 0,96-3 1,-144-3-12,27-2-5,0-2 0,-1-2 0,1-2 0,-1-2 0,-1-1 0,0-3 0,78-36 0,-91 34-45,-1-2 1,0 0-1,-2-2 1,0-1-1,-1-1 1,-1-1-1,-1-1 1,-1-1-1,-1-1 1,34-57-1,-49 72 47,0-1 0,-1 0-1,0-1 1,0 1-1,-2-1 1,1 0-1,1-20 1,-2-5 88,-2-49 0,-1 49-54,-1 13-18,-1 0 0,-2 0 0,0 0 0,-2 1 0,0 0 0,-2 0 0,-14-32 0,17 46 6,-1 0 0,1 1 0,-2-1 1,1 1-1,-1 1 0,-1-1 0,1 1 0,-1 1 1,-1-1-1,1 2 0,-15-10 0,-8-2 172,-1 1-1,-39-14 1,8 4 165,34 12-264,19 9-117,-2 0-1,1 1 0,-1 0 1,0 0-1,0 2 0,0-1 0,0 1 1,-23-2-1,28 5-403,0 0 0,0 1 1,0 0-1,0 0 0,0 0 0,0 1 1,0 0-1,-8 3 0,6 0-801,1 0 1,-1 1-1,1 0 0,0 0 1,-11 12-1,-38 36-7870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4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73 1489,'0'0'14310,"0"-13"-6560,0 0-8323,0 11 493,0-2-143,0 0 1,0 0-1,1 0 0,-1-1 1,1 1-1,2-8 1,-2 4 4354,-1 12-3867,-1 0-1,0 0 0,1-1 0,-2 1 1,1 0-1,0-1 0,-1 1 1,1-1-1,-1 1 0,0-1 0,-3 4 1,-32 38 574,19-23-320,-220 259 2104,164-192-2551,-168 155 0,237-239-1004,0 2 3492,0-4-3968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49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2561,'0'0'13067,"-2"33"-11084,-1 9-1402,-4 154 1895,7-29 718,0-162-3149,0-1 0,0 1 0,1 0 0,-1-1 0,1 1 0,0-1 0,0 1 0,0-1 0,1 0 0,0 1 0,0-1 0,0 0 0,0 0 0,0 0 0,4 4 0,-1-1 509,-5-7-717,0 1 1,1 0-1,-1-1 0,0 1 0,1 0 0,-1-1 0,0 1 1,1-1-1,-1 1 0,1 0 0,-1-1 0,1 1 0,-1-1 0,1 0 1,-1 1-1,1-1 0,0 1 0,-1-1 0,1 0 0,0 1 1,-1-1-1,1 0 0,0 0 0,-1 0 0,1 1 0,0-1 0,-1 0 1,1 0-1,0 0 0,0 0 0,-1 0 0,1 0 0,0 0 1,-1-1-1,1 1 0,0 0 0,-1 0 0,1 0 0,0-1 1,-1 1-1,1 0 0,0-1 0,-1 1 0,1-1 0,0 0 0,18-15-4297,8-13-593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49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9156,'0'0'13372,"-24"16"-11990,-79 53-107,96-65-1117,2 1 1,-1-1-1,0 1 1,1 0-1,0 1 0,0-1 1,-5 8-1,9-10-60,-1 1 0,1-1 0,0 0 0,0 1 0,0-1 0,1 0 0,-1 1 0,1-1 0,0 1 0,0 5 0,1-8-113,-1 1 0,1-1 0,-1 1 0,1-1 0,0 1-1,-1-1 1,1 1 0,0-1 0,0 0 0,0 1 0,0-1 0,0 0 0,0 0 0,1 0 0,-1 0 0,0 0 0,3 1 0,29 18-101,-23-15 124,55 30 7,-38-22-12,-1 1 0,0 1 0,42 33 0,-62-43 12,0 1 0,0 0 0,0 0 1,-1 0-1,0 1 0,0 0 1,-1 0-1,1 0 0,-2 1 1,1-1-1,-1 1 0,0 0 1,-1 0-1,0 0 0,0 0 1,0 0-1,-1 0 0,0 12 1,-1-4 81,0-9-51,1-1 0,-2 1-1,1 0 1,-1-1 0,-1 9-1,1-13-28,0 0 0,0 0 0,1 0 0,-1 0 0,0-1 0,0 1 0,-1 0 0,1-1 0,0 1 0,0-1 0,-1 1 0,1-1 0,-1 0 0,1 1 0,-1-1 0,0 0 1,0 0-1,1 0 0,-1 0 0,0-1 0,0 1 0,-2 0 0,-3 1 83,-1 0 0,1 0 0,-1-1 0,1 0 0,-14 0 0,19-1-72,0 0-1,-1 0 1,1 0-1,-1-1 1,1 1 0,0-1-1,0 0 1,-1 0-1,1 0 1,0 0 0,0 0-1,0 0 1,0 0-1,0-1 1,0 1 0,0-1-1,1 1 1,-1-1-1,0 0 1,1 0 0,-1 0-1,-1-3 1,-2-5 0,1 0 0,0-1 0,0 0 0,1 1 0,1-1 0,0-1 0,-1-13 0,0-84-53,3 74 23,0 24-109,1 0 1,0 0-1,0 0 0,1 0 0,0 0 0,1 1 1,0-1-1,1 1 0,0 0 0,1 0 0,0 0 0,12-17 1,-10 17-929,21-21-9237,-16 16 1339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41.4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 1 12982,'0'0'8804,"-24"187"-5507,19-116-1152,5-17-816,0-7-897,0-23-400,0-9-32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5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0 5907,'0'0'8404,"-30"0"-6966,-100 5 13,124-4-1371,1 0 0,-1 0 0,1 1 0,-1-1 0,1 1 0,0 0 1,0 1-1,0-1 0,0 1 0,0 0 0,0 0 0,1 1 0,0-1 0,-1 1 0,1 0 0,1 0 1,-1 0-1,0 1 0,-4 8 0,-7 7 185,-29 31 444,-98 129 2421,136-170-2818,1 0 0,-1 0 0,2 1 0,0 0 0,0 0 0,1 0 0,0 0 0,1 0-1,-1 14 1,1 14 338,3 54 0,1-25-34,-2-49-501,1 1 0,1-1 0,0 0 0,1 0 0,10 32 0,-8-38-102,1 0 1,0-1-1,0 0 0,1 0 1,1-1-1,0 0 1,0 0-1,1 0 1,10 8-1,18 13-17,2-3-1,0-1 0,2-2 1,1-2-1,1-1 1,46 16-1,-73-32 5,1 0 0,0-1-1,0-1 1,0-1 0,1 0-1,-1-1 1,1-1 0,19 0-1,-31-2 0,16 1 9,0-1 1,1-1 0,-1-1-1,0-1 1,0-1 0,40-12-1,-31 2 16,0-1-1,-2-1 1,0-2 0,-1-1-1,0-1 1,38-37 0,-56 47-8,-1 0 1,0-1 0,-1 0 0,0 0 0,-1-1-1,0 0 1,0 0 0,-2 0 0,1-1 0,5-22 0,-4 2 40,-1 0 1,-2-1 0,0-40 0,-2 43-20,-2-1 0,-1 0 0,-1 0 0,-2 0 0,-1 1 0,-14-47 1,11 53-22,-30-77-18,34 93 16,0 0-1,-1 1 0,0 0 0,0 0 0,-1 0 0,0 1 0,-1 0 1,-13-12-1,15 16 76,0 0 0,-1 0 0,1 0 0,-1 1 0,1 0 1,-1 0-1,0 1 0,0-1 0,-10 0 0,-60-1 825,63 3-848,-153-5 1527,113 3-4446,16 1-7266,69 1 2731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5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9 880,'3'-8'20252,"8"8"-19677,-1 0-1,1 0 1,0 1-1,-1 0 0,1 1 1,-1 0-1,1 1 1,-1 0-1,17 8 0,-18-6-356,-3-1-48,0-1-1,1 0 1,-1 0-1,1-1 1,10 3 0,4 11 483,86 73 529,-28-33-859,2-4 0,2-3-1,99 42 1,53 28-147,-230-115-170,-4-3-6,-1-1 0,1 1 0,-1-1 0,1 1 0,0-1 1,0 0-1,-1 1 0,1-1 0,0 0 0,0 1 0,-1-1 0,1 0 1,0 0-1,0 1 0,0-1 0,-1 0 0,1 0 0,1 0 0,-1 0 24,-1-3-255,-1 0-1,0 0 1,1 0-1,-1 0 0,0 0 1,0 0-1,-1 1 1,1-1-1,-1 0 1,1 1-1,-1-1 0,0 1 1,0 0-1,0-1 1,0 1-1,-3-2 0,-9-11-4861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5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 7876,'0'0'10770,"-22"28"-8529,-4 5-1594,-117 157 2081,-116 167 57,275-355-3158,45 4 853,100-4 0,-85-3-272,-44 1-238,0-1 0,1-1 1,-1-2-1,0-2 0,42-12 0,-68 16-366,0 0-1,1 1 0,-1-1 1,0 1-1,11 0 1,-9-2-3258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5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2017,'0'0'17224,"-12"177"-14231,12-113-384,0 0-592,0-8-944,0-24-625,0-8-432,0-8-16,30-48-26700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52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5298,'0'0'15488,"30"12"-14192,91 42-405,-117-52-838,0 0 0,0 0 0,0 0 0,0 1 0,-1 0 0,1 0 0,-1 0 1,0 0-1,0 0 0,0 1 0,4 5 0,-6-6 2,1 1 1,-1-1-1,0 0 1,0 1 0,-1-1-1,1 0 1,0 1-1,-1 5 1,1 3 106,1-1-32,-1 1 0,0-1 0,-1 1 0,0-1 0,-1 1 0,0-1 0,-1 1 0,0-1-1,0 1 1,-2-1 0,1 0 0,-1 0 0,-1-1 0,0 1 0,-9 12 0,13-21-96,-1 1 34,0 0 1,0 0-1,0 0 1,1 0 0,-1 0-1,1 0 1,0 0-1,0 1 1,0-1 0,0 0-1,0 1 1,0 3-1,1-6 87,4 1-96,10 2 63,0-1 0,-1 0 0,1 0 1,25 0-1,-33-2-114,-1-1 0,1 0 0,-1-1 0,1 1 0,-1-1 0,1 0 0,-1-1 0,1 1 0,-1-1 0,0 0 0,0 0 0,0-1 0,0 1 0,-1-1 0,8-5 0,0-5-716,1-1-1,-2 0 1,14-21 0,22-46-9548,-29 47 1903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53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1041 75 8740,'0'0'4978,"-26"-9"-2875,-84-30-484,92 33-1042,1 1 0,-1 0 0,0 1 0,0 1 1,-1 1-1,1 1 0,-1 1 0,-34 3 0,45-3-462,-13 3 82,0 0 0,1 2-1,-1 0 1,1 1 0,0 2 0,1 0-1,0 0 1,-21 14 0,-20 15 440,-61 51-1,95-68-403,2 1 1,1 1-1,0 1 0,2 1 0,1 1 0,0 1 1,2 0-1,2 2 0,0 0 0,2 1 1,-16 42-1,16-31-128,1 0 1,2 1-1,2 0 1,2 0 0,1 1-1,1 58 1,5-73-96,-1 2 28,5 34-1,-3-52-12,1-1-1,1 1 0,0-1 1,0 0-1,1 0 1,8 18-1,8 6 46,1 0 0,2-1 0,1-2 1,1 0-1,2-1 0,1-2 0,46 36 0,-51-46-9,1-2 0,1-1 0,1-1-1,0-1 1,1-1 0,0-1 0,0-2-1,1 0 1,1-2 0,55 6 0,-30-9-8,1-2 1,0-2 0,0-3-1,-1-2 1,0-2 0,0-3-1,0-2 1,74-28 0,-90 23-22,0-1 0,68-47 0,3-2 10,-57 41-38,-34 19 0,-1-1 1,0-1-1,-1-1 1,0 0-1,0-1 1,21-20-1,-33 26 15,0 0 1,0-1-1,-1 1 0,0-1 1,0 1-1,0-1 0,-1 0 0,3-11 1,8-55 154,-8 43-135,-3 19-25,31-226-105,-32 226 109,0 0 0,-1 0 1,0 0-1,0 0 0,-1 0 1,-1 0-1,1 0 0,-2 0 1,1 1-1,-1-1 0,-1 1 1,0 0-1,0-1 0,0 2 1,-8-11-1,-94-125 112,91 128-118,0 0-1,0 1 1,-1 0-1,-1 2 1,-1 0-1,-28-16 1,33 24 34,0 1 1,0 1-1,-1 0 1,0 0 0,1 2-1,-1 0 1,0 0-1,0 1 1,-17 3-1,-11-2-31,-279-1-2203,302 2-890,-9 12-3085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56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1111 1 5346,'0'0'15434,"1"1"-14827,-1 0-1,0 0 0,0 0 1,0 0-1,0 0 0,0 0 1,0 0-1,0 0 0,0 0 1,0 0-1,-1 0 0,1 0 1,0 0-1,-1 0 0,1 0 1,0 0-1,-2 0 1,-95 68 457,12-6-1057,-201 165-6,83-57-1,52-47 0,-120 130 0,266-245 4,-4 1-144,8-10-706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5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0 272,'0'0'18499,"0"4"-16727,-1 136 2855,3 169 510,7-258-4669,-6-43-413,-2 0 1,1 0-1,-1 0 0,0 8 1,-1-14-64,1-21-2239,2 3 28,1 0-1,0 0 0,2 1 0,-1-1 1,14-23-1,5-9-6744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56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6995,'0'0'13065,"9"25"-10512,28 85-360,-32-92-1698,-1 1-1,0 0 1,-1 0-1,0 27 1,3 19-127,-3-40-347,-3-20-78,0 0 0,0 0 0,1 0 0,-1 0-1,1 0 1,1 0 0,-1 0 0,4 8 0,2-11-3598,3-26-14770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57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67 2465,'0'0'11504,"-25"-12"-9292,-80-35-134,102 46-1974,0-1-1,0 1 1,0 0-1,0 0 1,-1 1-1,1-1 1,0 1-1,0-1 1,-1 1-1,1 0 1,0 0-1,-1 1 1,1-1 0,0 1-1,-1-1 1,1 1-1,0 0 1,0 0-1,0 1 1,0-1-1,0 1 1,0-1-1,0 1 1,-5 4-1,-4 2 252,-28 19 515,1 1 0,2 2 0,-66 67 0,-27 24 1396,123-114-2150,0 0 0,0 1 0,1-1-1,0 1 1,1 0 0,0 1 0,0-1-1,1 1 1,0 0 0,0 0 0,-4 18-1,0 6 7,2 1 1,-2 35-1,2 133 661,6-164-611,1-21-129,1 1 0,0-1 1,1 0-1,2-1 0,-1 1 1,2-1-1,0 0 0,1 0 0,9 16 1,-3-10 10,0 0 1,2-1-1,0-1 1,2 0 0,30 29-1,-29-35-43,0 0-1,1-2 1,0 0 0,1-1-1,0 0 1,1-2-1,0-1 1,0 0-1,1-2 1,0 0 0,24 2-1,32 1 27,145-1 1,-208-8-34,0 0-12,0-2 0,0 1 0,0-2 0,-1 0 0,1 0 0,-1-2 0,1 0 0,-2 0 0,1-1 0,-1-1 0,1-1 0,-2 1 0,1-2 0,-1 0 0,16-16 0,0-1-30,-1-1 0,38-50 0,-56 63 42,0 1 1,0-2 0,-2 1-1,1-1 1,-2 0 0,0-1-1,-1 1 1,6-33 0,-3-6 7,1 8 1,-3-2 0,-2 1 0,-2-69 0,-3 110 6,0 1 1,0-1-1,-1 1 1,1 0 0,-1-1-1,0 1 1,-1 0-1,1 0 1,-1 1 0,0-1-1,-7-8 1,-4-2 49,-30-26 0,-2-3-26,19 13-11,-41-36 1,55 56 56,0 1 0,-1 0 0,-1 0 1,1 2-1,-31-14 0,19 12 16,3 0-18,0 1-1,-1 1 0,0 1 0,-1 1 0,0 1 1,1 1-1,-31-1 0,-57 5 312,111 0-502,42 24-27656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43.8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522 64 4290,'0'0'20417,"-2"-4"-18269,1 1-1936,-1 0 1,1 0-1,0 0 1,-1 1-1,0-1 1,1 0-1,-1 1 0,0-1 1,-1 1-1,1-1 1,0 1-1,-1 0 1,1 0-1,-1 0 0,1 0 1,-1 1-1,0-1 1,0 1-1,0-1 1,0 1-1,0 0 0,0 0 1,-6 0-1,-14 1-209,22 0 29,0 0-152,-3 0 125,3 0 19,-2-5 70,2 5-79,1-1-1,-1 1 1,1 0 0,0-1 0,-1 1-1,1 0 1,-1-1 0,1 1 0,-1 0-1,1 0 1,-1-1 0,1 1 0,-1 0 0,0 0-1,1 0 1,-1 0 0,1 0 0,-1 0-1,1 0 1,-1 0 0,1 0 0,-1 0-1,0 0 1,1 0 0,-1 0 0,1 0-1,-1 1 1,-96-1-210,73 15 201,8-6-21,0 0 0,0 1 0,1 0 0,1 1 0,0 1 0,0 0 1,1 1-1,1 1 0,-14 18 0,8-7-2,1 1 1,1 1-1,1 0 0,-18 49 1,24-46-19,2 0 1,0 0 0,2 0-1,1 1 1,2 0 0,2 45 0,0-73 22,0 1 0,0-1 0,1 0 0,-1 1 0,1-1 0,0 0 0,0 1 0,0-1 1,1 0-1,-1 0 0,1 0 0,-1 0 0,1 0 0,0 0 0,0-1 0,3 4 1,0-2-12,0 1 0,0-1 0,1-1 0,-1 1 0,1-1 1,0 0-1,11 5 0,4-2 10,0 0 1,0-1-1,1-1 0,23 1 0,87-3 9,-73-3-363,-58 1-73,-1-10-8485,0 4 7157,0-9-4944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5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 3666,'0'0'21383,"-1"-1"-22074,-3-4 563,3 3 184,1 2 35,0 0 0,0 0 0,0 0 0,0 0 0,-1 0 0,1 0 0,0 0 0,0 0 0,0 0-1,0 0 1,-1 0 0,1 0 0,0 0 0,0 0 0,0 0 0,0 0 0,-1 0 0,1 1 0,0-1 0,0 0 0,0 0 0,0 0 0,0 0 0,-1 0 0,1 0 0,0 0 0,0 0 0,0 1 0,0-1 0,0 0 0,0 0 0,0 0 0,0 0 0,-1 1 0,1-1 0,0 0 0,0 0 0,0 0 0,0 0 0,0 1 0,0-1 0,0 0-1,0 0 1,5 10 837,13 8-1313,-17-16 695,44 46 185,-2 3 0,67 104-1,-89-123-422,-1-6-48,2-1 0,0 0 0,41 34 1,-32-32-4,37 43-1,-33-22 57,56 96 0,-63-95-60,-26-46-18,-2-1 0,1-1 1,-1 0-1,1 1 1,0-1-1,-1 0 0,1 0 1,0 0-1,0 1 1,0-1-1,0 0 1,0 0-1,0 0 0,0 0 1,0 0-1,0-1 1,0 1-1,1 0 1,-1 0-1,0-1 0,2 1 1,-2-1 8,-1-1-771,-1 0 515,1 0-1,-1 1 1,1-1 0,-1 0 0,1 0 0,-1 0 0,0 0-1,1 1 1,-1-1 0,0 0 0,0 0 0,0 1-1,0-1 1,1 1 0,-1-1 0,0 1 0,0-1 0,0 1-1,0 0 1,0-1 0,-2 1 0,-24-7-9038,8 5-4525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00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6883,'0'0'15071,"1"3"-14137,1 0-858,-1-1 1,1 1-1,-1-1 1,1 0-1,0 0 1,0 0-1,0 0 0,0 0 1,1 0-1,-1 0 1,0-1-1,1 1 1,-1-1-1,1 1 1,0-1-1,4 1 1,55 15 695,-41-12-590,-7-2-95,-1 1 0,0 1 0,1 0 0,-2 1 0,1 0 0,-1 1 1,0 0-1,17 14 0,-23-15 34,1 0 1,-2 0-1,1 0 1,-1 1 0,0 0-1,0 0 1,-1 0 0,1 1-1,-2-1 1,1 1-1,-1 0 1,-1 0 0,1 0-1,-1 0 1,1 12-1,1 29 306,-3-1 0,-5 64 0,4-104-412,-4 34 56,4-39-64,-1 0-1,1-1 0,-1 1 1,1 0-1,-1-1 0,0 1 0,0-1 1,0 1-1,-1-1 0,1 1 1,-1-1-1,-1 2 0,-6-1 2,7-3 24,8-1-58,-1-1 34,0 0 0,0 0 0,0 0 0,0 0 1,0-1-1,0 0 0,-1 0 0,1 0 0,-1-1 1,0 1-1,4-6 0,4 0 48,78-78-415,-32 28-3436,-26 26-1336,-10 11-1613,1-2-5450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00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6259,'0'0'11968,"8"0"-10349,24 0-242,-31 1-1300,1-1-1,-1 0 1,0 0-1,0 0 1,0 1 0,0-1-1,0 0 1,0 1-1,0-1 1,0 1-1,0 0 1,0-1 0,0 1-1,0 0 1,0-1-1,-1 1 1,1 0 0,0 0-1,0 0 1,-1 0-1,1 0 1,-1 0-1,1 0 1,-1 0 0,1 0-1,-1 0 1,1 0-1,-1 1 1,6 33 803,-6-32-691,2 169 1616,-3-90-2106,6-82-158,0 0 416,0-1-1,0 1 0,-1-1 0,1 0 0,0-1 0,-1 1 1,1-1-1,-1 0 0,9-5 0,41-31 29,-45 30 8,-1 1-1,1 1 0,0 0 0,1 0 1,-1 1-1,1 0 0,0 0 0,13-3 0,-22 8 19,0-1-1,0 1 1,0 0-1,1-1 0,-1 1 1,0 0-1,0 0 1,0 0-1,1 0 0,-1 0 1,0 0-1,0 0 0,0 0 1,0 0-1,1 1 1,-1-1-1,0 0 0,0 1 1,0-1-1,0 1 0,0-1 1,0 1-1,0 0 1,0-1-1,0 1 0,0 0 1,0 0-1,0 0 1,0-1-1,-1 1 0,1 0 1,0 0-1,-1 0 0,1 0 1,-1 0-1,1 1 1,-1-1-1,1 0 0,-1 0 1,0 0-1,1 0 1,-1 0-1,0 1 0,0-1 1,0 0-1,0 0 0,0 0 1,0 1-1,-1 1 1,2 4 184,2 13 149,-1 0 0,0 0 0,-1 0 0,-1 1 0,-1-1 0,-1 0 0,-6 24-1,7-36-318,-1 1 0,-1-1-1,1 0 1,-1 0 0,-1 0-1,0 0 1,0-1 0,0 1-1,-1-1 1,0 0 0,0 0-1,-1-1 1,0 0 0,0 0-1,0 0 1,-1-1 0,0 0-1,0 0 1,-11 6 0,10-9-402,-1 1 0,1-1 0,0 0 1,-1-1-1,1 1 0,-1-2 0,-13 0 0,-22-5-4222,40 4 3392,0-1-1,0 1 1,0-1-1,0 1 1,0-1-1,-6-4 1,-15-17-11306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01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60 3666,'0'0'10383,"-29"-10"-8233,-91-27-197,112 34-1603,-1 1 0,0-1 0,0 2 0,1-1 1,-1 1-1,0 1 0,0 0 0,-14 1 0,-2 1 501,15-2-547,-13-1 780,-36 6 0,50-4-922,1 1 0,0 0 0,0 0 0,-1 1 0,2 1-1,-1-1 1,-11 8 0,-5 4-25,1 2-1,1 1 0,0 1 1,1 0-1,2 2 0,0 0 1,1 2-1,1-1 0,1 2 1,1 1-1,1-1 1,1 2-1,2 0 0,0 1 1,2 0-1,1 0 0,-5 33 1,6-24-1,3 1 0,0 0 0,3 0 0,1 0 0,6 45 0,-2-64-120,1-1 0,1 1 0,1-1 0,0 0 0,1 0 0,1-1 0,1 0-1,11 14 1,16 18 43,48 48 0,-68-80-41,2-2 0,-1 0 1,2 0-1,0-2 0,0-1 0,1 0 0,28 9 0,-32-14 4,1 0 0,0-1 0,29 3 0,7 2 23,-18-4-13,1-1-1,0-2 1,63-2 0,-53-1-28,-31-1 11,0-1 1,0 0-1,-1-1 1,1 0-1,-1-2 1,24-9-1,90-48 101,-61 27-76,-48 24-14,-1-1 0,0 0 1,0-1-1,-1-2 0,-1 1 1,24-27-1,-20 17 17,-1-1 1,-1-1-1,30-55 0,-41 64-22,-1 0 0,0 0-1,-2 0 1,0-1-1,-1 1 1,3-25 0,-1-111 109,-6 129-122,-1 14 6,0 1 0,-1 0 0,0-1 0,0 1 1,-1 0-1,0 1 0,-1-1 0,0 0 0,0 1 0,-1 0 0,0 0 0,0 0 0,-10-10 0,-12-11 79,-55-49-1,79 76-92,-30-27 44,-1 2 0,-73-43 0,88 60-4,0 0 1,-1 2-1,0 0 1,0 1-1,-1 1 0,0 1 1,0 1-1,-23-2 1,-1 3 34,0 2-1,-1 3 1,1 1 0,-88 17-1,101-14-56,24-6-13,0 1 0,1 1 0,0-1 0,-14 6 0,15-3-1690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0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1 464,'0'0'31409,"-8"11"-30816,-44 68-435,-71 141 1,-1 5-175,69-129 16,50-93-104,4-3-462,-23-8-19720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04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3714,'0'0'13486,"2"-1"-11845,10-5-1155,1 0 0,0 1 1,0 0-1,0 1 0,19-3 0,0 0-79,4-5-92,-24 8-152,0 0 0,0 1 0,1 0 1,-1 1-1,15-1 0,-26 15 936,0 12-475,0-7-196,-1 0 1,-3 26-1,2-39-392,1-1 0,-1 1 0,0 0 0,0 0 0,0-1 0,-1 1 0,1-1 0,-1 1 0,0-1 0,0 1 0,0-1 0,0 0 0,-1 0 0,1 0 0,-1 0 0,-5 4 0,22-15-197,0 0 0,1 1 0,0 1 0,0 0 0,1 1 0,-1 1 0,1 0 0,30-3 0,-45 8 165,0-1 0,0 1 0,0-1 1,0 1-1,0-1 0,0 1 0,0 0 0,0 0 0,-1-1 0,1 1 0,0 0 0,0 0 0,-1 0 0,1 0 0,-1 0 0,1 0 0,-1 0 0,1 0 0,-1 0 0,1 0 0,-1 0 0,0 0 0,0 0 0,1 2 0,5 33 305,-5-31-217,-1-3-64,5 27 257,-1 0 0,-1 0 1,-2 0-1,-1 0 0,-3 30 0,1-52-224,0-1 0,-1 0 0,1 0 0,-1 0 0,0 0 0,-1 0-1,1-1 1,-1 0 0,0 1 0,-10 8 0,5-4 24,5-5-107,0-1 0,0 0 0,-1 0 0,1 0 0,-1-1-1,0 1 1,0-1 0,-1 0 0,1-1 0,0 1-1,-1-1 1,0 0 0,0-1 0,1 1 0,-13 0 0,18-2-112,-1 0 1,1-1-1,-1 1 1,1-1 0,-1 1-1,1-1 1,0 1-1,-1-1 1,1 1 0,0-1-1,-1 1 1,1-1-1,0 1 1,0-1 0,0 1-1,-1-1 1,1 0 0,0 1-1,0-1 1,0 1-1,0-1 1,0 0 0,0 0-1,-1-74-10180,1 35 1913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0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5763,'0'0'16442,"-20"15"-15063,4-3-1124,3-5-103,2 2 1,-1-1-1,1 1 0,1 1 0,-1 0 0,2 1 0,-1 0 1,2 0-1,-13 19 0,-18 66 1899,36-89-1877,3-6-170,-1-1 0,1 1 0,0-1 0,0 1 0,-1-1 0,1 1 0,0 0 1,0-1-1,0 1 0,0-1 0,0 1 0,0-1 0,0 1 0,0 0 0,0-1 0,0 1 0,0-1 0,0 1 0,1-1 0,-1 1 0,0-1 0,0 1 1,1-1-1,-1 1 0,0-1 0,0 1 0,1-1 0,-1 1 0,1-1 0,-1 1 0,0-1 0,1 0 0,-1 1 0,1-1 0,-1 0 0,1 1 0,-1-1 1,1 0-1,-1 0 0,1 1 0,-1-1 0,1 0 0,-1 0 0,1 0 0,-1 0 0,2 0 0,32 0-163,-21-1 194,-6 1-63,-1-1 1,1 0-1,-1 0 0,1 0 1,-1-1-1,0 0 1,0 0-1,0-1 1,0 0-1,0 0 1,0 0-1,-1 0 1,0-1-1,1 0 0,8-9 1,2-5-366,0-1 1,26-39-1,-15 19-275,16-19-978,-43 57 1629,0 1 0,1-1 0,-1 0-1,0 1 1,1-1 0,-1 0 0,1 1-1,-1-1 1,1 1 0,-1-1 0,1 0 0,0 1-1,-1-1 1,1 1 0,-1 0 0,1-1 0,0 1-1,0 0 1,-1-1 0,1 1 0,0 0 0,-1 0-1,1-1 1,1 1 0,1 5 1306,-3 293 2920,0 153-2575,0-450-1685,-18-2-5642,15 0 4756,1-1 1,-1 1-1,0-1 0,1 1 1,0-1-1,-1 0 0,1 0 1,0 0-1,0 0 0,-3-5 1,-8-16-7324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0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50 1121,'0'0'16212,"-25"-7"-14328,-84-21-388,92 24-936,0 0-1,0 1 0,0 1 0,0 1 0,0 0 0,-18 2 0,-4 0 100,26 0-518,-1 0-1,0 1 0,1 1 1,-1 0-1,1 1 0,0 0 1,-23 12-1,2 1 171,-50 35 0,61-36-154,0 0 0,-32 32 0,45-37-96,0 0-1,0 1 0,2 0 1,-1 1-1,2 0 0,-11 23 1,4-3 34,2 0 0,1 1 0,1 1 0,3-1 0,0 1 0,2 0 0,0 53 0,5 6 23,1 122 284,1-198-373,0 0-1,1 0 0,0 0 1,2 0-1,0 0 0,1-1 0,1 0 1,0 0-1,1 0 0,1-1 1,1-1-1,17 22 0,-3-9-10,1-1 0,2-1 0,0-2 0,2 0-1,35 21 1,-50-36-8,0-1 1,1-1-1,-1 0 0,1-1 0,1-1 1,-1 0-1,1-1 0,23 3 0,10-2 42,71-2 0,-89-3-37,-5-1 15,0-2-1,0 0 1,0-2 0,0 0 0,36-14-1,120-58-2,-129 48 12,-1-3-1,79-64 0,-97 70-49,-21 16 3,0 0-1,-1-1 0,-1 0 0,0-1 1,-1-1-1,0 1 0,-1-2 0,11-18 0,-11 13 14,-1-1 0,-1 0 0,0-1-1,-2 0 1,6-36 0,-4 1-97,-2-1 1,-5-110-1,-1 159 104,-1 0-1,0 0 1,0 1 0,-1-1 0,0 0-1,0 1 1,-1 0 0,0-1-1,0 1 1,-1 1 0,0-1-1,0 1 1,0 0 0,-1 0 0,0 0-1,-8-5 1,-12-9 58,0 1 1,-47-23-1,71 40-69,-29-14 106,-1 2 1,0 0-1,-1 2 1,0 2-1,0 1 1,-1 2-1,-1 1 1,1 1 0,-54 1-1,11-4-120,41 0-2490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0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2465,'0'0'15957,"0"0"-15789,1 0-1,-1 0 1,1 0 0,-1 0 0,1-1 0,-1 1 0,1 0 0,-1 0 0,1 0-1,-1 1 1,1-1 0,-1 0 0,1 0 0,-1 0 0,1 0 0,-1 0-1,1 0 1,-1 1 0,0-1 0,1 0 0,-1 0 0,1 1 0,-1-1 0,1 1-1,77 99 6025,-46-63-5270,72 64 0,-33-35-396,-3 3 0,65 86 1,-19-20-14,-85-103-508,2-1 0,0-1 1,50 35-1,-75-63-397,1-2-4362,-16-6-2423,-13 4-3647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08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24 2065,'0'0'18120,"-6"-4"-16282,-20-12-173,25 16-1626,1-1-1,0 1 0,-1 0 1,1-1-1,-1 1 1,1 0-1,-1 0 0,1 0 1,-1-1-1,1 1 0,-1 0 1,1 0-1,-1 0 1,1 0-1,-1 0 0,1 0 1,-1 0-1,1 0 1,-1 0-1,1 0 0,-1 0 1,1 0-1,-1 0 0,1 1 1,-1-1-1,1 0 1,0 0-1,-1 1 0,1-1 1,-1 0-1,1 0 1,-1 1-1,1-1 0,0 0 1,-1 1-1,-8 13 329,0 1 0,1-1 0,1 1 0,0 1 0,-8 28 0,13-37-312,-5 12 73,2 0 1,0 1-1,1 0 0,1 0 1,1 0-1,1 0 0,1 0 1,1 1-1,3 21 0,-2-36-119,0 0 0,0 0 0,1 0 0,0-1 0,0 1 0,0-1 0,1 0 0,-1 0 0,1 0 0,1 0 0,-1-1 0,1 0 0,-1 0 0,1 0 0,0 0 0,1-1 0,-1 0 0,1 0 0,9 4 0,1 0-3,0-1 0,1-1-1,-1-1 1,1 0-1,35 3 1,86-5 30,-79-3-4517,-59 1 4194,1-1 0,0 1 0,-1 0 0,1-1 0,-1 1 0,1-1 0,0 1 0,-1-1 0,1 1 0,-1-1 0,1 1 0,-1-1 0,0 0 0,1 1 0,-1-1 0,0 0 0,1 1 0,-1-1 0,0 0 0,0 1 0,0-1 0,1 0 0,-1 0-1,0 1 1,0-1 0,0 0 0,0 0 0,0-1 0,1-27-6772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44.3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94 7043,'0'0'14057,"15"0"-12736,14 0-548,234-7 4129,-214 2-4461,-20 3-307,0-1 1,-1-1-1,51-15 1,-35 2-3428,-1-4-3592,-14 6-311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0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10517,'0'0'6448,"-7"28"-3703,-46 194 1340,-34 110 1104,86-328-5253,2-26-13979,-2 9 10737,1-25-5880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08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10597,'0'0'10757,"148"-24"-9301,-106 8-559,-6 8-689,5-8-192,-11 0-16,-6 8-448,-7-8-1217,1 8-1633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09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1681,'0'0'20060,"-1"18"-18329,0 1-1440,-3 39 1236,5 72 1,0-126-1531,0 1 1,1-1 0,-1 1 0,1-1 0,0 0 0,0 0 0,1 0 0,-1 0 0,1 0-1,0 0 1,0-1 0,0 1 0,1-1 0,-1 0 0,1 0 0,0 0 0,-1-1-1,1 1 1,1-1 0,-1 0 0,8 3 0,7 3-44,0-1-1,0-1 1,35 6 0,-26-8-41,26 7-240,-53-11 338,-1 0 1,1 0-1,-1 0 0,1 1 1,-1-1-1,1 0 0,-1 1 1,1-1-1,-1 0 1,1 1-1,-1-1 0,0 0 1,1 1-1,-1-1 0,0 1 1,1-1-1,-1 1 0,0-1 1,1 1-1,-1-1 0,0 1 1,0-1-1,0 1 0,0-1 1,1 1-1,-1 0 1,0-1-1,0 2 0,-6 19 395,-20 18 261,24-36-628,-29 35 253,-1-2 1,-73 62-1,101-93-465,-1-1-1,0 0 0,0-1 0,0 1 0,0-1 0,-1 0 0,1 0 1,-1-1-1,0 0 0,0 0 0,0 0 0,0 0 0,0-1 0,0 0 1,0-1-1,0 1 0,-7-1 0,11 0-205,0 0-1,0 0 1,0 0 0,0 0 0,0-1-1,0 1 1,0 0 0,0-1-1,0 0 1,0 1 0,-3-3 0,-23-23-6953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10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29 2945,'0'0'13516,"-31"-5"-11505,-97-15-191,115 18-1420,1 1 0,-1 0 1,1 1-1,-1 1 0,1 0 0,-18 4 1,-3 0 441,-15 0 639,-67 15 0,95-15-1243,1 1 0,0 1-1,0 0 1,1 2 0,-1 0 0,-17 12-1,27-13-170,1 0 0,0 1 0,0 0 0,1 0 0,0 0 0,0 1 0,1 0 0,-8 18 0,7-14-35,-9 20 39,1 0 0,1 1 0,3 0 0,0 1 0,3 0 0,-6 45 0,7-9 8,3 1 0,6 91 0,-1-151-76,1-1 0,1 1-1,0-1 1,1 0 0,0 0 0,1 0 0,0 0-1,1-1 1,0 0 0,13 18 0,7 5 77,55 55 1,-60-69-59,1-1 1,0-1-1,2-1 0,0-1 0,1-1 1,0-1-1,1-1 0,1-1 0,30 8 0,-14-7 9,1-3 0,0-2-1,0-1 1,1-3-1,50 0 1,-73-4-15,10 0 14,36-4 0,-56 2-19,0 0 0,0-1 1,0 0-1,0-1 0,-1 0 0,17-9 0,14-13 94,-1-1 0,61-56-1,-62 49-39,88-57-1,-124 88-63,1-1-1,0 0 0,-1 0 0,0 0 1,0 0-1,0 0 0,-1-1 0,1 0 1,-1 0-1,0 0 0,-1 0 1,1 0-1,3-11 0,1-7 86,-1 0 1,3-25-1,-6 29-77,2-22 7,-2-1-1,-3-71 1,-1 43 39,0 45-44,-1 0 0,-2-1 0,0 1 0,-2 0-1,0 1 1,-2 0 0,0 0 0,-2 0 0,-18-32 0,23 50 30,0 0-1,-1 1 1,1 0-1,-1-1 1,0 2-1,0-1 1,-1 1-1,-7-4 0,-20-16 111,-6-9-99,-58-39 0,89 67-4,0 0 1,-1 1-1,1 0 0,-1 0 0,0 1 0,0 0 1,-20-2-1,-1 1 28,-44 1 1,56-4-42,-5-2-1236,-45 9-8897,33 0 4474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13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8 5651,'-7'-8'24664,"5"8"-24556,-1 1-1,1 0 1,0-1 0,0 1-1,0 0 1,0 0-1,0 0 1,0 0 0,0 0-1,0 0 1,1 1-1,-1-1 1,0 1 0,1-1-1,-1 1 1,1 0 0,0 0-1,-1-1 1,0 4-1,-5 3 94,-55 65-107,-116 148-89,-90 171-5,215-311 0,45-70 0,-35 53 0,3 2 0,-36 80 0,58-104 0,1-11 0,12-23-227,5-36-9752,-1 18 2035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1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2593,'0'0'17750,"-6"18"-15832,-1 5-1417,1 0 0,0 1 0,2-1 0,1 1 0,0 26 1,3 236 2056,0-373-13203,0 48 2412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1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6259,'0'0'11234,"2"28"-8867,8 94-468,-8-103-1434,0-1 0,1 0 0,0 0 0,2 0 0,0 0 0,1-1-1,17 33 1,-21-45-424,1-1-1,0 0 0,0 0 1,0 0-1,0 0 0,1 0 0,0-1 1,-1 0-1,1 1 0,0-2 1,1 1-1,-1 0 0,1-1 0,6 3 1,-8-3-44,1-1 1,0 0 0,-1 0-1,1-1 1,0 1 0,-1-1-1,1 0 1,0 1 0,0-2-1,-1 1 1,1 0-1,0-1 1,0 0 0,-1 0-1,1 0 1,0 0 0,-1 0-1,0-1 1,1 0 0,3-2-1,2-3 22,-1 0-1,0-1 0,0 0 0,-1 0 1,0-1-1,-1 0 0,0 0 0,0 0 1,7-19-1,1-3-23,17-63 1,-25 75-14,-2 0 0,0 1 1,-1-1-1,-1-1 0,-1 1 1,0 0-1,-4-33 0,2 49 62,0 0 0,0 0-1,0 0 1,0 0 0,-1 0 0,1 0-1,-1 0 1,0 0 0,0 0-1,0 1 1,0-1 0,0 1 0,-1-1-1,1 1 1,-1 0 0,1 0-1,-1 0 1,0 1 0,0-1 0,0 1-1,0-1 1,0 1 0,0 0-1,0 0 1,-1 0 0,-4 0 0,-10-2 369,-1 1 0,1 1 0,-33 1 0,22 1-66,-113-1-400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14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3 6659,'0'0'12416,"-25"-1"-10903,-78 0-179,99 1-1224,0 0 0,0 0 0,0 1 0,0 0-1,0 0 1,1 0 0,-1 0 0,0 1 0,1-1 0,-1 1 0,1 0-1,0 0 1,0 0 0,-1 1 0,-3 3 0,-8 6 442,-64 66 1236,71-71-1625,0 2 0,0-1 1,1 1-1,-9 13 0,-4 7 187,9-14-204,1 0 0,1 1 0,1 0 1,0 0-1,1 1 0,1 0 0,-7 28 1,7-12 1,1 0 0,2 1 1,1 42-1,0-49-58,3 0-1,0 0 0,1 0 1,2 0-1,1 0 0,1-1 1,12 36-1,-14-54-54,12 34 193,28 51 0,-37-81-209,1 0 1,0 0 0,0 0-1,1-1 1,1-1-1,0 0 1,0 0 0,19 13-1,7 0-13,1-2 0,1-1 0,0-2-1,2-2 1,78 21 0,-90-32-2,1-1-1,-1-2 1,1 0 0,39-4-1,-7 0 22,-45 1-16,1 0 1,-1-1 0,0-1 0,0-1 0,-1 0 0,1-1-1,28-14 1,-10 2 14,-1-2-1,40-30 1,-45 26-11,-2-2 1,0 0-1,26-36 0,-40 46 8,0-1 0,-1-1-1,0 0 1,-2 0 0,0-1-1,-1 0 1,-1-1-1,0 1 1,-2-1 0,0-1-1,-1 1 1,-1-1 0,-1 0-1,0-30 1,-2 15-6,-1 0 1,-1 0-1,-9-38 1,9 61 7,-2 0 0,0 0 0,0 0 0,-1 1 1,0 0-1,-1 0 0,0 0 0,-1 1 0,0 0 0,-1 0 0,0 0 1,-14-12-1,-19-11 155,-2 2-1,-50-28 1,78 51-128,0 0 0,0 1 0,-1 1-1,0 0 1,0 1 0,-30-5 0,7 6 217,-69 0 0,4 4-517,102 0-305,2 6-2486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15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2689,'0'0'11851,"0"-1"-11741,0 1 0,0 0 0,0-1 0,0 1 0,0 0 0,0-1 1,0 1-1,1 0 0,-1 0 0,0-1 0,0 1 0,0 0 0,1 0 0,-1 0 0,0-1 0,0 1 0,0 0 0,1 0 0,-1 0 0,0-1 1,1 1-1,-1 0 0,0 0 0,0 0 0,1 0 0,-1 0 0,0 0 0,1 0 0,-1 0 0,0 0 0,0 0 0,1 0 0,-1 0 1,0 0-1,1 0 0,-1 0 0,0 0 0,1 0 0,-1 0 0,0 0 0,0 0 0,1 0 0,-1 1 0,0-1 0,1 0 0,-1 0 1,0 0-1,0 0 0,0 1 0,1-1 0,-1 0 0,0 0 0,0 1 0,100 156 6396,18-7-4210,150 123-1459,-259-265-823,46 42 38,76 52 0,-131-102-66,0 0 1,0 0-1,1 0 1,-1 0-1,0 1 1,0-1-1,0 0 1,1 0-1,-1 0 1,0 0-1,0 0 1,0 0 0,1 0-1,-1 0 1,0 0-1,0 1 1,0-1-1,1 0 1,-1 0-1,0 0 1,0 0-1,0 1 1,0-1 0,0 0-1,0 0 1,0 0-1,1 1 1,-1-1-1,0 0 1,0 0-1,0 0 1,0 1-1,0-1 1,0 0-1,0 0 1,0 1 0,0-1-1,0 0 1,0 0-1,0 0 1,0 1-1,0-1 1,0 0-1,-12 2-2649,-5 1-532,14-1 2608,0 0 0,0 0 1,0 1-1,0-1 0,1 1 1,-1-1-1,1 1 0,-4 4 1,-23 44-6223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15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4482,'0'0'14551,"-1"16"-13439,1 233 3781,7-98-2337,-7-150-2604,0-115-16506,0 52 8315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45.1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348 0 512,'0'0'19569,"-15"7"-17509,2-2-1730,1 1 1,-1 1-1,1 0 1,1 0 0,-1 1-1,1 1 1,1 0-1,0 0 1,-12 14-1,-5 11 334,0 2 0,2 1 0,2 0 0,-19 44-1,30-56-424,2 1 0,1 0 0,1 1-1,1 0 1,1 0 0,2 1 0,-2 50-1,6-67-139,0 0 0,1 0-1,0 0 1,1 0 0,0 0 0,4 11-1,-4-18-85,0 0 1,0 0-1,0 1 0,0-1 0,1-1 0,-1 1 1,1 0-1,0-1 0,0 1 0,1-1 0,-1 0 1,1 0-1,0 0 0,-1 0 0,1-1 0,8 4 0,4 0-8,-1-1 0,1-1 0,0 0 0,0-1 0,1-1 0,-1-1 0,0 0 0,1-1 0,-1 0 0,0-2 0,1 0 0,26-7-1,-32 5-7,0-1 0,0 0 0,0-1 0,-1-1 0,0 1 0,0-1 0,0-1-1,15-16 1,1-3-87,33-46 0,-49 57 71,0 0-1,-1-1 1,0 0-1,-2 0 0,0-1 1,-1 0-1,5-24 0,-1-10-84,4-68 0,-12-12 77,-2 130 36,0 1 0,0-1 0,-1 0 0,1 0 0,0 1 0,-1-1 0,0 0 0,1 1 0,-1-1 0,0 1 0,0-1 0,0 0 0,0 1 0,0 0 1,0-1-1,0 1 0,-1 0 0,1 0 0,0-1 0,-1 1 0,1 0 0,-4-1 0,-39-16 382,30 14-301,-4-2-55,0 1 1,0 1 0,-1 1 0,1 0 0,-1 1-1,-21 2 1,37 0-442,0 0 0,1 0 0,-1 0 0,0 1 0,1 0 0,-1-1 0,1 1 0,-1 0 0,1 0-1,-1 0 1,1 1 0,0-1 0,-1 0 0,1 1 0,0 0 0,0-1 0,0 1 0,0 0 0,0 0 0,1 0 0,-1 0-1,1 1 1,-1-1 0,1 0 0,0 1 0,0-1 0,0 1 0,0-1 0,0 1 0,0-1 0,1 1 0,-1 3 0,-1 23-6854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16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1713,'28'-10'1855,"-18"7"-332,0 0 1,0 1 0,0 0-1,0 0 1,13 0 0,37 4 1125,-32 0-1891,0-2 1,45-5 0,-42-10 439,-20 34 568,2 27-341,-1 1 0,-3 1 1,6 81-1,-9 108 162,-6-179-1402,0-56-220,-1-2-95,0 0 0,1 0 0,-1 0 0,1 0 0,-1 0 0,1 0 0,-1 0 0,0 0 0,1 0 0,-1 0-1,1 0 1,-1 0 0,1 0 0,-1 0 0,1 0 0,-1-1 0,1 1 0,-1 0 0,1 0 0,-1-1 0,1 1 0,-1-1 0,-2-2-807,0-1-1,0 0 1,0 0-1,1 0 1,0 0 0,0-1-1,-3-7 1,-7-25-6846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1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40 4882,'0'0'12281,"-26"-6"-10067,-81-21-379,99 25-1526,0 0-1,0 1 0,0 0 0,-1 0 0,1 1 1,0 0-1,0 1 0,-1 0 0,1 0 1,0 0-1,-14 6 0,11-3-41,1 2 0,-1 0 0,1 0 0,1 1 0,-15 12 0,17-13-181,-11 10 27,0 1 0,1 1 0,2 1 1,-1 0-1,2 1 0,1 0 0,0 1 0,2 1 1,0 0-1,1 1 0,2 0 0,0 0 0,-7 37 1,4 6 201,2-1 1,4 2-1,4 116 0,3-160-250,1 1 0,0-1 0,2-1 0,1 1 0,0-1 0,2 1 0,1-2 0,0 1 0,2-2 0,22 35 0,-5-17-31,1-1 1,1-1-1,2-2 0,51 42 0,-59-57-27,0 0-1,1-2 1,1 0 0,45 20-1,-51-29 2,-1 0 0,1-2 0,1 0 0,-1-1 0,1-1 0,0-1-1,34 0 1,-47-3-8,21 0 6,33-4 1,-51 2 1,0 0 0,-1 0 0,1-1 0,-1-1 0,0 0 0,14-7 1,12-9 20,-1-2 1,52-42-1,-68 48-33,0-1-1,-1-1 1,-2-1-1,0 0 1,21-33-1,-21 25-22,52-94-112,-62 105 124,1 0 0,-2 0 0,0 0 0,-1-1-1,-1 1 1,2-23 0,-3 19 26,-1 0-1,-1 0 1,-1-1 0,-1 1-1,0 0 1,-2 0 0,0 1-1,-10-28 1,-14-11-1,-40-63-1,58 104-15,3 5 14,0 0 1,-1 1-1,0 0 0,0 1 0,-2-1 1,1 2-1,-1 0 0,0 0 0,-1 0 1,0 1-1,-15-7 0,-71-38 214,-42-20-172,132 71-52,1-1-1,-1 1 1,0 1 0,1-1-1,-1 1 1,0 1 0,0-1-1,-13 1 1,-55 12-3975,44-6-1352,8-5-2424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1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7 447 1585,'0'0'15169,"0"0"-15100,-1 0-1,1 0 0,0 0 0,0 0 0,-1 0 0,1 0 1,0 0-1,-1 0 0,1 0 0,0 0 0,0 0 0,-1-1 1,1 1-1,0 0 0,0 0 0,0 0 0,-1-1 0,1 1 1,0 0-1,0 0 0,0 0 0,-1-1 0,1 1 1,0 0-1,0 0 0,0-1 0,0 1 0,0 0 0,0-1 1,0 1-1,-1 0 0,1 0 0,0-1 0,0 1 0,0 0 1,0-1-1,0 1 0,0 0 0,1 0 0,-1-1 0,0 1 1,0 0-1,0-1 0,0 1 0,0 0 0,0 0 1,0-1-1,0 1 0,1 0 0,-1 0 0,0-1 0,0 1 1,0 0-1,1 0 0,-1-1 0,15-37 713,1 0 0,33-56-1,-19 39-451,-8 20-176,10-20-104,-14 36-89,-14 12 46,0-1 0,1 1 0,0 0-1,0 1 1,1-1 0,6-6-1,-6-11-706,-2 13 1226,-1 0-3479,-15 41-15904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18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0 315 2465,'0'0'21767,"0"-2"-21145,1-6-497,0 0 1,1 0-1,0 1 0,0-1 0,1 1 1,0-1-1,0 1 0,1 0 1,0 0-1,0 1 0,9-12 0,11-18 104,64-129 115,-80 153-538,-4 12-2245,-3 23-4955,-1-11 4652,0 11-2983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1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13 250 1345,'-12'-3'24171,"12"-5"-24062,1 1 1,0-1 0,0 0 0,1 1 0,0-1-1,0 1 1,1 0 0,4-10 0,35-53 23,-31 54-125,0-1 1,-1 0-1,8-21 1,-16 28 4,-2 9 43,0 10-6368,0 5 1950,0-5-1876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2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89 16,'-11'7'27132,"17"-15"-27106,-1 1-1,1-1 0,1 2 1,-1-1-1,1 1 0,0 0 1,1 0-1,-1 1 1,1 0-1,0 0 0,10-4 1,-12 6-26,2-7-5,-8 9 5,0 1 0,0 0 0,0 0-1,0 0 1,0-1 0,0 1-1,0 0 1,0 0 0,1 0 0,-1-1-1,0 1 1,0 0 0,0 0-1,1 0 1,-1-1 0,0 1 0,0 0-1,0 0 1,1 0 0,-1 0 0,0 0-1,0 0 1,0 0 0,1 0-1,-1 0 1,0-1 0,0 1 0,1 0-1,-1 0 1,0 0 0,0 0-1,1 0 1,-1 0 0,0 1 0,1-1-1,2 0 2,-2 0 7,17 0 1457,-18 26-566,-1-2-593,-2 0 0,-11 45 0,9-45-45,0 0 1,-3 49-1,7 4-74,0-12-71,8 89 0,-6-113-84,0-34-38,-1 0 0,1-1 0,1 1 0,-1 0-1,1-1 1,4 10 0,-2-9 20,-3-6 44,-1-25-10308,0 0 4242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21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26 233 2401,'0'0'12926,"-16"1"-7189,8-3 1188,8-1-6919,-1-1-1,1 1 1,0 0 0,0-1-1,0 1 1,1-1 0,-1 1 0,1 0-1,0-1 1,-1 1 0,2 0-1,-1 0 1,0 0 0,1 0 0,-1 0-1,1 0 1,0 0 0,0 0-1,0 0 1,5-4 0,20-20 17,25-33 0,-38 44-18,2-8 6,-14 21 5,-1 0 0,1-1 0,0 1 0,0 0 0,1 0 0,-1 1 0,1-1-1,-1 0 1,5-3 0,-6 6 721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25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6339,'0'0'25401,"0"9"-24401,-3 33-991,-1-1 0,-12 54 0,-2 8-9,-28 197 0,-15 134 0,60-393 0,0-33 0,-3-6-56,3-2-355,1-1 213,0 1 0,0-1 0,0 1 0,0 0 0,0-1 0,0 1 0,0-1 0,0 1 0,0 0 0,-1-1 0,1 1 0,0 0 0,0-1 0,0 1 0,-1 0 0,1-1 0,0 1 0,-1 0 0,1-1 0,0 1 0,0 0 0,-1 0 0,1-1 0,0 1 0,-1 0 0,1 0 0,-1 0 0,1 0 0,0 0 0,-1-1 0,1 1 0,0 0 0,-1 0 0,1 0 0,-1 0 0,1 0 0,0 0 0,-1 0 0,1 0 0,-1 0 0,1 0 0,0 0 0,-1 1 0,1-1 0,-1 0 0,0 0 0,-4 1-2445,-11-1-8056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2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1697,'0'0'14919,"1"4"-12580,26 99 3188,-3-16-3635,13 101 0,-28-147-1647,-6-33-181,-1 1-1,0-1 1,0 16-1,-1-23-49,3-1-4,-3 0 12,-1-16-12634,0 0 6642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26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1 992,'0'0'13580,"0"0"-13242,-1 0-1,1 0 1,-1 0 0,1 0 0,-1 0-1,0 0 1,1 0 0,-1 0-1,1 0 1,-1 0 0,1 0 0,-1 0-1,1 0 1,-1 0 0,1 0-1,-1 1 1,1-1 0,-1 0 0,1 0-1,-1 1 1,1-1 0,-1 0-1,0 1 1,-8 36 196,-7 46 0,14-67-4017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45.5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349 1 7283,'0'0'14567,"-26"22"-13446,-87 78 295,97-83-1041,0 1 0,1 1 0,1 0-1,0 1 1,2 0 0,0 1 0,2 0-1,-14 38 1,9-21 46,3-13-163,2 1-1,1 0 1,2 1 0,0 0 0,2 0 0,0 1-1,0 44 1,4-53-244,0-8-8,1 1-1,0-1 1,1 0 0,2 13 0,-2-22-13,-1 1 0,0-1 0,1 0 0,0 0 0,0 0-1,0 0 1,0 0 0,0 0 0,0 0 0,0 0 0,0 0 0,1 0 0,-1-1 0,1 1 0,-1-1 0,1 1 0,0-1 0,0 1 0,-1-1 0,1 0 0,0 0 0,0 0 0,0 0 0,1 0 0,-1 0 0,0-1 0,2 1-1,9 1-319,-1-1 0,0-1-1,1 0 1,-1-1 0,1 0-1,-1-1 1,0 0 0,0-1-1,20-7 1,7-6-4053,54-31 1,-71 35 1989,59-28-8410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26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71 3282,'0'0'17050,"-9"-11"-15519,-27-33-266,35 43-1113,0-1-1,0 1 1,-1 0 0,1-1-1,0 1 1,0 0 0,-1 0-1,1 0 1,-1 0 0,1 0-1,-1 1 1,1-1-1,-3-1 1,3 2-112,0 0 0,1 0 1,-1 0-1,0 0 0,0 0 0,1 0 0,-1 0 0,0 1 0,1-1 0,-1 0 1,1 0-1,-1 0 0,0 1 0,1-1 0,-1 0 0,1 1 0,-1-1 0,0 1 1,1-1-1,-1 0 0,1 1 0,-1 0 0,-2 3-3,1 0 0,0 1 0,0-1 0,0 0-1,0 1 1,-2 8 0,1-3 127,-3 12-50,0 1 0,2 0 0,0 1 0,2-1 0,0 1 0,3 29 0,-1-49-107,0-1 0,0 1 0,1-1 0,-1 1 0,1-1 0,0 1 0,0-1 0,0 1 0,1-1 0,-1 0 0,1 0 0,0 0 0,0 0 0,0 0 0,0 0 0,0 0 0,4 3 0,-4-5-14,0 1-1,1-1 1,-1 1 0,0-1-1,1 0 1,-1 0 0,1 0-1,-1 0 1,1 0 0,0 0 0,-1-1-1,1 1 1,0-1 0,0 0-1,-1 0 1,1 0 0,0 0-1,-1-1 1,1 1 0,0-1-1,-1 1 1,1-1 0,0 0-1,-1 0 1,4-2 0,-1 0-44,0 0 0,0-1 0,0 0 0,-1 0 0,1-1 0,-1 1 0,0-1 0,0 0 0,-1 0 0,1 0 0,-1 0 0,0-1 0,2-7 0,5-9-274,-2-1 0,7-24 0,-11 33 117,-2 7 72,0 0 0,0-1 0,-1 1 0,0 0 0,1-15 0,-2 21 691,9 159 2306,-1-64-2161,-5-54-471,18 450 1724,-21-486-1974,-8-38-19164,-8 4 8869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2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76 2113,'0'0'13596,"-21"-11"-11886,-66-33-240,80 41-1073,1 0-1,-1 0 1,0 0 0,0 1 0,0 0 0,0 1 0,0-1 0,0 1 0,-1 1-1,1-1 1,0 1 0,-15 2 0,-9 0 1001,20-1-1186,0 0-1,0 1 0,0 0 0,0 1 0,0 0 0,1 1 1,-1 0-1,1 1 0,-19 11 0,13-6-144,1 0-1,1 1 1,0 1-1,0 0 0,-16 20 1,11-8 11,2 1-1,1 0 1,1 2 0,-14 33 0,-36 116 221,51-129-213,2 1 0,2 1 0,2 0 0,-2 94 0,10 115 325,1-247-398,0 0 1,1 0-1,0-1 1,1 1 0,0 0-1,0-1 1,1 0 0,1 0-1,0 0 1,11 16 0,0-3-7,0-1 1,2 0 0,22 20 0,-25-29-4,0 0 0,0-2 0,1 0 0,1 0 0,-1-2 0,32 14 0,-16-11 0,0-2 0,65 14 0,-50-15-2,-28-4 2,0-2 0,0 0 0,26 1 1,-34-4-6,-4 0 6,0 1-1,0-1 1,0-1-1,0 1 0,0-1 1,0-1-1,0 1 0,0-1 1,0 0-1,13-6 1,89-69 79,-81 56-88,44-42-39,-58 53 39,0-2 0,0 1 0,-1-2 0,-1 0 0,0 0 0,-1-1 0,0-1 0,-1 0 0,-1 0 0,-1-1 0,8-18 0,-7 11 23,0-1 0,-2 0 1,-1-1-1,-1 0 1,-1 0-1,-1 0 0,0-30 1,-2-13-16,1 22 2,-6-52 0,2 85 7,-1 0 0,0 0 1,-1 1-1,-1-1 0,-8-18 0,-39-63 109,28 52-99,2-3-15,17 33-2,0 0 1,-1 1-1,-1-1 0,1 1 0,-13-14 0,-25-33 109,19 34-62,-50-37 1,71 60-120,0 0 0,1 0 1,-1 0-1,0 1 0,0 0 1,0 0-1,0 0 0,0 0 1,-6 1-1,-5 0-609,-34-1-3510,18 0-2976,17 0-1318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2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173 103 2305,'0'0'11928,"-34"0"-390,21 0-12135,7 1 559,0 0 0,0 1 0,0 0 0,0 0 0,1 0-1,-1 1 1,0 0 0,1 0 0,0 0 0,0 1 0,0-1 0,-6 6 0,-30 19 45,38-27 58,3-1-41,0 0 1,0 0 0,0 0 0,0 0 0,0 0 0,0 0 0,0 0 0,0-1 0,0 1 0,0 0 0,0 0-1,0 0 1,0 0 0,0 0 0,0 0 0,0-1 0,0 1 0,0 0 0,0 0 0,0 0 0,0 0 0,0 0 0,0 0-1,0-1 1,0 1 0,0 0 0,0 0 0,0 0 0,0 0 0,0 0 0,0 0 0,0 0 0,0-1 0,-1 1-1,1 0 1,0 0 0,0 0 0,0 0 0,0 0 0,0 0 0,0 0 0,0 0 0,-1 0 0,1 0 0,0 0-1,0 0 1,0 0 0,0 0 0,0 0 0,0 0 0,-1 0 0,1 0 0,0 0 0,0 0 0,0 0 0,0 0-1,0 0 1,0 0 0,-1 0 0,1-9-290,3-3 259,0 1 1,0 0-1,1-1 1,0 2-1,1-1 1,0 0-1,1 1 0,10-15 1,0-1-6,-2 9-364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32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3522,'-6'4'27063,"7"6"-27006,0-1 1,0 0 0,1 0 0,0 0-1,0-1 1,1 1 0,7 15 0,36 58 355,-7-14-120,93 231 535,-26-54-650,43 145-170,-146-378-8,10 26 0,1-1 0,21 40 0,-30-69-32,-4-7-141,-1-4-1884,0 1 1623,0 0 0,0-1 0,0 1 0,0-1-1,0 1 1,-1-1 0,1 1 0,-1 0 0,0-1-1,0 1 1,0 0 0,0 0 0,0-1 0,0 1-1,0 0 1,-1 0 0,1 0 0,-1 0 0,0 1-1,1-1 1,-1 0 0,-4-2 0,-23-13-9760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3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3826,'0'0'14756,"0"0"-14657,0 0 1,0 0 0,0-1-1,-1 1 1,1 0 0,0 0-1,0-1 1,0 1-1,0 0 1,0 0 0,0 0-1,0-1 1,0 1 0,0 0-1,0 0 1,0-1-1,0 1 1,0 0 0,0 0-1,0-1 1,1 1 0,-1 0-1,0 0 1,0 0-1,0-1 1,0 1 0,0 0-1,0 0 1,1 0 0,-1-1-1,0 1 1,0 0-1,0 0 1,0 0 0,1 0-1,-1 0 1,0 0-1,0-1 1,0 1 0,1 0-1,17-2 487,-1 0 0,1-2 0,-1 0 0,0-1 0,22-9 0,10-3 68,-21 9-296,-1 1-1,1 1 1,1 1-1,48-1 1,-75 6-330,-1 1 0,0 0 1,0-1-1,0 1 0,0 0 1,0-1-1,0 1 1,0 0-1,0 0 0,-1 0 1,1 0-1,0 0 0,0 0 1,-1 0-1,1 0 0,0 0 1,-1 0-1,1 0 0,-1 1 1,0-1-1,1 0 0,-1 0 1,0 0-1,0 1 0,0-1 1,0 0-1,0 0 0,0 1 1,0 1-1,0-2 2,2 14 161,6 104 668,-8-108-818,0 0-1,-1 0 1,0 0-1,-1 0 0,0-1 1,-1 1-1,0-1 1,-7 15-1,-34 43 58,35-55-132,0 0 0,0 0 0,1 1 0,-7 17 0,11-22-780,11-15 334,23-11 266,-23 12 194,0 0 0,0 1 0,1 0 0,-1 0 0,1 1 1,0 0-1,0 0 0,0 1 0,0 0 0,1 0 0,10 0 0,-17 2 11,0 0 1,-1 0 0,1 0-1,0 0 1,0 0-1,0 0 1,0 1 0,-1-1-1,1 1 1,0-1-1,0 1 1,-1 0 0,1-1-1,0 1 1,-1 0 0,1 0-1,-1 0 1,3 2-1,-3 0 26,1-1 0,-1 1 0,1 0 0,-1 0 0,0 0-1,0 0 1,-1-1 0,1 1 0,0 0 0,-1 0 0,0 6-1,3 28 310,-2 0-1,-6 61 1,5-91-293,-2 0 0,1 1-1,-1-1 1,0 0 0,-1-1 0,0 1 0,0 0 0,0-1 0,-7 11 0,7-14-70,1 0 0,0-1-1,-1 1 1,0-1 0,0 1 0,1-1 0,-1 0 0,-1 0 0,1 0 0,0 0-1,0-1 1,-1 1 0,1-1 0,-1 0 0,1 0 0,-1 0 0,1 0 0,-1-1-1,-7 1 1,10-1-383,-1 0-1,0 0 1,1 0-1,-1 0 0,1 0 1,-1 0-1,0 0 1,1 0-1,-1-1 0,0 1 1,1-1-1,-1 1 1,1-1-1,-1 0 0,1 1 1,-1-1-1,1 0 1,-2-1-1,2-1-327,0 1 0,0 0-1,1 0 1,-1-1 0,1 1 0,-1 0 0,1-1-1,0 1 1,0 0 0,0-1 0,1-2-1,-1-7 808,0-42-6401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33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4722,'0'0'13126,"9"-1"-11728,1-1-1189,5 0 483,0 0-1,0 1 1,22 2-1,-32-1-536,-1 0-1,0 1 0,0-1 1,0 1-1,0 0 0,0 0 1,-1 1-1,1-1 0,0 1 1,0 0-1,-1 0 0,1 0 1,-1 0-1,0 1 0,0-1 1,0 1-1,0 0 0,0 0 1,0 0-1,2 4 0,-1 2 80,0 0 0,0 0 0,-1 1 0,0-1 1,0 1-1,-1 0 0,-1 0 0,1 18 0,-5 80 310,3-100-511,-12 61 86,8-56-169,2 1-1,0 0 1,-1 22 0,3-35-119,13-1 113,8 1 132,-1-2 1,28-4 0,-40 4-217,-1-1 0,1 0 0,-1-1 1,0 0-1,0 0 0,0 0 0,0-1 0,0 0 1,10-9-1,-7 5-1086,0-1-1,0 0 1,14-18 0,-20 22 472,-1 0 0,0 0 0,0 0 0,0-1 0,-1 1 0,0 0 0,0-1 0,0 0 0,-1 1 0,1-1 0,-1-6 0,0-21-6345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34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20 4818,'0'0'8823,"-27"-4"-7012,-85-11 17,106 15-1642,0-1 0,0 1 0,1 0-1,-1 1 1,0-1 0,-9 3 0,-10 12 663,12-6-489,-2 1-76,1 0 1,1 0-1,0 1 0,0 1 0,1 1 0,0-1 0,-10 18 0,5-6 269,2 1 0,1 1 0,-15 41 0,-42 136 1006,62-168-1355,2 0 0,1 0 1,2 0-1,0 38 0,4-54-122,5 126 341,-3-126-358,2 1-1,0-1 1,1 0 0,1 0 0,11 26 0,88 146 495,-94-172-543,1-1 0,0 0 0,1-1 0,1-1 0,1 0 0,0 0 0,1-2 0,1 0 0,0 0 0,1-2 1,0 0-1,1-1 0,0-1 0,1-1 0,0-1 0,0-1 0,1 0 0,0-1 0,0-2 0,1 0 0,-1-1 0,31 0 0,-15-3 0,-24 2-7,1-2 0,0 0 0,-1 0 0,1-1 1,-1-1-1,1 0 0,-1-1 0,1 0 0,-1-1 0,18-9 0,16-15 76,-2-3 1,-1-2-1,-1-1 0,-2-2 1,69-80-1,-98 101-67,-1-1 0,0-1 0,-1 0 0,-1 0 0,-1-1 0,0 0 0,-1 0 0,-1-1 0,-1 0-1,4-28 1,-2-14-40,-1-119-1,-6 145-10,-1 22 31,-1-1 0,0 1-1,-1 0 1,0 0 0,-1 0 0,0 0-1,-1 1 1,0-1 0,-10-14 0,-11-16 44,-34-43 1,59 85-44,-16-21 27,0 1-1,-2 1 1,0 1 0,-2 0-1,0 2 1,0 0 0,-2 1-1,0 2 1,-1 0 0,0 1-1,-48-17 1,48 25 99,-1 1 0,0 1-1,1 1 1,-1 1 0,-39 4 0,-1-2 7,49-1 705,11 1-4043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35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0,'0'10'23856,"0"7"-20918,-2 10-2453,-1-1 1,-2 0-1,-1 0 0,-1 0 1,-12 30-1,-15 59-196,-12 128 132,37-173-272,-2 105-1,11-173-39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35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2977,'0'0'14762,"0"-6"-12729,0 3-1878,0 0 0,1 1 0,-1-1 0,0 1 0,1-1 1,0 1-1,0-1 0,-1 1 0,1 0 0,1-1 0,-1 1 0,0 0 0,1 0 1,1-3-1,3-1 232,0 0 0,0 0 0,0 1 1,12-7-1,-4 3-42,1 1 0,0 0 0,0 1 0,1 0 0,0 2 0,0 0 0,0 0 0,1 2 0,0 0 0,-1 1 0,1 0 0,23 2 0,-39 1-337,0 0 0,0 1 1,-1-1-1,1 0 1,-1 1-1,1-1 0,-1 0 1,1 1-1,-1-1 0,0 1 1,0-1-1,1 1 0,-1-1 1,0 1-1,-1-1 1,1 1-1,0-1 0,-1 2 1,1 2 21,0 14 50,1 11 17,-1 0 1,-1 0-1,-2 0 0,-1 0 1,-13 47-1,5-38-77,8-25-4,0 1-1,-11 23 1,13-34-48,0-1-1,1 1 1,-1 0-1,1 0 0,0 0 1,0 1-1,0-1 1,1 0-1,-1 8 1,7-15-78,20-8 130,1 1-1,49-13 1,-33 21-24,-24 3-19,-18-1 27,-1 1 0,1-1 0,-1 1 0,0-1 0,1 1 0,-1-1 0,1 1 0,-1-1 0,0 1 0,0 0 0,1-1 0,-1 1 0,0 0 0,0-1 0,0 1 0,1-1 0,-1 1 0,0 0 0,0-1 0,0 1 0,0 0 0,0-1 0,-1 2 0,1 25 58,0-20-33,0 13 65,1-7-47,0 1 0,-2-1 0,1 1 0,-2-1 0,0 0 0,0 1 0,-1-1 0,-1 0 0,0-1 0,-9 19 0,2-10-49,-1-1 1,-1-1-1,0 0 1,-22 21-1,34-38-130,-1-1 0,1 0 0,-1 0 0,1 0 0,-1 0 0,0 0 0,1-1 0,-1 1 0,0 0 0,-3 0 1,-5-3-3644,5-9-4101,5-17 419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36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6 5811,'0'0'15807,"-23"8"-14265,1-1-1182,12-5-228,0 1 0,0 0 0,0 1-1,1 0 1,-1 1 0,1-1-1,0 2 1,0-1 0,1 2 0,0-1-1,0 1 1,-8 9 0,-39 55 2002,55-71-2124,0 1 0,0-1 0,0 1 0,0 0 0,0-1-1,0 1 1,0-1 0,0 1 0,0 0 0,0-1 0,0 1 0,0-1-1,0 1 1,1 0 0,-1-1 0,0 1 0,0-1 0,1 1 0,-1-1 0,0 1-1,1-1 1,-1 1 0,1-1 0,-1 1 0,0-1 0,1 0 0,-1 1 0,1-1-1,-1 1 1,1-1 0,-1 0 0,1 0 0,0 1 0,-1-1 0,1 0-1,-1 0 1,1 0 0,-1 0 0,2 1 0,34 12-116,-24-10 156,49 18 91,43 15 168,-92-31-232,-1 0 1,1 1-1,-2 0 1,1 1-1,-1 1 1,12 9-1,-18-12-38,-1-1-1,0 1 0,-1-1 0,1 1 0,-1 0 0,1 0 0,-2 0 0,1 0 0,0 0 0,-1 1 0,0-1 0,0 0 0,-1 1 1,1-1-1,-1 1 0,-1 8 0,0-1 26,0-1 0,-1 1 0,-1 0 1,0-1-1,-9 24 0,2-13-34,3-5-10,0 0 0,-2-1 0,-16 25-1,13-33 74,6-17 81,6-25 32,0 26-270,-2-77-19,1 22 60,6-70 0,-1 105 25,12-41 0,3-15-296,-9 7-2275,-8 27-6798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46.0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186 0 9925,'0'0'11461,"-13"29"-9482,-83 185 2165,44-90-1780,47-107-2141,-1 1 0,2-1 0,1 1 0,0 0 1,-1 25-1,4-34-210,1-10-21,-1-1 0,1 0 0,-1 1 0,1 0 1,-1-1-1,1 1 0,0-1 0,0 1 0,-1 0 0,1-1 0,0 1 0,0 0 0,0 0 1,1 0-1,-1 0 0,0 0 0,2-1 0,6-7-10,36-34 104,2 1 0,61-41 1,12-10-426,-115 88 304,-4 4 20,0 0 0,0 0 0,0 0 1,1 0-1,-1 0 0,0 0 0,0 0 0,1 1 0,-1-1 0,1 0 0,-1 1 0,1-1 0,-1 1 0,1-1 1,-1 1-1,3 0 0,-3 0-49,9 25-67,27 121 752,-27-98-482,-5-18-90,-1 1 0,-1 47 0,-3-77-41,1-11-4789,6-14 48,8-12-2667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37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704 185 5795,'0'0'5757,"-27"-2"-3895,-86-9-237,106 10-1359,0 0-1,0 0 1,0 1-1,0 0 1,0 1 0,0-1-1,0 1 1,0 0 0,0 1-1,0 0 1,1 0 0,-1 0-1,1 1 1,-1 0 0,1 1-1,0-1 1,0 1 0,-6 5-1,-30 17 1398,14-11-1000,1 1 0,0 1 0,2 1 0,0 1-1,-40 41 1,27-23-161,26-27-370,0 1 0,1 1 0,0 0 0,1 0-1,0 1 1,1 0 0,0 1 0,-11 24 0,9-1 72,0 1 0,3 0 0,1 0 0,2 1 0,1-1 0,3 52 0,0-23-52,-1-20 45,3 0-1,11 82 1,-10-115-148,2 0-1,-1 0 1,2 0-1,0-1 1,1 1-1,0-1 1,0-1-1,2 1 1,0-1-1,0 0 1,1-1-1,0 0 1,15 13 0,0-3 5,1-2 1,0-1 0,2-2 0,0 0 0,1-2 0,0 0-1,1-2 1,37 9 0,-41-16-18,0-1 0,0-2 0,0 0 0,0-2 0,1-1 0,31-5 0,-22 3 83,-20 1-58,1-1 1,-1-1-1,1 0 0,25-12 1,-25 10-30,0 0 1,0 1-1,29-5 0,-40 9-27,1 0-1,0-1 0,0 0 0,-1 0 0,1 0 0,-1-1 0,1 1 0,7-7 0,19-8 3,8-4 63,0-2-1,66-50 1,-33 21-16,-61 44-49,-1 0 0,0-1 0,-1 0 0,0-1 0,0 0 0,-1-1 0,0 0 0,-1-1 0,0 1 0,-1-1 0,-1-1 1,0 1-1,0-1 0,-1 0 0,-1-1 0,0 1 0,3-20 0,1-50 47,-2-118 1,-6 184-49,-7-54 0,1 25 6,4 34-1,0 1 1,-1 0-1,0 0 0,0 0 1,-1 0-1,-1 0 0,-5-9 0,-5-7 79,-27-35-1,3 7-63,22 30-11,-1 0 0,-1 0 0,0 2 0,-2 1 0,-1 0 0,-36-27 0,-129-55 185,154 87-153,23 13-47,-1 1 0,1-1 0,-1 2 1,1-1-1,-1 1 0,0 1 0,0 0 0,0 1 0,0 0 0,-15 2 1,-20-1-84,-8-9-4569,24 5-934,-4-10-3785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9:22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 5106,'-3'6'26369,"9"-4"-26003,327-2 18,-328 0-398,0 0 0,0 0-1,0-1 1,0 0-1,0 0 1,8-3 0,-3-2-5659,-26 22-1359,-7 13-5409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04.1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63 3426,'0'0'18139,"4"15"-15957,75 228 3874,-61-176-5236,11 88-1,-3-12-417,-26-141-401,11 34 24,-11-35-28,0-1 1,0 1-1,0 0 1,1-1-1,-1 1 1,0-1-1,0 1 1,0-1-1,1 1 1,-1-1-1,0 1 1,1-1-1,-1 1 1,0-1-1,1 1 1,-1-1-1,1 1 1,-1-1-1,0 0 1,1 1-1,-1-1 1,1 0-1,-1 1 1,1-1-1,0 0 1,-1 0-1,1 0 1,-1 1-1,1-1 1,-1 0-1,1 0 1,0 0-1,-1 0 1,1 0-1,-1 0 1,1 0-1,0 0 1,-1 0-1,1 0 1,-1 0-1,1-1 1,-1 1-1,1 0 1,-1 0-1,1-1 1,0 1-1,-1 0 1,1-1-1,-1 1 1,0 0-1,1-1 1,-1 1-1,1-1 1,6-8-5,-1 0 0,0 0 0,-1-1 0,5-11 0,4-6 31,60-123-207,65-193 0,-132 324-143,-1 0 0,-1 0-1,4-31 1,-7 27-4351,-1-1-4420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04.5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30 105 9172,'0'0'4866,"-1"23"-325,-4 105-419,5-127-4082,0-1 0,0 1 0,0-1 0,0 0 0,0 1 0,0-1 0,0 1 0,0-1 0,0 0 0,0 1 0,0-1 0,1 0 0,-1 1 0,0-1 0,0 0-1,0 1 1,1-1 0,-1 0 0,0 1 0,0-1 0,1 0 0,-1 1 0,0-1 0,1 0 0,-1 0 0,0 0 0,1 1 0,-1-1 0,0 0 0,1 0 0,-1 0 0,1 0 0,15-2 372,14-14-57,-24 12-291,0-1 1,-1 0-1,0 0 0,0-1 0,-1 1 0,1-1 0,-1 0 1,0 0-1,-1-1 0,1 1 0,-1-1 0,-1 0 0,1 0 0,-1 0 1,-1 0-1,1 0 0,-1 0 0,0 0 0,-1-1 0,1 1 1,-2-12-1,1 14 43,0-1 1,-1 0 0,1 0 0,-1 0-1,0 1 1,-1-1 0,0 1-1,1-1 1,-6-8 0,6 12-20,0-1 0,-1 1-1,1 0 1,-1 0 0,0 0 0,0 0 0,0 1 0,0-1-1,0 0 1,0 1 0,0 0 0,-1-1 0,1 1 0,0 0 0,-1 0-1,1 0 1,-1 0 0,1 1 0,-1-1 0,0 1 0,1-1-1,-1 1 1,-4 0 0,-5 0 376,-27 0 39,38-1-554,1 1-1,-1 0 0,0 0 1,0 0-1,0 0 1,0 0-1,0 0 0,0 0 1,0 1-1,0-1 0,0 0 1,0 0-1,0 1 0,1-1 1,-1 1-1,0-1 0,0 0 1,0 1-1,1 0 1,-1-1-1,0 1 0,0-1 1,0 2-1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04.7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 3506,'0'0'6469,"11"23"-535,4 13-3959,0-3 787,34 58 0,-39-75-1635,2-1 0,21 22 1,-14-17-639,-18-18-464,0-1 1,0 0-1,0 1 0,0-1 0,0 0 1,0 0-1,0 0 0,1 0 0,-1 0 1,0 0-1,0-1 0,1 1 0,-1 0 1,1 0-1,-1-1 0,1 1 0,-1-1 1,1 0-1,-1 1 0,1-1 0,0 0 1,-1 0-1,1 0 0,-1 0 0,3 0 0,0-4 31,5-9-131,0 0 0,0 0 0,-1-1-1,-1 0 1,0 0 0,-1-1-1,-1 1 1,0-1 0,-1-1-1,0 1 1,-1-1 0,1-26-1,-4-20-7789,0 37-253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05.2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238 1 8820,'0'0'10890,"-19"28"-8795,-2 2-1477,-6 8 527,2 0 0,-36 76-1,52-95-741,1 1 0,1 0 0,0 0 0,2 0-1,0 1 1,-3 41 0,8-62-406,0 0 1,0 1-1,0-1 0,0 0 1,0 0-1,0 0 0,0 0 1,0 0-1,0 0 0,0 1 1,0-1-1,0 0 0,0 0 1,0 0-1,0 0 0,0 0 1,0 0-1,0 0 0,0 1 1,0-1-1,1 0 0,-1 0 1,0 0-1,0 0 0,0 0 1,0 0-1,0 0 0,0 0 1,0 0-1,1 0 0,-1 0 1,0 0-1,0 1 0,0-1 1,0 0-1,0 0 0,0 0 1,1 0-1,-1 0 0,0 0 1,0 0-1,0 0 0,0 0 1,0 0-1,0-1 0,1 1 1,-1 0-1,0 0 0,0 0 1,0 0-1,0 0 0,0 0 1,0 0-1,1 0 0,7-1-64,0 0-1,-1 0 1,1-1-1,0 0 0,0 0 1,-1-1-1,0 0 1,1 0-1,-1-1 0,0 0 1,0 0-1,-1 0 1,0-1-1,1 0 0,-1-1 1,-1 1-1,1-1 1,4-6-1,-1 0-109,0 0 1,-1 0-1,-1 0 0,0-1 0,-1 0 0,0-1 1,-1 1-1,0-1 0,4-20 0,-5 11 631,-4 30 1317,-2 33-901,15 122 830,-3-61-927,3 24-164,4 110-311,-17-234-289,1 1 0,-1-1 0,0 0 0,0 1-1,0-1 1,0 0 0,0 1 0,0-1 0,0 0 0,-1 1-1,1-1 1,0 0 0,-1 0 0,1 1 0,-1-1 0,1 0-1,-1 0 1,0 0 0,1 1 0,-1-1 0,0 0 0,0 0-1,0 0 1,0 0 0,0-1 0,0 1 0,0 0 0,0 0-1,0 0 1,0-1 0,-1 1 0,1-1 0,0 1 0,0-1-1,-1 1 1,1-1 0,0 0 0,-1 0 0,1 1-1,0-1 1,-3 0 0,-21 2-72,-1 0-1,1-2 1,-1 0-1,-28-6 1,48 5-10,1 0 0,0 0 0,-1-1 0,1 0 0,0 0 0,0 0 0,0-1 0,0 1 0,0-1 0,1 0 0,-1-1 0,1 1 0,0-1 0,0 0 0,0 0 0,1 0 0,-1-1 1,-2-4-1,2 0-578,0 1 1,0 0 0,1-1 0,1 0 0,-1 0 0,1 0 0,1 0 0,0 0 0,0-1 0,1-10-1,3-32-4815,12 2-1940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05.8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203 28 2353,'0'0'8284,"-6"-15"-64,3 14-7875,1-1 1,0 1 0,-1-1-1,1 1 1,-1 0 0,1 0-1,-1 0 1,0 1 0,1-1-1,-1 0 1,0 1 0,0 0-1,1 0 1,-1 0 0,0 0-1,0 0 1,0 0 0,1 1-1,-6 1 1,3-1-174,1 2 0,-1-1 0,1 0 0,0 1-1,-1 0 1,1 0 0,1 0 0,-1 1 0,0-1 0,-3 5-1,-5 9-47,0-1 0,2 1 0,0 1 0,-10 22 0,16-31 10,0-1 1,0 1 0,1 0 0,0 1-1,1-1 1,0 0 0,-1 16-1,3-24-137,0 0 0,0-1-1,1 1 1,-1-1 0,1 1-1,-1 0 1,1-1-1,-1 1 1,1-1 0,-1 1-1,1-1 1,-1 0 0,1 1-1,-1-1 1,1 1-1,0-1 1,-1 0 0,1 0-1,0 1 1,-1-1 0,1 0-1,0 0 1,-1 0-1,1 0 1,0 1 0,0-1-1,-1 0 1,1-1 0,1 1-1,30 0-96,-22 0 80,-1 0-10,1-1 1,-1 0-1,0 0 1,1-1-1,-1 0 1,0-1-1,0 1 1,0-2-1,-1 1 1,1-1-1,-1-1 1,0 0-1,0 0 1,15-12-1,-18 13-43,0 0 1,0 1-1,1 0 0,-1 0 1,1 0-1,8-2 0,-12 4 58,0 1-1,0-1 0,0 1 0,0 0 0,1 0 1,-1-1-1,0 1 0,0 1 0,0-1 0,1 0 0,-1 0 1,0 1-1,0-1 0,0 1 0,0 0 0,0 0 1,0 0-1,0 0 0,0 0 0,0 0 0,0 0 1,2 2-1,8 10 261,-1 0 0,0 1 1,10 16-1,0 0 116,-20-28-449,-1-20-13609,0-4 5554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06.0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7972,'0'0'15991,"36"161"-14198,-24-129-929,-1 0-576,1-16-288,-6 0-48,-6 0-1424,0-8-1954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06.1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8516,'0'0'18104,"71"144"-17896,-59-136-208,-12 0-304,6-8-1921,-6 8-2129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08.3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1 64,'0'0'16696,"-1"11"-14879,1-6-1680,-4 36 2008,1 0-1,6 76 1,-3-116-2139,0-1 0,0 1 1,0 0-1,0-1 0,0 1 1,0-1-1,0 1 0,0-1 1,0 1-1,0 0 1,0-1-1,0 1 0,0-1 1,1 1-1,-1-1 0,0 1 1,0 0-1,1-1 1,-1 1-1,0-1 0,1 1 1,-1-1-1,1 0 0,-1 1 1,0-1-1,1 1 0,-1-1 1,1 0-1,-1 1 1,1-1-1,-1 0 0,1 0 1,0 1-1,-1-1 0,1 0 1,-1 0-1,1 0 1,-1 0-1,1 0 0,0 0 1,-1 0-1,1 0 0,-1 0 1,1 0-1,0 0 0,-1 0 1,1 0-1,-1 0 1,1 0-1,0-1 0,1 0-31,0-1-1,0 1 1,0-1-1,0 1 1,0-1-1,0 0 1,0 0-1,-1 0 1,1 0-1,-1 0 1,2-3-1,29-51-1049,53-70 0,-85 125 1062,1 0 0,0-1 0,0 1 0,0 0 0,0 0 0,0 0 0,1 0-1,-1 0 1,0 0 0,0 0 0,1 0 0,-1 0 0,1 0 0,-1 1 0,0-1 0,1 1 0,2-1 0,-3 1 30,0 0 0,0 0 0,0 0 0,1 0 0,-1 1 0,0-1 0,0 0 0,0 1 0,0-1 0,0 1 0,-1-1 0,1 1 0,0-1 0,0 1 0,0 0 0,0-1 0,-1 1 0,1 0 0,1 1 0,3 5 222,-1 1 1,0-1 0,0 1-1,-1 0 1,3 9-1,-3-10-26,11 38 878,-11-34-871,0 1 0,1-1 0,0 0 0,1 0 0,0 0 0,7 11 0,-11-21-635,0 0 0,0 0 1,0 0-1,0 0 0,0 0 1,0-1-1,1 1 0,-1 0 0,0 0 1,0-1-1,0 1 0,1-1 1,-1 1-1,0-1 0,1 0 0,-1 1 1,0-1-1,1 0 0,-1 0 0,1 0 1,-1 0-1,0 0 0,1 0 1,2-1-1,7 1-2602,18 0-7542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07.8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3185,'0'0'14834,"17"10"-12649,-2-2-1639,-7-4-281,0 0 0,-1 0 0,1 1 0,-1 0 0,0 0 0,0 1 0,0 0 0,-1 1 0,0-1 0,0 1 0,0 0 0,7 13 0,-2 5 419,-1-1 0,-1 2 0,-1-1 0,-1 1-1,-1 1 1,4 43 0,-5 165 5,-6-154-389,1-59-263,-1 0 0,-1 0 0,-1 1 0,-9 32 0,8-42-19,0-1 0,-1 0 0,0-1-1,-1 1 1,-1-1 0,1 0 0,-2-1-1,1 1 1,-13 12 0,-6-2-132,8-15-3360,17-23-11349,1-1 7014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46.7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 5955,'0'0'18283,"0"0"-18231,0-1 1,0 1-1,0 0 0,1 0 1,-1-1-1,0 1 0,0 0 1,0 0-1,0-1 1,0 1-1,0 0 0,0 0 1,1 0-1,-1-1 1,0 1-1,0 0 0,0 0 1,0 0-1,1-1 1,-1 1-1,0 0 0,0 0 1,1 0-1,-1 0 0,0 0 1,0 0-1,1-1 1,-1 1-1,0 0 0,0 0 1,1 0-1,-1 0 1,0 0-1,0 0 0,1 0 1,-1 0-1,0 0 0,0 0 1,1 0-1,-1 0 1,0 0-1,0 1 0,1-1 1,3 0 55,-1 1 0,1 0 0,0 1 0,-1-1 0,1 0 0,-1 1 0,1 0 0,-1 0 0,5 3 0,8 5 434,11 2 323,-21-10-723,0 0 1,0 0-1,-1 1 0,1 0 1,-1 0-1,0 0 1,0 1-1,0-1 0,0 1 1,0 0-1,-1 1 0,7 8 1,-10-11-117,0 1-1,0-1 1,0 1 0,-1 0 0,1-1-1,-1 1 1,0 0 0,0-1 0,0 1-1,0 0 1,0 0 0,-1-1 0,1 1-1,-1 0 1,1-1 0,-1 1 0,-2 3-1,-1 3 36,0-1 0,-1 0 0,-9 12 0,-14 14 12,-1-1 0,-45 39 0,68-64-73,6-7-1,0-1 1,0 0-1,0 1 1,0-1-1,0 0 1,0 1-1,0-1 1,1 0-1,-1 1 1,0-1-1,0 0 1,0 1-1,0-1 1,0 0-1,1 1 1,-1-1-1,0 0 1,0 1-1,1-1 1,-1 0-1,0 0 1,0 1-1,1-1 1,-1 0-1,0 0 1,1 0-1,-1 1 1,0-1-1,1 0 1,-1 0-1,0 0 1,1 0-1,-1 0 1,0 0-1,1 0 1,-1 0-1,0 0 1,1 0-1,-1 0 1,1 0-1,-1 0 1,0 0-1,1 0 1,-1 0 0,0 0-1,1 0 1,-1 0-1,0-1 1,1 1-1,0 0-1,39-3 156,1-1-1,-1-3 1,74-20 0,-26 4-1854,1 8-3885,-60 9-1431,-10 5-3154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08.8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250 25 6131,'0'0'16623,"-31"17"-14990,-96 63-552,120-74-961,1-1 0,-1 1 1,2 0-1,-1 0 0,1 1 1,-1 0-1,2 0 0,-1 0 1,1 0-1,0 1 0,1-1 1,0 1-1,-3 12 0,-1-2 154,5-12-192,0-1-25,0 0 0,0 0-1,1 1 1,-1-1 0,1 1 0,1-1-1,-1 8 1,1-13-72,0 1 0,1-1 0,-1 0 0,1 0-1,-1 1 1,1-1 0,-1 0 0,1 0 0,-1 1 0,1-1 0,-1 0-1,1 0 1,-1 0 0,1 0 0,-1 0 0,1 0 0,-1 0 0,1 0-1,0 0 1,-1 0 0,1 0 0,-1 0 0,1 0 0,-1-1 0,1 1-1,0 0 1,1-1-56,8-1-83,-1-1-1,0 0 1,0 0 0,0-1 0,0-1 0,-1 1-1,0-1 1,0-1 0,0 1 0,0-1 0,7-9-1,15-14-1098,32-42 0,-51 57 773,79-110-2871,-90 124 3361,0-1 1,0 1-1,0 0 0,0 0 0,0 0 0,0 0 1,0 0-1,0-1 0,0 1 0,0 0 1,1 0-1,-1 0 0,0 0 0,0 0 0,0-1 1,0 1-1,0 0 0,0 0 0,0 0 0,0 0 1,0 0-1,0 0 0,0-1 0,1 1 1,-1 0-1,0 0 0,0 0 0,0 0 0,0 0 1,0 0-1,1 0 0,-1 0 0,0 0 1,0 0-1,0 0 0,0 0 0,0 0 0,1 0 1,-1 0-1,0 0 0,0 0 0,0 0 0,0 0 1,0 0-1,1 0 0,-1 0 0,0 0 1,0 0-1,0 0 0,0 0 0,0 0 0,1 0 1,-1 0-1,0 0 0,0 0 0,0 0 1,0 1-1,0-1 0,0 0 0,1 15 1454,-1-15-1463,2 313 6300,20 165-2960,-16-315-3090,-7-162-249,1 0 0,-1 0 0,1 0-1,-1 0 1,0 0 0,0 0 0,0 0 0,0 0 0,0 0 0,0 0 0,0-1-1,0 1 1,0 0 0,0-1 0,0 1 0,0-1 0,0 1 0,0-1-1,-1 0 1,1 1 0,0-1 0,-2 0 0,-36 7-165,18-5-59,1 0-1,-1-2 1,-41-4 0,56 3 69,1 0 1,-1 0-1,0 0 1,1-1 0,-1 0-1,1-1 1,-1 1-1,1-1 1,0 0-1,0 0 1,0 0 0,1-1-1,-1 0 1,1 0-1,0 0 1,0 0-1,0-1 1,0 1 0,-3-8-1,2 3-510,1-1-1,0 0 1,1 0-1,0 0 1,1-1-1,0 1 1,-1-20-1,2-5-3253,3-37 0,8-23-5554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09.1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0 225 8052,'0'0'10533,"30"-21"-9610,94-71-611,-119 87-313,1 1 0,0-1 1,-1 0-1,0 0 1,0 0-1,-1-1 0,1 1 1,-1-1-1,-1 0 1,1-1-1,3-7 0,-6 10 167,1 0-1,0 0 0,1-1 1,-1 2-1,1-1 0,0 0 1,6-6-1,-40 11 3229,27 1-3314,-1 0 0,1 0 0,-1 0 0,1 0 0,0 1 0,0 0 0,0 0 0,1 0 0,-1 0 0,1 1 0,0-1 0,0 1 0,0 0 0,-3 5 0,-6 9 271,-17 34 0,23-40-161,1 0 0,0 0 0,0 1 0,2-1 0,-1 1-1,2 0 1,-1 0 0,2 0 0,-1 17 0,3-29-195,-1 0 0,0 0-1,0 0 1,0-1 0,0 1-1,1 0 1,-1 0 0,0 0 0,1 0-1,-1-1 1,1 1 0,-1 0-1,1 0 1,-1-1 0,1 1-1,-1 0 1,1-1 0,0 1-1,-1-1 1,1 1 0,0 0 0,0-1-1,0 0 1,-1 1 0,2 0-1,31 6-130,33-9-342,-55 0-111,0 0 0,-1-1 0,1 0 0,-1 0 1,0-1-1,0-1 0,0 0 0,16-11 0,-4 0-3477,0 0 0,26-28-1,-17 12-3963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09.3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1 105 5699,'0'0'8078,"0"30"-3863,0 101-1272,0-102-2156,0-13 186,0 0 0,3 22 0,-2-35-846,-1 0 1,1-1-1,0 1 1,0-1-1,0 1 1,0-1-1,0 1 0,0-1 1,1 1-1,-1-1 1,1 0-1,0 0 1,-1 0-1,1 0 1,0 0-1,0 0 1,3 1-1,-4-3-121,0 1 1,1-1-1,-1 0 1,0 1-1,0-1 0,1 0 1,-1 0-1,0 0 1,0 0-1,1-1 0,-1 1 1,0 0-1,0 0 1,1-1-1,-1 1 0,0-1 1,0 1-1,0-1 1,0 1-1,0-1 1,0 0-1,0 1 0,0-1 1,0 0-1,0 0 1,0 0-1,1-2 0,24-27 21,-26 30-17,51-70 58,56-104 0,-104 168-459,0-1 0,0 0 0,0 0 0,-1 0 0,0-1 1,1-14-1,-1-21-9148,-2 27 754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12.1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1793,'0'0'14588,"4"15"-12635,23 73 1654,67 146 0,-88-218-3707,-5-12 135,1 0 0,-1 0 0,1 0 0,0-1 0,0 1 0,6 7 0,-7-11-98,0 1 0,0 0 0,0 0 0,0 0 0,0-1 0,0 1 0,0 0 0,0-1 0,1 1 0,-1-1 0,0 0 0,0 1 0,1-1 0,-1 0 0,0 0 0,1 0 0,-1 0 0,0 0 0,0 0 0,1 0 0,-1 0 0,0 0 0,1-1 0,-1 1 0,0 0 0,0-1 0,0 1 0,1-1 0,0 0 0,2-2-156,0 1-1,-1 0 1,1-1 0,-1 0-1,1 0 1,-1 0 0,0 0 0,0-1-1,0 1 1,3-6 0,24-45-850,-12 20 527,46-74-931,-61 105 1425,-1-1-1,0 1 0,1 1 1,-1-1-1,1 0 1,5-4-1,-7 7 51,0-1 0,0 1 0,0-1 0,-1 1 0,1-1 0,0 1 0,0 0 0,0-1 0,0 1 0,0 0 0,-1 0 0,1 0 0,0-1 0,0 1 0,0 0 0,0 0 0,0 0 0,0 1 0,0-1 0,0 0 0,0 0 1,0 0-1,0 1 0,-1-1 0,1 0 0,0 1 0,0-1 0,0 1 0,-1-1 0,1 1 0,0-1 0,0 1 0,-1 0 0,2 0 0,5 10 463,-1 1 0,1-1 1,-2 1-1,0 0 0,0 0 1,3 17-1,7 17 1200,-8-28-1043,11 24 661,-17-40-1261,0-1 0,0 1-1,0-1 1,0 1 0,0-1 0,1 0 0,-1 0-1,1 1 1,-1-1 0,0 0 0,1 0 0,0-1 0,-1 1-1,1 0 1,0 0 0,-1-1 0,1 1 0,0-1-1,0 1 1,-1-1 0,5 0 0,-5 0-30,0-1 1,1 1-1,-1-1 1,0 1-1,0-1 1,0 0-1,0 0 0,0 0 1,0 0-1,0 1 1,0-1-1,0 0 1,0-1-1,0 1 0,0 0 1,-1 0-1,1 0 1,0 0-1,-1-1 1,1 1-1,-1 0 0,1 0 1,-1-1-1,0 1 1,0 0-1,1-1 1,-1-2-1,2-6-20,4-10-59,0 1 0,-2-1 1,-1 0-1,0-1 0,-2 1 1,0 0-1,-3-30 0,2 46 118,-1 1-1,1-1 0,-1 0 1,0 1-1,-1-1 1,1 1-1,-1-1 1,1 1-1,-1 0 0,0-1 1,0 1-1,0 0 1,-1 0-1,1 0 1,-1 1-1,1-1 0,-1 1 1,0-1-1,0 1 1,0 0-1,-1 0 1,1 0-1,0 1 0,-1-1 1,1 1-1,-5-2 1,-6 0 255,0-1 1,0 2 0,0 0 0,0 0 0,-22 1 0,32 2-284,0-1 0,0 1 0,0 0 1,0 0-1,0 0 0,1 0 0,-1 1 1,0-1-1,1 1 0,-1 0 0,1 0 1,-1 0-1,1 1 0,0-1 0,0 1 1,0 0-1,-3 4 0,-5 7-587,0 0-1,-14 27 0,19-31-120,-6 24-2762,11-32 2945,1-1 0,0 1 1,-1 0-1,1-1 1,0 1-1,0 0 1,-1-1-1,1 1 0,1 0 1,-1-1-1,0 1 1,0 0-1,1-1 1,-1 1-1,1 0 1,-1-1-1,1 1 0,1 2 1,13-1-6973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12.5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7171,'0'0'7545,"8"28"-4138,26 91-838,-12-47-242,-19-65-2049,1 0 0,-1 0 0,1-1 0,7 10 0,-10-15-274,0 1 1,1 0 0,-1-1 0,0 1 0,1-1 0,-1 0-1,1 1 1,-1-1 0,1 0 0,0 0 0,-1 0 0,1 0-1,0 0 1,0 0 0,0-1 0,0 1 0,0-1 0,-1 1-1,1-1 1,0 0 0,0 1 0,0-1 0,0 0 0,1 0-1,-1-1 1,-1 1 0,1 0 0,0-1 0,0 1 0,0-1-1,0 1 1,0-1 0,0 0 0,0 0 0,3-2 0,1-1-50,0-1 1,0 0-1,0 0 1,-1 0-1,1-1 1,-1 0 0,7-10-1,18-34-293,-24 37 276,1 0 0,0 1-1,1 0 1,0 0-1,1 1 1,1 0 0,0 1-1,14-12 1,-24 22 95,0 0 0,1-1 0,-1 1 1,1 0-1,-1 0 0,0 0 0,1 0 0,-1 0 0,1 0 0,-1 0 1,1 0-1,-1 0 0,0 0 0,1 0 0,-1 0 0,1 0 0,-1 0 1,0 0-1,1 0 0,-1 0 0,1 1 0,-1-1 0,0 0 0,1 0 1,-1 0-1,0 1 0,1-1 0,-1 0 0,0 0 0,1 1 1,-1-1-1,0 0 0,1 1 0,-1-1 0,0 0 0,0 1 0,1 0 1,8 19 369,-6-13-145,18 28 632,-12-22-481,-2 1-1,13 27 1,-15-25-804,5 16 1958,-3-20-4055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15.7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 4562,'0'0'20156,"37"0"-16904,-11 0-2852,20 0 14,63-7-1,-54 5-1076,-32 3-9588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16.0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2257,'0'0'14156,"7"3"-12641,6 0-919,-1 1 0,1-2 0,0 0 0,21 0 0,-32-1-519,1-1 0,-1 0-1,1 1 1,-1 0 0,0 0 0,1 0-1,-1 0 1,0 0 0,0 0 0,0 0-1,0 1 1,0-1 0,0 1 0,0-1-1,0 1 1,-1 0 0,1 0 0,-1 0-1,1 0 1,-1 0 0,0 0 0,1 0-1,-1 0 1,0 0 0,-1 1 0,1-1-1,0 1 1,-1-1 0,1 3 0,3 11 484,-1 1 0,-1-1 0,0 20 0,-2-25-119,0 84 1428,-2-63-1272,2-1 1,4 41 0,-3-71-585,0 0 0,-1 1 0,1-1-1,0 0 1,-1 0 0,1 0 0,0 0 0,0 0 0,0 0 0,0 0 0,0 0-1,0 0 1,0 0 0,1-1 0,-1 1 0,0 0 0,0-1 0,0 1 0,1-1 0,-1 0-1,0 1 1,1-1 0,-1 0 0,0 1 0,1-1 0,-1 0 0,1 0 0,1-1 0,49-1 47,-44 1-18,1-1-18,-1 0 0,1-1 0,-1 0 0,0 0 1,0-1-1,-1 0 0,1-1 0,-1 1 0,0-1 1,0-1-1,0 1 0,7-9 0,9-6 56,42-38-287,-41 30-2579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17.7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2321,'0'0'21386,"3"0"-20106,83 0 1729,-29 0-7962,-50 2 390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17.9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4802,'0'0'20458,"101"24"-19434,-90-24-864,-5 0-464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20.6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1 2353,'0'0'16232,"-1"4"-14365,-2 3-1471,0 0 0,1 1 0,0-1 0,1 1 0,0 0 0,0-1 0,1 16 0,5 64 1376,-1-53-1072,-2-5-336,19 405 2084,-21-433-2449,0-1-1,0 1 1,0 0 0,0 0 0,0-1 0,0 1-1,0 0 1,0 0 0,1-1 0,-1 1 0,0 0-1,0-1 1,1 1 0,-1 0 0,0-1 0,1 1-1,-1 0 1,0-1 0,1 1 0,-1-1 0,1 1-1,-1-1 1,1 1 0,0-1 0,-1 1 0,1-1-1,0 1 1,20 0-284,-8-1 164,40 1 141,-23 0-5,0-1 1,33-4-1,-54 2-235,-1 0 1,0 0-1,0-1 0,9-5 0,23-7-4334,-36 14 3682,-1 0 0,0-1 0,0 1 0,1-1-1,-1 0 1,0 0 0,-1 0 0,1 0 0,4-5 0,-6 7 637,17-17-7891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47.1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192 0 6019,'0'0'19598,"13"8"-17613,0-1-1565,-5-3-220,0 0 0,-1 1 0,1 0 0,-1 0 0,0 1 0,0 0 0,-1 0 0,1 1 0,7 10 0,-6-5 15,0 1 0,0 0 0,-1 1 0,-1 0 0,0 0 0,-1 0 1,-1 1-1,0-1 0,3 26 0,-3 4-17,-2 0 0,-4 49 0,0-59-198,-3 1 0,0-1 0,-2 0 0,-2-1 0,-1 0 0,-23 51 0,7-30 0,-2-2 0,-2 0 0,-40 48 0,40-55 0,20-29 0,0-1 0,-1 0 0,-1-1 0,0 0 0,-1-1 0,-22 18 0,35-31 0,0 0 0,0 0 0,0 0 0,0 1 0,-1-1 0,1 0 0,0 0 1,0 0-1,0 0 0,0 0 0,-1 0 0,1 0 0,0 0 0,0 0 0,0 0 0,0 0 0,-1 0 0,1-1 0,0 1 0,0 0 0,0 0 0,0 0 0,-1 0 1,1 0-1,0 0 0,0 0 0,0 0 0,0 0 0,0-1 0,0 1 0,-1 0 0,1 0 0,0 0 0,0 0 0,0 0 0,0 0 0,0-1 0,0 1 0,0 0 1,0 0-1,0 0 0,0 0 0,0-1 0,0 1 0,0 0 0,0 0 0,0 0 0,0 0 0,0-1 0,0 1 0,0 0 0,0 0 0,0-1 0,-1-9-58,2 10 33,-1-3-341,0 1 1,0-1-1,1 1 0,-1 0 1,1-1-1,0 1 1,0 0-1,0-1 0,0 1 1,0 0-1,0 0 0,1 0 1,2-3-1,6-10-3813,18-36-13351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20.9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17 1761,'0'0'19049,"24"0"-18841,12 0 144,-7 0-48,13 0-176,-12 0-64,-13-8-64,7 8-1104,-12 0-945,0-8-1841,0 8-1777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21.1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0 5763,'0'0'10802,"-2"27"-9137,-8 203 2136,9-214-3493,1 23 382,0-38-683,0 0 0,0 0 0,1 0 0,-1 0 0,0 0 0,1 1 0,-1-1-1,0 0 1,1 0 0,0 0 0,-1-1 0,1 1 0,-1 0 0,1 0 0,0 0 0,0 0 0,-1 0-1,1-1 1,0 1 0,0 0 0,0-1 0,0 1 0,0-1 0,0 1 0,0-1 0,0 1-1,0-1 1,2 1 0,4 0-39,1 0 0,-1 0-1,1-1 1,0 0 0,-1 0-1,1-1 1,9-2 0,-13 2-53,1 0 1,-1-1-1,0 1 1,0-1-1,0 0 1,0 0-1,-1-1 1,1 1-1,0-1 1,-1 0-1,0 0 1,1 0-1,-1 0 1,3-5-1,0-1-705,0 0 1,-1 0-1,0-1 0,7-16 0,0-20-6925,-11 36 29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21.4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54 976,'0'0'15866,"11"4"-14689,11 2-424,1-1 0,-1-1 0,1-1-1,44-1 1,-49-2-425,173-5 1584,-158 3-1921,0-3 0,1 0 0,52-18 0,-66 9-668,-3 4-3155,-16-3-5385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21.8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1 113 7892,'0'0'11704,"24"1"-10696,-5 0-815,115 11 863,-131-12-1002,-1 1 1,1-1 0,-1 0-1,1 1 1,0-1-1,-1 1 1,0 0 0,1 0-1,-1 0 1,1 0-1,-1 0 1,0 1 0,0-1-1,0 1 1,0-1-1,0 1 1,0 0 0,0 0-1,0 0 1,-1 0 0,1 0-1,-1 0 1,1 0-1,-1 1 1,0-1 0,0 0-1,0 1 1,0-1-1,0 1 1,-1-1 0,1 1-1,-1-1 1,0 5 0,2 112 2311,-3-63-1224,9-57-1049,-2-2-61,0 0 0,0 0 0,-1-1 0,0 0 0,0 0-1,0 0 1,0-1 0,-1 1 0,7-9 0,36-51 100,-47 63-137,55-91-1730,-45 73-482,-1-1 0,11-40 1,-7 3-4142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22.5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215 9 3265,'0'0'11574,"20"-8"-8205,19 8 2503,-39 17-4183,9 93 801,-1-19-1658,-5 5-182,-2-21-196,3 0 0,20 108-1,-20-169-452,0-1 0,1 1-1,9 17 1,4 12-25,-17-35 1507,-3-7-1466,0 1 1,0 0-1,-1-1 0,1 1 0,0-1 0,-1 0 1,0 0-1,1 0 0,-1 0 0,-2 0 0,-2 2-3,-24 9 1,-63 15-1,6-2-366,78-21-357,-1 1 0,2 0 1,-19 11-1,-8 10-5543,11-3-2090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41.2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1 5074,'0'0'7884,"-1"24"-6315,-1 3-1068,0 0 306,1 0 0,1 0 0,8 52 0,50 310 7237,-49-327-7302,23 93-1,-30-153-2435,-1-9 231,1-25-1028,-1-44-2618,-1 6-1656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41.7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5378,'0'0'11675,"31"0"-10720,99 2-320,-112-2-437,0 1 0,-1 1 0,30 7 0,-39-7-2,-1 1 1,0 0-1,0 1 1,0-1-1,0 1 1,-1 1-1,10 7 1,-13-9-32,-1-1 0,1 1-1,-1 0 1,0 0 0,0 0 0,0 1 0,0-1-1,0 0 1,-1 1 0,1-1 0,-1 1-1,0 0 1,0-1 0,0 6 0,3 56 1002,-4-56-1084,-1-2-18,1 0 1,-1 0 0,-1 0 0,1-1-1,-1 1 1,0 0 0,-1-1 0,0 1 0,0-1-1,-4 6 1,-7 10 202,-23 28 0,12-18-63,-51 54 236,74-83-343,9-7-285,39-24-143,-3 3 264,58-27-1,-84 45 84,0 1 0,1 0 1,-1 1-1,1 1 0,0 1 0,1 1 1,23-1-1,-40 3 17,0 1 0,0-1 1,0 0-1,1 1 0,-1 0 0,0-1 1,0 1-1,0 0 0,0 0 0,0 0 0,0 0 1,-1 1-1,1-1 0,0 0 0,-1 1 1,1-1-1,0 1 0,-1 0 0,0-1 0,1 1 1,-1 0-1,0 0 0,0 0 0,0 0 0,0 0 1,0 0-1,-1 0 0,1 0 0,-1 0 1,1 5-1,2 7 274,-1 0 1,-1 1 0,-1 22-1,0-27-162,0-1-43,-1 0 0,-1 1 1,0-1-1,0 0 0,-1 0 0,0 0 0,0 0 0,-1-1 0,0 1 0,0-1 1,-1 0-1,-1 0 0,-6 8 0,-7 6 59,-1 0-1,-42 35 1,60-55-210,-1 0 0,1-1 0,0 1 0,-1-1 0,1 1 0,-1-1 0,1 0 0,-1 0 0,0 0 0,1 0 1,-1 0-1,0 0 0,0-1 0,1 0 0,-1 1 0,0-1 0,0 0 0,-4-1 0,6 1 4,0-4-1226,1-96-12387,0 52 3479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42.0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7171,'0'0'10224,"5"26"-8149,1 6-1366,23 136 2886,-22-102-2517,-1-5 200,3 1-1,18 67 1,-18-108-6489,-9-21 4768,1 0 0,0 0-1,0-1 1,0 1 0,-1 0 0,1 0 0,0-1 0,0 1 0,-1-1-1,1 1 1,0-1 0,-1 1 0,1-1 0,-1 1 0,1-1-1,0 0 1,-1 1 0,0-1 0,1 0 0,3-3-487,11-10-7020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42.3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203 1 9060,'0'0'16600,"-29"28"-15573,-89 92-128,111-111-766,-1-1 0,2 1 1,-1 1-1,-6 12 0,2 17 410,10-30-439,0-8-96,1 0 0,-1 1 1,1-1-1,0 0 0,-1 0 0,1 1 1,0-1-1,0 0 0,0 1 1,0-1-1,0 0 0,0 1 1,1-1-1,-1 0 0,0 0 1,1 1-1,-1-1 0,1 0 1,-1 0-1,1 0 0,-1 1 1,1-1-1,0 0 0,1 2 1,0-3-32,0 1 1,0-1 0,0 1 0,1-1 0,-1 0 0,0 1 0,0-1 0,0 0 0,0-1 0,0 1 0,0 0 0,1-1 0,-1 1 0,3-2 0,3 0-33,0-1 1,0-1-1,-1 1 1,1-1-1,-1 0 1,0-1-1,12-10 1,46-46-708,-27 23-153,-33 34 797,12-8-182,-12 31 634,-4-13-250,39 149 2984,-35-140-2836,-4-12-531,0-8-678,-1 0 0,1 0 0,-1 1-1,0-1 1,0 0 0,-1 0 0,-1-9 0,1 6-738,-9-32-7068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42.5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3105,'0'0'20458,"24"88"-19402,-7-48-768,1-15-288,0-1-432,0 0-2241,0-24-2097,0 0-2225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2:16.3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7251,'0'0'20399,"33"6"-19319,108 22-228,-33-15-72,-45-5-571,-52-6-627,75 11 1405,-30-13-7889,-68 8 1075,2 0 3514,-32 7-4917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42.7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5539,'0'0'14566,"24"137"-11973,-18-105-944,0-8-929,0-8-704,0 0-16,6 8-1904,-6-8-2082,6-8-3394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42.9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33 5218,'0'0'17512,"41"-8"-17079,-11 8-97,12-8-288,-1 0-48,-5 0-512,0 8-1665,5 0-673,-5 0-1232,0 0-528,-1 0-1408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43.1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0 2353,'0'0'18040,"-23"177"-16391,23-89 208,0-16-608,0-8-129,0-16-384,0-24-672,0-8-64,0-8-112,0-40-11317,0 0 5106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43.3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41 6867,'0'0'14215,"214"-24"-12727,-149 16-255,-5 0-833,-13 8-400,-5 0-80,-19 0-2049,-11 0-560,-6 0-1761,-6 8-625,0 0-639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44.0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0 8324,'0'0'3943,"0"24"-133,0 161 2211,-1-130-3937,-1-33-1645,1 0-1,1 0 1,1 0 0,1 0-1,1 0 1,8 29-1,-10-48-747,1 0 0,0 0-1,0-1 1,0 1 0,0 0-1,1-1 1,-1 1 0,0-1-1,1 1 1,0-1 0,0 0-1,0 0 1,0-1-1,0 1 1,0-1 0,0 1-1,0-1 1,0 0 0,1 0-1,-1 0 1,1-1 0,3 1-1,-2 0-510,1 0-1,0-1 1,0 0-1,0 0 1,0-1-1,11-2 1,12-9-240,-22 7 1015,-1 0 0,-1-1 0,1 0 0,-1 0 0,0 0 0,0-1-1,-1 0 1,0 0 0,0 0 0,4-12 0,1-4 103,-1-1 0,6-27-1,-7 13 33,9-29 3830,-16 72-1650,0 174 5571,1-175-7837,0-1 0,0 1-1,1-1 1,-1 1 0,1-1 0,-1 0-1,1 0 1,0 1 0,0-1-1,1-1 1,-1 1 0,1 0-1,-1 0 1,5 2 0,-1 1-36,1 0 0,0-1 0,0 0 0,0 0 0,12 5 0,-13-8-61,0 0-1,-1 0 1,1 0-1,0-1 0,0 0 1,0 0-1,0-1 0,-1 0 1,1 0-1,0 0 1,0 0-1,0-1 0,0 0 1,0 0-1,0-1 1,10-4-1,-8 2-79,0 0-1,-1-1 1,1 0 0,-1-1 0,0 1-1,0-1 1,-1-1 0,0 1-1,0-1 1,8-12 0,13-24-1373,-1-3 1,21-49-1,-44 85 1141,-3 9 346,0-1 0,1 1 0,-1-1 0,1 1 0,0-1 0,-1 1 0,1-1 0,0 1 0,0 0 0,0-1 0,0 1 0,0 0 0,0 0 0,1-1 0,-1 1 0,0 0 0,1 1 0,-1-1 0,2-1 0,6 18 1764,0 4-705,-1 0-97,0-1-1,2 0 1,0 0-1,1-1 1,1 0-1,20 23 1,-29-38-866,3 3-6,0 0 0,0-1 0,15 10 0,-20-13-42,1-1 0,0 0 0,0 0 0,0-1 0,1 1 0,-1 0-1,0 0 1,0-1 0,0 0 0,0 1 0,1-1 0,-1 0 0,0 0 0,0 0 0,1 0 0,-1-1-1,0 1 1,0 0 0,0-1 0,4-1 0,-5 1 2,0 1 0,-1 0 0,1-1 0,0 1 0,-1-1 0,1 0 0,0 1 1,-1-1-1,1 1 0,-1-1 0,1 0 0,-1 1 0,0-1 0,1 0 0,-1 0 0,0 1 0,1-1 0,-1 0 0,0-1 0,14-43-713,11-78 0,-20 87-3505,0-48 0,-5 62-1188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44.6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9620,'0'0'18169,"6"0"-17769,-6 8-3874,0 17-1472,0 7-4962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44.7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64 10645,'0'0'12438,"35"-40"-12438,-29 16-2818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46.1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 2449,'0'0'13502,"0"36"-10335,0 226 2022,-1-205-3972,-1-28-554,2-1 1,5 52-1,-4-78-638,-1 0 0,1 0 0,0 0 0,-1 1 0,1-1 0,0 0 0,0 0 0,0 0 0,1-1 0,0 3 0,-1-3-27,-1-1 0,1 0 0,-1 0 0,0 1 0,1-1 0,-1 0 0,1 0 0,-1 1 0,1-1 0,-1 0 0,1 0 1,-1 0-1,1 0 0,-1 0 0,1 0 0,-1 0 0,1 0 0,-1 0 0,0 0 0,1 0 0,-1 0 0,1 0 0,-1 0 0,1-1 0,-1 1 0,1 0 0,-1 0 0,1 0 0,-1-1 0,0 1 0,1 0 0,-1 0 0,1-1 0,-1 1 1,0-1-1,1 1 0,-1 0 0,0-1 0,0 1 0,1 0 0,-1-1 0,0 1 0,0-1 0,0 1 0,1-1 0,-1 1 0,0-1 0,0 1 0,0-1 0,0 1 0,0-1 0,34-78-1076,33-109-1,-16 38-2465,-51 149 3550,0 1-1,0 0 1,0 0-1,1 0 1,-1-1-1,0 1 1,0 0 0,0 0-1,1 0 1,-1-1-1,0 1 1,1 0-1,-1 0 1,0 0 0,0 0-1,1 0 1,-1 0-1,0 0 1,1-1-1,-1 1 1,0 0-1,0 0 1,1 0 0,-1 0-1,0 0 1,1 0-1,-1 1 1,0-1-1,1 0 1,-1 0-1,0 0 1,0 0 0,1 0-1,-1 0 1,0 0-1,0 1 1,1-1-1,-1 0 1,0 0 0,0 0-1,1 1 1,-1-1-1,0 0 1,0 0-1,0 0 1,1 1-1,-1-1 1,0 0 0,0 1-1,0-1 1,0 0-1,0 0 1,0 1-1,0-1 1,0 0 0,0 1-1,1-1 1,-1 1-1,13 45 859,9 23 1804,20 121 0,-37-169-2360,-3-16-241,-1 0 0,0 0 0,0 0 0,0 0 0,-1 0 0,1 8 0,-1-12-350,-18-1-14286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46.4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0 120 7171,'0'0'17560,"172"8"-16103,-100-8-465,-1-8-463,6-8-449,-11 0 32,-7-8-112,-17 8 0,-1 0-705,-11 0-847,-12 8-1410,-6 0-1680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46.7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25 7059,'0'0'14236,"22"4"-12953,7 1-813,33 11-1,-58-14-392,0 0-1,1 0 1,-1 0-1,-1 0 1,1 1-1,0-1 0,0 1 1,-1 0-1,0 0 1,1 1-1,-1-1 1,0 1-1,-1-1 0,1 1 1,-1 0-1,3 6 1,-1 0 144,0 0 0,0 1 0,-2-1 0,3 17 0,-2-12-59,-1-1 111,0-1-1,-1 1 1,0 15 0,1 15 207,-2-43-470,0 1 0,0-1 0,0 0 0,0 0 0,1 1 0,-1-1 0,0 0-1,1 0 1,-1 0 0,1 1 0,-1-1 0,1 0 0,-1 0 0,1 0 0,0 0 0,-1 0-1,1 0 1,0 0 0,0 0 0,0 0 0,0 0 0,0-1 0,0 1 0,2 1 0,-2-2-20,1 0 1,0 0 0,-1 0 0,1 0 0,-1 0 0,1 0 0,0 0-1,-1 0 1,1-1 0,-1 1 0,1-1 0,-1 1 0,1-1 0,-1 0-1,1 1 1,1-3 0,6-2-17,-1-2-1,0 1 1,0-1 0,10-12-1,95-117-117,-99 115-1653,-1 1 0,17-39-1,-11 16-4354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2:16.5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3778,'0'0'18568,"133"32"-16887,-86-24-240,-1-8-849,0 0-416,-5 0-96,-12 0-80,0 7-480,-6-7-945,-12 8-752,7-8-928,-12 0-1729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47.4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312 0 2673,'0'0'19289,"-4"4"-17032,-95 83 1281,1-3-3293,60-50-232,29-28-14,1 1 0,0 0 0,0 1 0,1-1 0,0 1 0,-8 12-1,5 2-98,11-14 25,0-5 8,0-2 55,-1 1 1,0-1-1,1 0 1,0 1-1,-1-1 1,1 0-1,-1 0 1,1 0-1,0 0 1,0 0-1,0 0 1,0 0-1,0 0 1,0 0-1,0 0 1,0 0-1,2 1 1,25 14-20,-22-13 37,19 11 7,1-2 1,0 0 0,1-2 0,0-1 0,40 8-1,-58-16-565,17 4-1003,-16-1-1998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1:03.3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24 6771,'0'0'15589,"-9"0"-12671,62 8-1482,-40-5-1325,0-1 0,25 1 0,-23-3-950,-1 0 0,0-1-1,27-6 1,-34 5-421,0 0-1,-1-1 1,1 0-1,-1 0 1,11-6-1,-3-1-5774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1:03.6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0 4338,'0'0'14044,"-1"32"-11424,-1 14-1733,0 139 2006,18-1-238,-16-182-2629,0 4 2,0-1 0,0 0-1,1 1 1,-1-1 0,1 1 0,0-1-1,1 0 1,-1 0 0,1 0 0,0 0-1,0 0 1,1 0 0,-1 0 0,7 8-1,-8-13-39,0 1-1,0-1 1,-1 1-1,1-1 1,0 1-1,0-1 0,0 0 1,0 1-1,0-1 1,0 0-1,0 0 0,0 0 1,0 0-1,0 0 1,0 0-1,0 0 1,0 0-1,0 0 0,0 0 1,0 0-1,0-1 1,0 1-1,0 0 1,0-1-1,0 1 0,0-1 1,0 1-1,0-1 1,-1 1-1,1-1 0,0 0 1,1 0-1,25-29-395,-22 24 407,27-31-599,28-34-2703,-4-4-5090,-31 35 917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1:04.0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277 0 6195,'0'0'14903,"-8"14"-13391,4-8-1325,-4 7 140,0 0 0,0 0 1,-1-1-1,-1-1 0,-18 18 1,-67 53 640,85-75-974,-1 1 0,2 1-1,-1 0 1,1 0 0,0 1 0,1 0 0,0 1-1,-11 19 1,18-28 6,0 1 0,0 0-1,0 0 1,1 0 0,-1 0 0,1 0-1,0 0 1,0 0 0,0 0 0,0 0-1,0 0 1,1 0 0,-1 0 0,1 0 0,0 0-1,0 0 1,0 0 0,0-1 0,0 1-1,0 0 1,1-1 0,0 1 0,-1-1-1,1 1 1,0-1 0,0 0 0,0 0-1,1 0 1,2 2 0,4 4 114,1-1 0,0-1 0,0 0 0,0 0 1,21 7-1,112 42 633,-134-53-580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1:08.0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7 320,'0'0'26866,"4"-6"-22232,3 5-4469,34 24 49,42 16-11,1 1 39,-77-38-212,0 1-18,-1 0-1,2-1 1,-1 0-1,0 0 1,0-1 0,1 0-1,7 0 1,-15-1-12,0 0-1,0 0 1,-1 0-1,1 0 1,0 0-1,0 0 1,0 0-1,0 0 1,0 0-1,0 0 1,0 0 0,-1 0-1,1 0 1,0 0-1,0 0 1,0 0-1,0 0 1,0 0-1,0 0 1,0 0-1,-1 0 1,1 0 0,0-1-1,0 1 1,0 0-1,0 0 1,0 0-1,0 0 1,0 0-1,0 0 1,0 0-1,0 0 1,0 0 0,0-1-1,0 1 1,0 0-1,-1 0 1,1 0-1,0 0 1,0 0-1,0 0 1,0 0-1,0-1 1,0 1 0,0 0-1,0 0 1,0 0-1,1 0 1,-1 0-1,0 0 1,0-1-1,0 1 1,0 0-1,0 0 1,0 0 0,0 0-1,0 0 1,0 0-1,0 0 1,0 0-1,0 0 1,0-1-1,0 1 1,1 0-1,-1 0 1,0 0 0,0 0-1,0 0 1,0 0-1,-12-9-394,7 6-72,-17-11-1504,18 12 829,0 0-1,0 0 1,0-1-1,1 1 0,-1-1 1,1 0-1,-6-6 1,-4-14-8159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1:08.6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4034,'0'0'15004,"7"20"-12939,59 209 4189,-30-71-3848,-32-147-2269,1 0 0,0 0 0,1 0 0,0-1 0,13 17 0,-16-31-142,0 0 1,-1 0 0,1 0 0,-1-1 0,0 1 0,2-6-1,60-119-251,-54 111 205,2 0 0,0 1 1,2 0-1,25-26 1,-31 36 0,-7 5 40,1 0 0,-1 1 0,0 0 1,1-1-1,-1 1 0,1 0 1,0-1-1,0 1 0,-1 0 0,1 0 1,0 1-1,0-1 0,0 0 1,0 0-1,0 1 0,0-1 0,0 1 1,4 0-1,16 33 226,-12-19-3,-2-1 0,0 2 0,-1-1-1,0 1 1,6 21 0,18 82 611,-24-86-625,-1 4-19,-3-19-93,0-1-1,8 26 1,-5-29-87,-5-13-71,-1 0 0,0 0 1,1-1-1,-1 1 0,0 0 0,0 0 0,1-1 1,-1 1-1,0 0 0,0 0 0,1-1 0,-1 1 1,0 0-1,0-1 0,0 1 0,1 0 0,-1-1 1,0 1-1,0 0 0,0-1 0,0 1 0,0 0 1,0-1-1,0 1 0,0-1 0,0 1 0,0 0 1,0-1-1,0 1 0,0 0 0,0-1 1,0 1-1,0 0 0,0-1 0,0 1 0,-1-1 1,1-19-4167,-10-9-3073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3:53.5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0 6723,'0'0'19740,"-2"3"-18302,2-3-1365,0 1 0,-1-1 1,1 0-1,0 1 0,0-1 0,0 0 1,0 1-1,0-1 0,0 0 0,0 1 1,0-1-1,0 0 0,0 1 0,0-1 1,0 0-1,0 0 0,0 1 0,0-1 1,1 0-1,-1 1 0,0-1 0,0 0 1,0 1-1,0-1 0,1 0 0,-1 0 1,0 1-1,0-1 0,0 0 0,1 0 1,-1 0-1,0 1 0,1-1 0,-1 0 1,0 0-1,0 0 0,1 0 0,-1 0 1,0 1-1,1-1 0,25 9 901,42 6-1094,-52-12 489,32 3-244,1-2-1,96-5 1,-56 0-51,-88 0-223,0 1 0,-1-1 0,1 1 0,-1-1 0,1 1 0,0-1 0,-1 1 0,0-1 0,1 1 0,-1-1 0,1 1 0,-1-1 0,0 0 0,1 1 0,-1-1 0,0 0 0,1 1-1,-1-1 1,0 0 0,0 0 0,0 1 0,0-1 0,0 0 0,0 0 0,0 1 0,0-1 0,0 0 0,0 0 0,0 1 0,0-1 0,-1 0 0,1-1 0,-1-1-1085,1 2 793,-3-10-4731,-8 8-1976,-10 3-6514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3:53.8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0 512,'0'0'21167,"4"0"-19635,178 8 3850,4 0-5407,-157-12-267,-3 0-4461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3:54.3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6787,'0'0'15429,"23"4"-14437,7 2-694,14 2 241,54 4 1,-53-9-270,113 13 52,-155-15-253,-1-1-1,0 0 1,1 1 0,-1 0-1,0 0 1,0 0 0,0 0-1,0 0 1,0 0-1,0 0 1,0 1 0,0-1-1,0 1 1,0-1 0,-1 1-1,1 0 1,0-1 0,-1 1-1,0 0 1,1 0 0,-1 0-1,0 0 1,0 1 0,0-1-1,-1 0 1,1 0 0,1 4-1,-1 6 505,0-1-1,0 0 0,-1 1 1,-2 19-1,0-7-426,-1 7 269,-1 0 0,-2 0 0,-11 36 0,-36 91 379,13-46-588,28-70-206,8-25 0,-1-1 0,0 0 0,-1 0 0,-1 0 0,-13 23 0,18-34 0,-3-3 0,-31-2-5307,24 0 180,0 0-4112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3:57.1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6451,'0'0'13163,"0"27"-11506,0 179 1825,3-139-1877,15 86 1,-8-86-1069,-1 2-268,6 44 147,-11-58-3422,-4-157-5974,0 24-232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2:17.0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4386,'0'0'17504,"2"6"-15874,1-1-1407,-1 0-1,1-1 1,1 1-1,-1 0 1,0-1-1,1 0 1,0 0-1,0 0 1,1 0-1,-1-1 1,1 1-1,-1-1 1,8 3-1,14 8 230,38 13 0,-41-18-389,34 11 25,-31-11-47,42 19 0,-61-25-41,0 1-1,-1 0 0,1 0 0,-1 0 0,0 1 0,0 0 0,-1 1 0,1-1 0,-1 1 0,7 10 0,-9-10 42,-1 0 0,1 0 0,-1 0-1,-1 0 1,1 1 0,-1-1 0,0 0 0,0 1 0,-1-1-1,0 1 1,0-1 0,-1 10 0,0-6 154,-1-1-1,0 1 1,0-1 0,-1 0 0,0 0-1,0 0 1,-9 15 0,-28 35 564,-70 77 0,10-12-367,69-72-368,61-73-17440,3-1 8393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3:57.3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25 6243,'0'0'15559,"119"0"-15063,-65 0-480,-7 0-16,1-16-1504,-1 8-1282,-11 8-1344,-6 0-2769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3:57.5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7908,'0'0'14838,"30"168"-13029,-18-127-432,-6-1-721,6-16-544,-6 0-112,0-16-32,5 0-1585,-5-8-1792,6 0-2354,0 0-2288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3:57.8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8004,'0'0'11490,"3"23"-9062,11 73-694,-13-88-1570,0-1 0,1 0 0,0 1-1,1-1 1,-1 0 0,1 0 0,0 0 0,1 0 0,8 11-1,-10-16-202,-1-1 0,0 0 0,1 1 0,-1-1 0,0 0 0,1 0 0,0 0 0,-1 0 0,1 0 0,0 0 0,-1-1-1,1 1 1,0-1 0,0 1 0,-1-1 0,1 0 0,0 1 0,0-1 0,0 0 0,0 0 0,0 0 0,-1 0 0,1-1-1,0 1 1,0-1 0,0 1 0,0-1 0,-1 1 0,1-1 0,0 0 0,-1 0 0,1 0 0,-1 0 0,1 0-1,-1 0 1,3-2 0,4-5-227,0 0 0,0 0-1,-1-1 1,-1 0 0,1 0-1,-1 0 1,-1-1 0,5-11 0,-3 8-111,-1 1 1,2-1-1,0 1 0,16-18 1,-24 29 384,1 0 0,-1 1-1,0-1 1,1 1 0,-1-1 0,1 1-1,-1-1 1,1 1 0,-1-1 0,1 1 0,-1 0-1,1-1 1,-1 1 0,1 0 0,0-1-1,-1 1 1,1 0 0,0 0 0,-1 0 0,1 0-1,0-1 1,-1 1 0,1 0 0,0 0-1,-1 0 1,1 0 0,0 0 0,-1 1 0,1-1-1,0 0 1,-1 0 0,1 0 0,0 1-1,-1-1 1,1 0 0,-1 0 0,1 1 0,0-1-1,-1 1 1,1-1 0,-1 0 0,1 2-1,14 27 1568,-11-17-1027,71 134 4297,-73-140-4956,-1-1 0,1 1 0,-1 0 0,0 0 0,0 0 0,0 6-1,3 19-3806,-4-31 3753,0 0 0,0 1-1,0-1 1,0 1-1,0-1 1,0 1-1,1-1 1,-1 0-1,0 1 1,0-1-1,1 1 1,-1-1-1,0 0 1,0 1 0,1-1-1,-1 0 1,0 0-1,1 1 1,-1-1-1,1 0 1,-1 0-1,0 1 1,1-1-1,-1 0 1,1 0-1,-1 0 1,1 0-1,-1 0 1,0 1 0,1-1-1,-1 0 1,1 0-1,-1 0 1,1 0-1,-1 0 1,1-1-1,-1 1 1,0 0-1,1 0 1,-1 0-1,1 0 1,-1 0-1,1-1 1,-1 1 0,0 0-1,1-1 1,11-12-5974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3:58.1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7812,'0'0'8537,"4"27"-5405,1 5-2311,-1 4 358,3 0-1,15 51 1,27 119 2572,-50-205-3752,1-1 0,0 0 1,0 1-1,0-1 1,0 0-1,0 1 0,0-1 1,0 0-1,0 1 1,0-1-1,0 0 1,0 1-1,1-1 0,-1 0 1,0 1-1,0-1 1,0 0-1,0 1 0,0-1 1,1 0-1,-1 1 1,0-1-1,0 0 0,1 0 1,-1 1-1,0-1 1,0 0-1,1 0 0,-1 0 1,0 1-1,1-1 1,-1 0-1,0 0 0,1 0 1,-1 0-1,0 0 1,1 1-1,-1-1 0,0 0 1,1 0-1,-1 0 1,0 0-1,1 0 1,-1 0-1,0 0 0,1 0 1,-1 0-1,0-1 1,1 1-1,-1 0 0,0 0 1,1 0-1,-1 0 1,5-1-2,0 0 1,0 0 0,-1 0 0,1-1 0,-1 1 0,1-1-1,-1 0 1,1-1 0,-1 1 0,0-1 0,0 1 0,0-1-1,-1-1 1,1 1 0,3-4 0,23-18 44,-3 8-26,-19 14-27,-1-1 0,-1 0 0,1 0 0,-1-1 0,1 0 0,-1 0 0,-1-1 0,1 1-1,-1-1 1,8-12 0,-2-6-2587,14-48 0,-18 49-994,0-2-3666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3:58.3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1473,'0'0'22026,"119"136"-21338,-83-119-624,-7-1-64,-5 0-400,-12-8-2113,0 0-1409,6 0-3201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3:59.4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3025,'0'0'13647,"0"8"-12180,0 15-375,1 0 1,1 0-1,7 31 1,44 199 2239,-51-247-3302,0 2-6,0-1 0,0 1 0,1-1 0,0 0 0,4 7 0,-6-12-29,-1-1 1,1 0-1,0 0 0,0 0 0,0 0 0,0 0 0,0 0 1,0 0-1,0 0 0,0 0 0,0 0 0,1-1 1,-1 1-1,0 0 0,0-1 0,1 1 0,-1-1 0,0 1 1,1-1-1,-1 0 0,0 0 0,1 0 0,-1 1 1,1-1-1,-1 0 0,0-1 0,1 1 0,-1 0 0,1 0 1,-1-1-1,0 1 0,1 0 0,-1-1 0,2-1 1,1 0-28,-1 0 0,0 0 1,-1-1-1,1 0 1,0 1-1,-1-1 1,0 0-1,1 0 1,-1-1-1,0 1 1,-1 0-1,1-1 0,0 1 1,1-6-1,3-6-52,13-24-159,54-108-2625,-62 136 2319,-3 17 703,-2 24 605,-5-25-779,1 7 110,-1-4 194,0 1 0,1 0 0,0-1 0,4 12 0,-5-19-253,0 1 0,0 0 1,0-1-1,-1 1 0,2 0 0,-1-1 0,0 1 0,0-1 0,0 1 0,1-1 1,-1 0-1,0 0 0,1 0 0,0 1 0,-1-1 0,1-1 0,-1 1 1,1 0-1,0 0 0,0-1 0,0 1 0,-1 0 0,1-1 0,0 0 0,0 0 1,2 1-1,2-1-40,0 0 1,0 0-1,0 0 1,-1-1-1,1 1 1,0-2-1,0 1 1,-1 0-1,1-1 1,-1 0 0,0-1-1,1 1 1,-1-1-1,0 0 1,0 0-1,5-5 1,-5 4-123,0 0 0,-1 0 1,0 0-1,0 0 1,0-1-1,0 0 1,4-8-1,-7 11 152,0 0 0,0 0 0,-1 0 0,1 0-1,-1 0 1,0 0 0,0 0 0,1 0 0,-1 0 0,-1 0 0,1-1 0,0 1 0,0 0 0,-1 0 0,1 0-1,-1 0 1,0 0 0,1 0 0,-1 1 0,0-1 0,0 0 0,0 0 0,-1 0 0,1 1 0,0-1 0,-3-2-1,-1-2 105,0 0 0,-1 0 0,0 0 0,0 1 0,-1 0 0,1 0-1,-1 1 1,0 0 0,0 0 0,0 0 0,-1 1 0,0 0-1,-7-2 1,5 3-887,-1 0-1,1 1 1,-15 0 0,13 1-7557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3:59.6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1601,'0'0'16903,"12"169"-14117,0-113-721,-1-8-593,1 0-991,-6-16-401,6-16-80,0-8-481,-6-8-1968,0 0-1665,0-16-2225,0-16-2721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3:59.8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5683,'0'0'9332,"24"161"-5586,-18-105-1025,0-8-960,6-16-1041,-6 0-512,5-16-208,-11-8-272,6-8-1905,6 0-1745,0 0-2561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0.1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120 0 6835,'0'0'16213,"-20"20"-15578,-59 62-430,77-80-203,0 0 0,0 0-1,0 1 1,0-1-1,0 0 1,0 1 0,1-1-1,-1 1 1,1 0 0,-2 4-1,3-7-2,0 1 0,0-1 0,0 0 0,0 1 1,1-1-1,-1 1 0,0-1 0,0 0 0,0 1 0,0-1 0,0 1 0,1-1 0,-1 0 0,0 1 0,0-1 0,1 0 0,-1 1 1,0-1-1,0 0 0,1 0 0,-1 1 0,0-1 0,1 0 0,-1 0 0,0 1 0,1-1 0,-1 0 0,1 0 0,3 3-3,59 42-165,-51-38 118,0 1 1,-1 0-1,1 0 0,-1 1 1,-1 1-1,0 0 1,0 0-1,12 19 1,-21-27 79,0-1 0,0 0 0,0 1 0,0 0 0,-1-1 0,1 1 0,-1-1-1,1 1 1,-1 0 0,1-1 0,-1 1 0,0 0 0,0 0 0,0-1 0,0 1 0,0 0 0,0-1 0,-1 1 0,1 0 0,0 0 0,-1-1 0,0 1 0,1-1 0,-1 1 0,0 0 0,0-1 0,1 0 0,-1 1 0,-1-1 0,1 1 0,0-1 0,0 0 0,0 0 0,-1 0 0,-1 2 0,-5 2 65,0-1 0,0 0-1,-1 0 1,1-1 0,-14 4 0,9-3-382,11-3 389,-1 0-481,1 0 0,-1 0-1,0 0 1,1 0 0,-1-1 0,0 1 0,0-1 0,0 0 0,-3 0 0,5 0 62,0-1 0,1 1 0,-1-1 1,0 1-1,0-1 0,1 0 0,-1 1 0,0-1 0,1 0 0,-1 0 1,1 0-1,-1 1 0,1-1 0,0 0 0,-1 0 0,1 0 0,0 0 1,-1 0-1,1 0 0,0 0 0,0 0 0,0 0 0,0 0 0,0 0 0,0 0 1,0 1-1,0-1 0,0 0 0,1-1 0,-1-36-8854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0.3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0 105 4994,'0'0'9893,"208"0"-7892,-119 0-577,-6 0-1119,-11-16-305,-1 0-993,-24-8-2240,-11 8-1682,-12-17-4561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2:17.5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274 501 7171,'0'0'18214,"-9"-3"-16699,4 2-1302,1-1-141,1 1-1,-1 0 0,0 0 0,0 0 0,1 0 1,-1 1-1,0-1 0,0 1 0,0 0 0,1 0 1,-1 1-1,0-1 0,0 1 0,1-1 1,-1 1-1,0 1 0,1-1 0,-5 2 0,-8 9 38,0 0-1,2 1 1,-1 0-1,1 1 1,1 1-1,1 0 0,0 0 1,1 2-1,0-1 1,2 1-1,0 1 1,1 0-1,-8 23 0,14-31-71,0 0 0,0 1 0,1-1 0,0 0 0,1 1 1,0-1-1,2 13 0,-2-22-39,0 0 0,0 0 0,1 0 0,-1 0 1,0 0-1,1 0 0,-1 0 0,1 0 0,-1 0 1,1 0-1,0 0 0,-1 0 0,1 0 0,0-1 1,0 1-1,-1 0 0,1-1 0,0 1 0,0 0 1,0-1-1,2 1 0,28 6-11,-21-6 29,1-2 0,-1 1 0,0-1 0,0-1-1,10-3 1,-6 0 11,0-1-1,0 0 1,-1-1-1,0 0 1,-1-1-1,1-1 1,-1 0 0,-1-1-1,18-19 1,2-5-12,50-74 0,-45 51-183,-3-2-1,-2-2 0,-3 0 0,-2-2 0,-4-1 0,27-119 0,-47 173 150,0-1 0,0 1-1,-1-17 1,-1 25 646,-1 30 125,-2-5-660,-1 0 0,-1 0 0,-11 27 0,-8 31 194,9-4 56,2 0-1,4 1 1,1 91-1,8 34-333,2-169-8,6-13-67,-6-17-344,-2-24-1611,-1-1 741,3-56-4812,-1 62 3266,1 0 0,0 1-1,6-20 1,12-13-8549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0.5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 0 5138,'0'0'15784,"-30"177"-13976,30-129-559,0-8-625,0-8-624,0 0-112,6-8-1985,24 0-1568,5-24-2722,7 0-4162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0.8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191 1 2673,'0'0'15703,"-27"28"-12827,-83 89-872,100-107-1637,1 0-1,0 1 1,-10 16 0,18-24-305,0-1-1,0 1 1,0 0 0,0 0 0,1 0 0,-1 0 0,1 0 0,0 0 0,0 0 0,0 5 0,0-1-46,0-7-25,0 1 1,0-1 0,0 1 0,1-1 0,-1 1 0,0-1-1,0 1 1,0-1 0,1 1 0,-1-1 0,0 0 0,0 1-1,1-1 1,-1 0 0,0 1 0,1-1 0,-1 0 0,0 1-1,1-1 1,-1 0 0,1 1 0,-1-1 0,0 0-1,1 0 1,-1 0 0,1 1 0,-1-1 0,1 0 0,-1 0-1,1 0 1,-1 0 0,1 0 0,0 0 0,21 0-289,-12-1 149,3 0-106,-1-1 0,1-1 1,0 0-1,-1-1 0,1 0 0,-1 0 1,0-2-1,-1 0 0,15-9 1,-5 4-694,39-16 0,-52 25 869,-1 0 0,1 0 1,-1 0-1,1 1 0,-1 0 1,1 1-1,0-1 0,0 1 1,12 2-1,-14 0 415,0 0 0,0 0 0,0 1 0,0 0 0,0 0-1,0 0 1,-1 1 0,1 0 0,-1 0 0,0 0 0,0 0 0,-1 1 0,6 6 0,-9-10-516,-1-25-15524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1.0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2097,'0'0'19161,"0"152"-17769,12-128-831,0 1-481,-1-9-80,1 0-609,6-8-1824,0-8-2465,0 0-2465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1.1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1697,'0'0'18280,"0"160"-15286,12-119-1106,0-17-1103,-6 8-641,0-8-144,6-8-624,-6 0-3026,11-8-2641,1-8-7844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1.4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 0 2657,'0'0'13497,"-5"27"-9210,-16 88-1384,17-90-1989,1 1 0,1-1 0,1 31 1,1-26-768,1-30-193,0 0 0,-1 0-1,1 1 1,0-1-1,-1 0 1,1 0-1,0 0 1,-1 0 0,1 0-1,0 0 1,-1 0-1,1 0 1,0-1 0,-1 1-1,1 0 1,0 0-1,-1 0 1,1-1-1,0 1 1,7-5-217,-1-1-1,0 1 1,0-1 0,0-1 0,-1 1-1,0-1 1,0 0 0,7-13-1,5-4-431,-3 5-65,-12 15 548,0-1 0,0 0 0,1 1-1,0 0 1,0 0 0,0 0 0,0 0 0,1 1-1,7-5 1,-11 8 359,0 0-1,0 1 1,1-1 0,-1 0-1,0 1 1,0-1-1,0 0 1,0 1-1,0 0 1,1-1-1,-1 1 1,0 0 0,0-1-1,0 1 1,-1 0-1,1 0 1,0 0-1,0 0 1,0 0 0,-1 0-1,1 0 1,0 0-1,-1 0 1,1 0-1,-1 0 1,1 2 0,12 15 940,-7-13-1058,1 0 0,-1-1 0,1 0 0,0 0 0,0 0 0,0-1-1,12 4 1,-8-4-1243,-1 0-1,1-1 0,-1 0 1,1-1-1,11 0 1,20-1-5651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1.8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84 232 6099,'0'0'9004,"-14"28"-4287,-41 89-1769,40-73-1749,16-20-178,0-21-883,0-1-102,-1-1 0,1 1 0,0-1 0,0 1 0,0-1 0,0 1 0,0-1 0,0 0 0,0 0 0,1 1-1,-1-1 1,0 0 0,1 0 0,-1 0 0,1 0 0,-1-1 0,1 1 0,0 0 0,-1-1 0,1 1 0,-1-1 0,1 1 0,0-1 0,0 0 0,-1 0 0,4 0-1,1 1-18,-1-1 0,1 0 0,-1 0 0,0-1 0,1 1 0,-1-1 0,0 0 0,8-3 0,-4-1-46,0 0-1,-1-1 1,0 0-1,0 0 0,0-1 1,-1 0-1,0 0 1,0-1-1,-1 0 0,0 0 1,6-10-1,8-15-657,23-54 1,-32 64 293,-1 0 1,-2-1 0,0 0 0,-1 0 0,-2 0-1,0-1 1,-2 0 0,1-39 0,-6 159 2657,0-44-1223,2 0 1,2-1-1,12 68 1,-12-105-898,1 0 1,10 23-1,-12-33-174,1 1 0,0-1 1,-1 0-1,1 0 0,0 0 1,1 0-1,-1 0 0,1-1 0,-1 1 1,1-1-1,0 1 0,-1-1 1,1 0-1,6 3 0,-8-5-173,-1 0-1,1 1 1,0-1 0,0 0-1,-1 0 1,1 0 0,0 1-1,0-1 1,-1 0-1,1 0 1,0 0 0,0 0-1,-1 0 1,1-1-1,0 1 1,-1 0 0,1 0-1,0 0 1,0-1 0,-1 1-1,1 0 1,0-1-1,-1 1 1,1 0 0,-1-1-1,1 1 1,0-1-1,-1 1 1,1-1 0,0 0-1,12-23-4271,-10 18 3043,19-46-8314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2.0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6659,'0'0'17064,"89"40"-17048,-59-40-16,0 0-1697,-6 0-1328,-7 0-5347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2.1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2593,'101'193'7972,"-101"-177"-3746,0 0 416,0 0-2561,0 8-1473,0-8-608,0 0-624,18 0-2145,18-16-3586,11 0-5459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2.6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119 201 8836,'0'0'2929,"-16"24"1748,-51 77-742,56-84-3267,8-12-325,-1 0 0,1 0 0,0 0 0,1 0 0,-1 1 0,1-1 0,-2 8 1,4-13-342,0 0 0,-1 1 1,1-1-1,0 0 1,0 0-1,0 1 1,0-1-1,0 0 1,0 0-1,0 1 0,0-1 1,0 0-1,0 1 1,0-1-1,0 0 1,0 0-1,0 1 1,0-1-1,0 0 0,1 0 1,-1 1-1,0-1 1,0 0-1,0 0 1,0 1-1,1-1 0,-1 0 1,0 0-1,0 1 1,0-1-1,1 0 1,-1 0-1,0 0 1,0 0-1,0 0 0,1 1 1,-1-1-1,0 0 1,0 0-1,1 0 1,-1 0-1,0 0 1,1 0-1,-1 0 0,0 0 1,0 0-1,1 0 1,-1 0-1,0 0 1,1 0-1,10-2-183,-10 1 174,5-2-68,1 0 0,-1-1 0,0 0 0,0 0 0,0 0 0,-1-1 0,1 0 0,-1 0 0,6-8 0,1 1-53,9-10-491,-1-1 1,-1-1 0,-2 0-1,0-1 1,-1-1-1,-2-1 1,0 0-1,-2-1 1,12-40 0,-21 38 462,-3 18 2091,0 16 231,-2 143 2446,0-17-2855,19 189 1,-10-271-1720,2 12-69,-2 1 0,-3 0 0,-3 70 0,-2-127 31,1 0-1,-1 0 0,0 0 0,0-1 0,0 1 0,0 0 1,-1-1-1,1 1 0,-1-1 0,0 1 0,0-1 0,0 0 1,0 0-1,-1 0 0,-5 5 0,3-3-4,-1-2 0,1 1 0,-1 0 0,0-1 1,0 0-1,0-1 0,0 1 0,-11 2 0,-7 0 34,-1-2 1,1 0-1,-47-1 0,66-2-11,-41 0 558,44 0-232,1-6-325,2 0 0,-1 0 1,1 1-1,0-1 0,0 0 0,1 0 0,-1 1 0,1-1 0,0 1 0,4-7 0,34-50-57,-24 40 56,55-74-45,25-38-2277,-81 110-2231,21-49 1,-23 40-3483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4.3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1 313 1088,'0'0'15189,"20"-21"-13588,155-157-89,-170 173-1306,1 0 0,-1 0-1,0-1 1,0 0 0,-1 0 0,0 0 0,0-1-1,0 1 1,-1-1 0,0 0 0,0 0-1,-1 0 1,0 0 0,0-1 0,1-10 1211,-35 19-118,28 0-1277,0 1-1,0 0 1,-1 0 0,1 1-1,0-1 1,1 1 0,-1 0-1,0 0 1,1 0 0,0 0-1,0 1 1,0-1 0,0 1-1,-3 4 1,2-2 25,1 0-1,-1 0 1,1 1 0,0-1 0,0 1-1,1 0 1,0 0 0,0 0 0,-1 8-1,3-13-34,-1 12 200,0 1 0,2 27 0,0-38-173,-1 0-1,1 0 1,0 0-1,0-1 1,0 1-1,1 0 0,-1-1 1,1 1-1,0-1 1,0 0-1,0 1 1,0-1-1,1 0 1,-1 0-1,1-1 1,3 4-1,1-1 13,0-1 0,0 1-1,0-1 1,0-1 0,1 0-1,0 0 1,0 0 0,0-1-1,15 3 1,2-2 1,47-2 0,-49-1-97,-12 0-206,-1-1 0,1 0-1,-1-1 1,1 0 0,-1 0 0,0-1 0,0-1 0,0 0 0,0 0 0,-1-1 0,0 0-1,0 0 1,0-1 0,12-11 0,-11 8-1320,0-1 0,0 0 0,-1-1 0,-1 0 0,0 0 0,9-17 0,2-13-8317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2:17.8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5731,'0'0'18008,"185"8"-17576,-121-8-224,5 0-208,-17 0-752,-17 0-1441,-29 0-1697,-35 15-8932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4.6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 2545,'0'0'10226,"-1"25"-5445,-3 82-1241,4-96-2765,-1 0 0,2 0 0,0 1 0,3 16 0,-3-23-529,1 0-1,0-1 1,1 1 0,-1 0-1,1-1 1,0 1 0,4 4-1,-6-8-263,0 0 0,0 0-1,0 0 1,0 0 0,0 0-1,0 0 1,0-1-1,1 1 1,-1 0 0,0-1-1,0 1 1,1-1 0,-1 1-1,0-1 1,1 0 0,-1 1-1,1-1 1,-1 0-1,0 0 1,1 0 0,-1 0-1,1 0 1,-1 0 0,0 0-1,1-1 1,-1 1 0,1 0-1,-1-1 1,0 1-1,0-1 1,1 0 0,1-1-1,2-1-161,0 0-1,0 0 1,0-1-1,-1 1 0,1-1 1,6-9-1,37-52-972,-30 38-186,39-43 0,-56 69 1324,0 0-1,0 0 1,-1 0-1,1 0 1,0 0-1,1 0 1,-1 0-1,0 0 1,0 0 0,0 0-1,0 1 1,1-1-1,-1 0 1,0 1-1,1-1 1,-1 1-1,1-1 1,-1 1-1,0 0 1,1 0 0,-1-1-1,1 1 1,-1 0-1,1 1 1,1-1-1,-1 1 129,0 1-1,-1-1 0,1 1 1,0 0-1,-1-1 0,1 1 1,-1 0-1,1 0 0,-1 0 1,0 0-1,0 0 0,0 0 1,0 0-1,0 3 0,41 95 3850,-26-74-4018,-15-24-207,1 0 0,-1-1 0,0 1 1,0 0-1,0 0 0,1 0 0,-2 0 0,1 0 0,0 0 0,0 0 0,-1 0 1,1 0-1,-1 1 0,1 2 0,-1 19-6295,0-16 1556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5.6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 0 4802,'0'0'7038,"-3"23"-4498,-18 290 4562,21-23-2041,1-277-5928,1-22-3545,0-16-753,-1 11 4532,-1-37-4455,0-24-2473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6.1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9284,'0'0'9399,"32"0"-8809,110 0 82,-124 0-510,2-1-18,-1 1 0,0 1-1,0 1 1,0 0-1,25 7 1,-40-8-54,0 1 1,-1 0-1,1 0 0,0 0 0,-1 0 0,1 0 1,-1 1-1,0-1 0,0 1 0,0 0 1,0 0-1,0 0 0,-1 1 0,1-1 1,-1 1-1,0-1 0,0 1 0,0 0 1,-1-1-1,1 1 0,-1 0 0,0 0 0,0 0 1,0 0-1,-1 1 0,1 6 0,0 2 95,0 0-1,0-1 0,-1 1 0,0-1 1,-2 1-1,1 0 0,-1-1 0,-1 0 1,0 1-1,-1-1 0,0-1 0,-1 1 1,-1 0-1,1-1 0,-11 14 0,-21 21-89,27-36-91,1 1 1,1 0-1,-14 22 0,20-25-22,2-7-68,25-2-221,0-2-1,42-9 0,16-2 274,-77 13 17,9-1-39,0 1 1,0 1 0,0 0-1,21 4 1,-35-4 54,0 0 0,0 0 0,0 1 0,0-1 0,0 1 0,-1-1 0,1 1 0,0-1 0,0 1 0,0 0 0,-1-1 0,1 1 0,0 0 0,-1 0 0,1-1 0,-1 1 0,1 0 0,-1 0 0,1 0 0,-1 0 0,1 1 0,5 30 115,-11 33 464,3-56-482,-1 0 0,0 0 1,0 0-1,-1 0 1,0-1-1,0 1 0,-1-1 1,0 0-1,-1 0 0,0-1 1,0 0-1,-10 10 0,-12 8 440,-52 39 0,74-60-546,-1 0 0,1 0 1,0-1-1,-1 0 1,0 0-1,0 0 0,0-1 1,0 0-1,0 0 0,0-1 1,-1 0-1,1 0 1,-1-1-1,-8 0 0,15 0-103,0 0-1,0-1 0,1 1 0,-1-1 0,0 1 1,0-1-1,1 1 0,-1-1 0,0 1 1,1-1-1,-1 1 0,1-1 0,-1 0 0,0 1 1,1-1-1,0 0 0,-1 0 0,1 1 0,-1-1 1,1 0-1,0 0 0,0 0 0,-1 1 0,1-1 1,0 0-1,0 0 0,0-1 0,-4-29-2233,4 29 2062,-1-52-4195,1-8-1976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6.2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8980,'0'0'14375,"184"32"-14023,-149-32-336,-11 0-16,6-8-1793,-6 0-1633,-13 8-3201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6.4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 0 6403,'0'0'14743,"-6"168"-11926,6-111-1104,-6-25-961,6 0-688,0-16-64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6.8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7235,'0'0'12913,"1"29"-10443,4 213 1404,-5-241-3884,0-1 0,0 0 0,0 1 0,0-1 0,0 1 0,0-1 0,0 0 0,0 1 0,0-1 0,0 0 1,0 1-1,0-1 0,0 0 0,1 1 0,-1-1 0,0 0 0,0 1 0,0-1 0,0 0 0,1 1 0,-1-1 0,0 0 0,0 0 0,1 1 0,-1-1 0,0 0 0,0 0 0,1 1 0,-1-1 0,0 0 0,1 0 0,-1 0 0,0 0 0,1 0 0,-1 1 0,0-1 0,1 0 0,-1 0 1,0 0-1,1 0 0,-1 0 0,19-8-950,15-19-36,0-11 517,-18 19-253,2 0 1,25-21-1,-41 39 692,0-1 0,0 1 0,0 0 0,1 0 0,-1 0 0,0 0 0,1 0 0,-1 0 0,1 1 0,-1-1 0,1 1 0,4-1 0,-6 1 65,0 0 0,0 0 0,0 0 0,0 0 1,0 0-1,0 1 0,0-1 0,0 0 0,-1 0 0,1 1 0,0-1 0,0 1 0,0-1 0,0 0 1,0 1-1,-1 0 0,1-1 0,0 1 0,0-1 0,-1 1 0,1 0 0,0 0 0,-1-1 0,1 1 1,-1 0-1,1 0 0,-1 0 0,1 0 0,-1-1 0,0 1 0,1 1 0,4 24 816,-2 0-1,2 41 0,-5-65-1427,0 12-9113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7.8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186 92 2097,'0'0'13945,"0"-13"-11848,0-42-406,0 54-1604,0 0-1,0 1 0,0-1 0,0 0 0,0 0 0,0 0 0,0 0 1,-1 0-1,1 0 0,0 1 0,0-1 0,-1 0 0,1 0 0,-1 0 1,1 1-1,0-1 0,-1 0 0,0 0 0,1 1 0,-1-1 0,1 0 1,-1 1-1,0-1 0,1 1 0,-1-1 0,0 1 0,0-1 0,1 1 1,-1 0-1,0-1 0,0 1 0,0 0 0,0-1 0,1 1 0,-1 0 1,0 0-1,0 0 0,0 0 0,0 0 0,0 0 0,0 0 0,1 0 1,-1 0-1,0 0 0,0 1 0,0-1 0,0 0 0,0 1 0,-3 0 88,0 0-1,0 1 0,0-1 1,0 1-1,1 0 1,-1 0-1,1 0 0,-6 5 1,-5 10-2,1 0-1,0 1 1,1 0 0,1 1 0,1 0 0,1 1-1,0 0 1,2 0 0,-9 39 0,15-55-117,0 0 0,0-1 0,1 1 0,0 0 0,-1 0 0,1-1 0,2 9 0,-2-12-55,0 1 1,1 0-1,-1 0 1,1 0-1,-1-1 1,1 1 0,0 0-1,-1 0 1,1-1-1,0 1 1,-1 0-1,1-1 1,0 1-1,0-1 1,-1 1-1,1-1 1,0 1-1,0-1 1,0 0-1,0 1 1,0-1-1,0 0 1,0 0-1,-1 0 1,1 0-1,0 0 1,0 0-1,0 0 1,0 0 0,1 0-1,6 0-66,-1 0 0,0-1 0,1 1 0,-1-2 0,0 1 0,0-1 0,0 0 0,0 0 0,0-1 0,0 0 0,0 0 0,-1-1 0,0 0 0,0 0 0,0 0 0,0-1 0,0 0 0,6-8 0,3-1-628,1 1 1,18-13-1,-32 25 331,-2 4 468,0 0 0,0 1 0,0-1 0,0 1 0,1-1 0,-1 0 0,3 7 0,-1 3 435,4 20 441,-6-32-1698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8.0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8996,'0'0'15175,"24"153"-14166,-18-129-577,0 0-352,-6-8-80,6 0-609,-1 0-2624,1-8-2498,6-8-2064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8.1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4978,'0'0'16184,"35"120"-16120,-29-96-64,-6 16-1217,0-8-3105,0 0-3313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8.7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4018,'0'0'13868,"0"26"-11166,0-22-2589,7 204 4574,-7-202-4497,0-4-150,0 0 0,0 0 0,0 0 0,0 0 0,0-1 0,1 1 0,-1 0-1,1 0 1,-1-1 0,1 1 0,0 0 0,-1-1 0,3 4 0,6-4 32,-6-1-90,0-1 0,1 1 0,-1-1 0,0 0 0,1 0 0,-1 0-1,0 0 1,0 0 0,0-1 0,0 0 0,0 1 0,0-1 0,0 0 0,0-1-1,-1 1 1,3-3 0,4-4 10,-1-1 0,12-20 0,-15 23-20,53-85-775,-57 90 643,-1 1 118,0 1 0,1-1 0,-1 1 0,0-1 1,0 1-1,0 0 0,1-1 0,-1 1 0,0-1 0,0 1 0,1 0 0,-1-1 1,0 1-1,1 0 0,-1 0 0,0-1 0,1 1 0,-1 0 0,0 0 0,1-1 1,-1 1-1,1 0 0,-1 0 0,1 0 0,-1 0 0,0-1 0,1 1 0,-1 0 1,1 0-1,-1 0 0,1 0 0,0 0 0,-1-1-41,0-4 22,0 3 24,3 0-442,-1 0 40,1 0 0,-1-1 1,0 1-1,1-1 0,-1 0 0,0 0 0,-1 0 1,1 0-1,0 0 0,-1 0 0,0 0 1,0 0-1,2-5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2:18.0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4818,'0'0'16504,"168"39"-15560,-98-39-400,-7 0-432,-5 0-112,-17 0-720,-12 0-1393,-12 0-3153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10.9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2561,'0'0'12625,"3"17"-10347,10 79-143,1 111 0,-13 120 2856,-2-172-4135,2-149-851,-1-5-11,0-1 0,0 0 0,1 0 0,-1 0 0,0 1 0,0-1 0,0 0 0,1 0 0,-1 0 0,0 0 0,0 0 0,1 0 0,-1 0 0,0 1 1,0-1-1,1 0 0,-1 0 0,0 0 0,1 0 0,-1 0 0,0 0 0,0 0 0,1 0 0,-1 0 0,0-1 0,0 1 0,1 0 0,-1 0 0,0 0 0,0 0 0,1 0 0,-1 0 0,0-1 0,0 1 0,1 0 0,-1 0 0,0 0 0,0 0 0,0-1 0,1 1 0,-1 0 1,0 0-1,0-1 0,0 1 0,0 0 0,0 0 0,0-1 0,1 1 0,27-67-796,-16 37 180,20-37-1,-27 58 405,1 1 0,-1 0-1,2 0 1,-1 0 0,1 0-1,0 1 1,0 0 0,13-8 0,-17 13 157,0 0 0,0 1 0,0 0 0,1-1 1,-1 1-1,0 0 0,0 1 0,1-1 0,-1 0 1,7 1-1,-8 0 63,-1 0 1,1 0 0,-1 0-1,1 0 1,-1 0 0,0 0-1,1 1 1,-1-1 0,1 1-1,-1-1 1,0 1-1,1-1 1,-1 1 0,0 0-1,1 0 1,-1-1 0,0 1-1,0 0 1,0 0 0,0 0-1,0 0 1,0 1-1,0-1 1,0 0 0,0 0-1,0 3 1,6 19 446,-1 1-1,-1 0 1,-2 0-1,0 1 1,-1-1 0,-3 30-1,1-48-376,0 0 0,-1 0 0,0 1-1,0-1 1,0 0 0,-1 0 0,0 0 0,0 0-1,0-1 1,-1 1 0,0-1 0,0 1 0,-5 6-1,5-9-6,0 0 0,0 1 0,0-1 0,-1 0 0,1-1 0,-1 1-1,0 0 1,0-1 0,0 0 0,0 0 0,0 0 0,0-1 0,-1 1-1,1-1 1,0 0 0,-1 0 0,1-1 0,-1 1 0,-5-1 0,7-1-109,-1-1 0,0 0 1,1 0-1,0 0 0,-1 0 1,1-1-1,0 1 0,0-1 1,0 0-1,0 0 1,-4-6-1,6 7-392,-1 0-1,0 0 1,1 0-1,-1 0 1,1-1 0,-1 1-1,1-1 1,0 1 0,0-1-1,0 1 1,0-4 0,3-33-6885,8 15 1814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11.3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149 0 6979,'0'0'14468,"-16"15"-13507,2-2-738,4-6-77,2 1-1,-1 0 0,1 1 0,0 0 0,1 0 0,0 1 1,0 0-1,1 0 0,-8 18 0,7-11 126,1 0 1,1 0-1,0 0 1,1 0-1,1 1 1,1 0-1,0 28 1,2-45-278,1 0 0,0 0 0,0 0 1,0 0-1,0 0 0,0 0 0,0-1 1,0 1-1,0 0 0,0-1 0,0 1 1,0-1-1,0 1 0,0-1 0,1 0 1,-1 1-1,0-1 0,0 0 0,0 0 0,1 0 1,-1 0-1,0 0 0,0 0 0,0 0 1,3-1-1,37-3-359,-26-1 91,0-1 0,0-1-1,18-11 1,13-6-844,-34 23 956,0 31 1829,-1-14-899,-10-14-784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11.5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6739,'0'0'13606,"0"137"-11637,0-105-1088,11-8-689,-5-8-192,-6 0-32,6-8-1681,0-8-2001,6 0-3009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11.7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8932,'0'0'10533,"30"177"-8484,-24-137-721,0-8-815,0 0-513,-6-16-80,0 0-1697,0 0-1969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12.2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0 6467,'0'0'12878,"0"17"-11325,-1 20-777,-1 11 1170,6 67 0,-4-114-1932,1 1-1,-1 0 0,0-1 0,1 1 0,-1 0 0,1-1 1,-1 1-1,1-1 0,0 1 0,-1 0 0,1-1 0,0 0 0,0 1 1,0-1-1,0 0 0,1 1 0,-1-1 0,0 0 0,0 0 1,1 0-1,-1 0 0,3 1 0,0 0-76,0-1 0,0 0 0,0 0 0,0 0 0,0-1 0,1 1 0,-1-1 0,5 0 0,-7 0 22,-1-1 1,1 1-1,0 0 0,0-1 0,0 1 1,0-1-1,-1 0 0,1 0 0,0 0 0,-1 0 1,1 0-1,-1 0 0,1 0 0,-1 0 1,1 0-1,-1-1 0,0 1 0,1 0 0,-1-1 1,2-2-1,5-6-223,16-16-927,-1-1-1,21-33 1,-17 23 104,-24 39 3563,-1 10-1546,-1 11-284,-1 55 1305,0-35-7362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12.7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1 7924,'0'0'12082,"0"23"-9800,-1 3-1691,0 13 751,8 65 1,-7-101-1350,0 0 0,0-1 0,1 1 0,0-1 0,-1 1 0,1-1 0,0 1 0,0-1 0,0 0 0,1 1 0,-1-1 0,3 3 0,-4-5-36,1 1 1,-1-1-1,1 0 0,-1 1 1,0-1-1,1 0 1,-1 1-1,1-1 1,-1 0-1,1 0 0,0 0 1,-1 0-1,1 0 1,-1 1-1,1-1 1,-1 0-1,1 0 0,-1 0 1,1 0-1,-1 0 1,1-1-1,-1 1 1,1 0-1,0 0 0,1-1-84,-1 0-1,1 0 1,0 0-1,-1 0 1,1 0-1,-1-1 0,0 1 1,1 0-1,-1-1 1,2-2-1,99-134-2585,-99 132 2560,13-7 4,-14 37 1561,-2 174 2600,1-197-4127,1-1 0,-1 0 0,0 0 0,1 1 0,-1-1 0,0 0 0,1 0 0,-1-1 0,1 1 0,-1 0 0,0 0 0,1-1 0,-1 1 0,0 0 0,1-1 0,1 0 0,7-10-178,0 0 0,-1 0-1,0-1 1,0 0 0,-1 0 0,6-14 0,-5 9-93,2 0 0,17-23 0,-27 39 399,0 0-1,0 0 1,-1 0 0,1 1-1,0-1 1,0 0 0,0 0-1,0 1 1,0-1-1,0 0 1,0 1 0,0-1-1,0 1 1,0 0-1,1-1 1,-1 1 0,0 0-1,0-1 1,0 1-1,0 0 1,2 0 0,3 18 1910,9 21-86,-11-30-1656,-1 0 0,0 1 1,0-1-1,-1 1 0,0-1 1,0 1-1,0 13 0,-2-9-1507,0 8-5191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13.1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1 338 2097,'0'0'16066,"30"-27"-14423,93-89-837,-114 107-764,-1 1 0,0-1-1,-1-1 1,0 0 0,0 0 0,-1 0 0,0 0-1,5-16 1,-8 14 80,-1 1 0,0-1 0,0 0 0,-1 0 1,-1-20-1,0 32-118,-20-1 1204,14 2-1169,0 0-1,0 0 0,0 0 1,0 1-1,0 0 1,0 1-1,1-1 1,-1 1-1,1 0 1,0 0-1,0 1 0,0 0 1,0 0-1,0 0 1,1 0-1,0 1 1,0-1-1,-5 9 1,-4 4 218,1 2-1,1 0 1,-17 38 0,22-44 32,2 1 1,0-1-1,0 1 0,1 0 0,1 0 0,0 0 0,1 25 0,1-36-251,0 0 1,0 0-1,1 0 0,-1-1 0,1 1 0,0 0 0,0 0 0,0-1 0,0 1 0,0-1 0,1 1 0,-1-1 0,1 1 0,-1-1 0,1 0 1,0 0-1,0 0 0,0 0 0,0 0 0,1 0 0,-1 0 0,0-1 0,1 1 0,-1-1 0,1 0 0,-1 0 0,1 0 0,0 0 0,-1 0 0,1 0 1,0-1-1,0 1 0,0-1 0,3 0 0,0 1-101,0-1 0,0 0 1,1 0-1,-1 0 0,0-1 0,0 0 0,0 0 1,1-1-1,-1 0 0,-1 0 0,1 0 1,0-1-1,0 0 0,-1 0 0,6-4 1,13-15-1594,-2-2 0,0 0 0,31-45 1,-34 42-294,24-37-6215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8:17.0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0 512,'0'0'0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2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0 4338,'0'0'15236,"-12"1"-11677,5 5-3178,1 0 1,1 0-1,-1 1 0,1-1 0,0 1 0,-5 9 0,-13 17 211,-307 319 3450,324-347-4208,5-3 36,0 0 0,-1-1 1,0 1-1,1-1 0,-1 1 0,0-1 1,0 1-1,0-1 0,0 0 0,0 0 0,0 0 1,0 0-1,0 0 0,-4 0 0,-4-18-14703,8 2 3601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2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5026,'0'0'11771,"-1"23"-9509,1 3-1623,-11 127 2375,-4-69-1412,8-51-735,1 0 1,-1 57-1,7-90-861,0 0 0,0 1-1,0-1 1,0 0 0,0 1 0,1-1-1,-1 1 1,0-1 0,0 0-1,0 1 1,0-1 0,1 0-1,-1 1 1,0-1 0,0 0 0,1 0-1,-1 1 1,0-1 0,1 0-1,-1 0 1,0 1 0,1-1-1,-1 0 1,0 0 0,1 0 0,-1 0-1,0 1 1,1-1 0,-1 0-1,1 0 1,-1 0 0,0 0 0,1 0-1,19 0 57,-10 0-14,6-1 40,0-1 1,1 0-1,-1-1 0,0-1 0,23-8 0,80-38 167,-101 42-241,13-6 7,69-34 65,-98 47-154,0 0 0,0 0-1,1 0 1,-1 0 0,0 0 0,1 0 0,-1 1 0,1-1 0,-1 1-1,4-1 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2:19.3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5907,'0'0'17821,"24"4"-15977,1-1-1347,-7-1-171,-1 0 0,1 1-1,-1 1 1,0 1 0,0 0-1,31 15 1,-32-12 9,-1 1-1,0 1 1,0 0 0,-1 1-1,19 18 1,-28-24-282,0 0 0,0 1 0,-1 0 0,0 0 0,0 0 0,0 1 0,-1-1 1,0 1-1,0 0 0,-1 0 0,0 0 0,0 0 0,-1 0 0,0 1 0,1 13 0,-2-13-21,1 2 54,-1 1 0,0 0 0,-1 0 0,0 0 0,-1 0 0,0 0-1,0-1 1,-1 1 0,-1-1 0,-6 15 0,2-13-38,0 0 1,0 0-1,-1 0 1,-1-1-1,0 0 0,0-1 1,-1-1-1,-13 10 1,15-13-38,0 0 1,0-1-1,0 0 0,-1 0 1,0-1-1,0 0 1,0-1-1,0 0 0,0-1 1,-1 0-1,1-1 1,-12 1-1,-24-2-11,32-1 0,11-6 0,7-1 0,6 4-18,0 0 0,0 1 0,0 0 0,1 1 0,0 0 0,-1 0 0,1 1 1,13 0-1,-22 1 16,281-2-50,-154 3 43,-127-1-57,1 0-16,0-1 1,0 1-1,-1 0 1,1 1-1,0-1 1,0 0-1,-1 1 1,1 0-1,0-1 1,-1 1-1,1 0 1,4 3-1,-7-4-42,0 0-1,0 0 1,0 1 0,0-1-1,0 0 1,0 0 0,0 1 0,0-1-1,0 0 1,0 0 0,0 0-1,0 1 1,0-1 0,0 0-1,0 0 1,0 0 0,0 1-1,-1-1 1,1 0 0,0 0 0,0 0-1,0 1 1,0-1 0,0 0-1,0 0 1,-1 0 0,1 0-1,0 0 1,0 1 0,0-1-1,-1 0 1,1 0 0,0 0 0,0 0-1,0 0 1,-1 0 0,-19 2-6551,-8-2-3864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24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1809,'0'0'19379,"1"3"-18191,41 130 3014,-24-73-2992,38 89-1,-46-127-1099,1 0-1,1-1 0,1-1 1,1 0-1,1 0 1,31 32-1,-37-46-101,-7-4-45,-2-29-2677,0 23 1944,0-1-1,0 1 0,-1 0 0,0-1 0,0 1 0,0 0 1,0 0-1,-1 0 0,1 0 0,-1 0 0,0 0 1,-5-6-1,-15-16-8994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24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4098,'0'0'12822,"18"12"-10723,125 82 868,5 2-182,-120-81-2444,1-1 0,1-1 0,48 14 0,-76-26-238,1 0 0,-1 0 1,1 0-1,-1-1 0,1 1 0,-1-1 1,1 0-1,-1 0 0,1 0 1,-1 0-1,5-1 0,-5 0-35,-1 0 0,1-1 1,0 1-1,0-1 0,-1 0 0,1 0 0,-1 0 0,0 1 0,0-1 0,1 0 0,-1-1 0,0 1 1,0-3-1,68-127 1068,-64 121-1416,-1-1 0,0 0 0,0 0 0,-1 0 0,-1 0 0,0-1-1,-1 1 1,0-17 0,6-43-10509,4 26-2612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25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3201,'0'0'13836,"9"0"-11048,54 4-179,0 2 0,70 18 1,12 11-1431,-40-8-715,398 125 1379,-182-48-1485,-300-98-345,15 4 5,49 22-1,-79-31-4,-5-1 38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25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8740,'0'0'12443,"6"6"-11469,36 31 600,70 47 0,-108-81-1556,5 2-1,0 0 1,0 1-1,0 0 1,-1 0 0,0 1-1,-1 0 1,1 0-1,9 14 1,-16-18 43,0 0 0,0 0-1,0 0 1,-1 1 0,1-1 0,-1 0 0,0 1-1,0-1 1,0 0 0,0 1 0,0-1 0,-1 0 0,0 0-1,1 1 1,-1-1 0,-1 0 0,1 0 0,0 0-1,-1 0 1,1 0 0,-1 0 0,0-1 0,0 1-1,0 0 1,0-1 0,-1 0 0,1 1 0,-4 1-1,-317 226 3578,321-229-3605,-14 12 67,13-10-185,0 0 0,-1 0 0,1-1 0,-1 1 0,1-1 0,-1 0 0,0 0 0,0 0 0,0 0 0,0-1 0,-9 3 0,21-20-8292,8 0-1107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39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1138 218 6163,'0'0'15023,"0"-9"-13897,0-61 1982,0 68-3004,-1 0 1,1 0-1,-1 0 1,1 0-1,-1 0 1,0 1 0,0-1-1,0 0 1,0 0-1,0 1 1,0-1-1,0 0 1,0 1-1,-1-1 1,1 1 0,-1 0-1,-1-2 1,-35-23 746,24 17-684,-2 0-127,0 0 0,0 0 0,-1 2 0,0 0 0,0 1 1,-1 0-1,0 2 0,-32-5 0,-7 5-67,-84 2 0,67 3-32,53 1 73,-1 1 0,1 1 0,0 1 0,0 0 0,0 2 0,1 0-1,-27 14 1,-20 7 64,40-18-74,0 2 0,-48 28 0,62-32-1,1 1-1,0 0 1,1 1-1,0 0 1,0 1-1,1 0 1,-14 19-1,10-9 24,2 0 1,0 0-1,1 1 0,1 1 0,-8 27 1,6 2-7,2-1 1,2 2 0,3-1 0,2 1 0,6 88 0,-1-129-9,0-1-1,1 0 1,0 0-1,1 0 1,0-1-1,0 1 1,1-1 0,1 0-1,-1-1 1,15 18-1,2 0 4,1-1-1,35 29 1,-42-42-10,1-1 1,18 11 0,13 8-7,-30-19 1,0-1 0,0-1 0,1 0 0,0-1 1,22 6-1,101 24 105,-87-31-54,1-1-1,0-3 0,95-6 0,-48 1-16,-36 2-9,-32 1 7,1-2 0,36-5-1,-54 1 10,-1-1-1,0-1 1,-1-1-1,0 0 1,0-1 0,0-1-1,-1-1 1,0 0-1,15-13 1,-17 11-13,-1-1 1,0 0-1,-1-1 1,13-19-1,11-13 9,-29 38-15,0 1 1,-1-1 0,1 0 0,-2-1 0,1 1 0,-1-1 0,0 0 0,-1 0 0,4-17 0,6-14-5,-7 24-4,-1 0 1,0 0-1,-2 0 0,0 0 1,2-29-1,-5-211-1,-1 254-2,1-1 0,-1 0 0,1 1 0,-1-1 0,0 0 0,0 1 0,0-1 0,0 1-1,-1 0 1,1-1 0,-1 1 0,1 0 0,-1 0 0,0 0 0,-4-4 0,-32-24 151,33 28-141,-9-8 10,0 1-1,0-2 1,1 0 0,0-1-1,-13-14 1,25 23-16,0 1 1,-1 0-1,1 0 0,-1 1 0,0-1 1,0 0-1,0 0 0,0 1 1,0-1-1,0 1 0,0 0 1,0-1-1,0 1 0,-3-1 0,-50-15-1642,-2 10-6427,26 7-273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42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50 5747,'0'0'13128,"-4"0"-11330,2 0-1618,1 0-1,-1 0 0,0 0 0,0 0 1,0-1-1,1 1 0,-1 0 0,0-1 0,1 1 1,-1-1-1,0 0 0,1 0 0,-1 0 0,1 0 1,-1 0-1,1 0 0,-1 0 0,1 0 1,0 0-1,-1-1 0,1 1 0,0 0 0,0-1 1,0 1-1,0-1 0,0 1 0,1-1 0,-1 0 1,0 1-1,1-1 0,-1 0 0,1 0 1,-1 1-1,1-1 0,0 0 0,0 0 0,0 1 1,0-1-1,1-3 0,-1 5-196,0 0 0,0 0-1,0 0 1,0 0 0,0 0 0,0 0 0,0 0-1,0 0 1,0 0 0,0 0 0,0 0 0,0 0-1,0 0 1,0 1 0,0-1 0,0 0-1,1 0 1,-1 0 0,0 0 0,0 0 0,0 0-1,0 0 1,0 0 0,0 0 0,0 0 0,0 0-1,0 0 1,0 0 0,0-1 0,0 1-1,0 0 1,1 0 0,-1 0 0,0 0 0,0 0-1,0 0 1,0 0 0,0 0 0,0 0 0,0 0-1,0 0 1,0 0 0,0 0 0,0 0 0,0 0-1,0 0 1,0 0 0,0 0 0,0 0-1,0 0 1,0-1 0,0 1 0,0 0 0,0 0-1,0 0 1,0 0 0,0 0 0,6 11-278,3 19 275,-9 18 2726,-4-51-2552,0-1 1,0 1-1,0 1 1,-1-1-1,-7-3 1,8 4-143,0 1 0,1-1-1,-1 0 1,1 0 0,-1-1 0,1 1 0,0-1 0,0 0 0,-3-3 0,6 6-40,-1-1 1,1 0 0,-1 0 0,1 0 0,-1 1 0,1-1 0,0 0 0,-1 0 0,1 0-1,0 0 1,0 0 0,0 0 0,0 0 0,0 1 0,0-1 0,0 0 0,0 0 0,0 0 0,0 0-1,0 0 1,1 0 0,-1 0 0,0 0 0,1 1 0,-1-1 0,0 0 0,1 0 0,-1 0 0,1 1-1,0-1 1,-1 0 0,1 0 0,1 0-17,-1-1-1,0 1 1,1 0 0,-1 0 0,1 0-1,-1 0 1,1 0 0,-1 1-1,1-1 1,-1 0 0,1 1-1,0-1 1,-1 1 0,1-1-1,3 1 1,-4 0 18,0 0-1,0 0 1,0-1-1,0 1 1,0 0-1,0 1 1,-1-1-1,1 0 0,0 0 1,0 0-1,0 1 1,0-1-1,0 0 1,0 1-1,0-1 1,0 1-1,-1-1 1,1 1-1,0-1 1,0 1-1,1 1 1,0 20-82,-2-10 196,0-8-63,0 0 0,0 0 0,0 0-1,-1-1 1,1 1 0,-1 0 0,0 0 0,-1 3 0,0-5 2,1 0 1,0 0 0,-1 0 0,0 0 0,1-1-1,-1 1 1,0-1 0,0 1 0,0-1 0,0 1-1,0-1 1,0 0 0,0 0 0,-3 1-1,4-2-6,0 1-1,0-1 0,0 0 0,0 1 0,0-1 1,0 0-1,0 0 0,0 1 0,0-1 0,0 0 0,0 0 1,0 0-1,0-1 0,0 1 0,0 0 0,0 0 0,0 0 1,0-1-1,0 1 0,0 0 0,0-1 0,0 1 0,1-1 1,-1 1-1,0-1 0,0 0 0,0 1 0,1-1 0,-1 0 1,0 1-1,1-1 0,-1 0 0,0 0 0,1 0 0,-1 0 1,0-1-1,-2-4-87,1 0 0,0 0 0,0-1 0,-2-9 0,2 7-118,2 8 151,-1 0 1,1-1-1,0 1 0,-1 0 0,1-1 0,0 1 0,0 0 0,0-1 1,0 1-1,0-1 0,0 1 0,0 0 0,0-1 0,1 1 0,-1 0 1,0-1-1,1 1 0,-1 0 0,1-1 0,0 1 0,0-2 0,0 3 14,0-1 0,0 1 0,0-1 0,0 1 0,0-1 0,0 1 0,0 0 0,0 0 0,0-1 0,0 1 0,0 0-1,0 0 1,0 0 0,0 0 0,0 0 0,0 0 0,0 0 0,0 0 0,0 1 0,0-1 0,1 1 0,3 0 18,-1 1 0,0-1 0,1 1 0,-1 1 0,0-1 0,0 0 0,0 1 0,-1 0 0,1 0 0,5 6 0,-7-7 47,1 1-1,-1 0 1,0 0 0,0 1 0,0-1 0,0 0-1,0 1 1,-1-1 0,1 1 0,-1-1 0,0 1 0,0 0-1,-1 0 1,1 5 0,-1-8 64,-3 4 223,3-5-324,0 1 1,0-1-1,0 0 1,0 0-1,-1 1 0,1-1 1,0 0-1,0 0 1,0 0-1,-1 1 1,1-1-1,0 0 0,0 0 1,0 0-1,-1 0 1,1 0-1,0 1 1,0-1-1,-1 0 0,1 0 1,0 0-1,-1 0 1,1 0-1,0 0 1,0 0-1,-1 0 0,1 0 1,0 0-1,0 0 1,-1 0-1,1 0 1,0 0-1,-1 0 1,1 0-1,0-1 0,-4 1 47,-2 1 43,0-1 0,0-1 0,1 1 0,-1-1-1,0 0 1,-10-3 0,14 3-107,1 1 0,-1-1-1,1 0 1,-1 0 0,1 0 0,0-1-1,-1 1 1,1 0 0,0 0 0,0-1-1,0 1 1,0-1 0,0 1-1,0-1 1,0 1 0,1-1 0,-1 0-1,1 1 1,-1-1 0,1 0-1,-1 1 1,1-1 0,0 0 0,0 0-1,0 1 1,0-1 0,0-2 0,0-7-200,0 9 154,0-1 0,0 1 0,0-1 0,0 1 0,0 0 0,0-1 0,1 1 0,-1 0 0,2-4 0,-1 5 26,0 0 1,0 0-1,0 0 0,0 0 0,0 1 0,0-1 0,0 0 0,0 1 1,0-1-1,0 1 0,0-1 0,0 1 0,0-1 0,0 1 0,1 0 1,-1 0-1,0 0 0,0-1 0,0 1 0,1 0 0,-1 1 0,2-1 1,14 18 268,-6-5 72,-9-12 624,-16-1-6328,-8 0-3033,-2 0-7454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4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 2145,'0'-3'20843,"0"10"-19121,0-2-1644,-11 305 3571,-8-38-2216,19-487-15554,0 144 7256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4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1 1 2849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43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36 113 2849,'-30'-88'3645,"24"64"2261,16 24-2768,10 0-2573,21-1 615,58 8 1,-86-5-1038,1 1 0,-1 0 1,0 1-1,0 0 0,-1 1 0,1 0 1,-1 1-1,16 10 0,-25-14 44,-1-1 0,0 1-1,0-1 1,1 1 0,-1 0 0,0 0 0,-1 0-1,1 0 1,0 0 0,0 0 0,-1 0 0,0 1-1,1-1 1,-1 1 0,0-1 0,0 1 0,0-1-1,0 1 1,-1 0 0,1-1 0,-1 1 0,0 0-1,1-1 1,-1 1 0,0 0 0,-1-1 0,0 6 0,1 6 195,0-9-235,-1 0-1,0 0 1,0-1-1,0 1 1,0 0-1,-1-1 1,1 1-1,-1-1 0,0 0 1,-1 1-1,-2 3 1,-37 45 487,21-28-366,-3 3-171,0-1 0,-2-1 0,-1-1 0,-1-1 0,-43 27 0,69-49-399,14-34-22257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43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4290,'0'0'11381,"5"30"-9081,14 97-211,-15-93-808,-1 1 0,-3 46 0,-2-28-93,2-52-582,0-11 560,2-16-1110,1 0-1,0 1 1,2-1 0,1 1 0,1 1-1,1-1 1,1 1 0,25-44 0,-31 62-285,0 1 1,0 0-1,1 0 1,0 0 0,0 0-1,0 0 1,0 1-1,1 0 1,0 0 0,0 0-1,0 0 1,0 1-1,1 0 1,0 0 0,7-2-1,-5 2-1349,0 1-1,0 0 1,1 0 0,-1 1-1,1 0 1,9 0 0,2 1-6058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2:22.3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12 7876,'0'0'19336,"2"-1"-17866,11-2-1131,0 0-1,-1 1 1,1 1-1,0 0 0,0 0 1,0 1-1,16 3 0,13-2-201,239 22 80,-224-22-810,-38-1-2880,-47 23-17673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43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3458,'0'0'13755,"19"-1"-12469,-7 0-1075,-3 1-113,-1 0-1,0-1 1,1 0-1,-1 0 1,0-1 0,0 0-1,0 0 1,0-1-1,0 0 1,0 0-1,-1-1 1,0 0-1,11-8 1,-7 2-47,-1 1-1,0-2 1,0 1 0,-1-1 0,12-21-1,-16 25 227,-1-1 0,0 0 0,-1 0 0,1 0 0,-2 0 0,1 0 0,-1-1 0,0 0 0,-1 1 0,0-13 1843,-15 34-1083,10-8-897,-10 7-19,-1 2 96,-25 31 1,36-40-174,1 0 0,-1 0 0,1 0 0,0 1 0,1-1 1,-1 1-1,1 0 0,0 0 0,1 0 0,-1 0 0,1 6 1,-1 1 22,2 0 0,0 0 1,3 24-1,-3-32-58,1 0 0,1 0 1,-1 0-1,1-1 0,0 1 0,0-1 0,0 1 0,1-1 0,-1 0 1,1 0-1,0 0 0,0 0 0,6 5 0,5 3 2,1 0 1,1-1-1,0-1 0,0 0 0,0-1 1,2-1-1,-1 0 0,28 7 0,-19-12-1573,-13-6-3700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55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5 129 4322,'0'0'17867,"0"0"-17818,0 0 0,0 0 1,0 0-1,0 0 0,0 0 1,0 0-1,-1 0 0,1 0 1,0 1-1,0-1 0,0 0 1,0 0-1,0 0 0,0 0 1,0 0-1,0 0 0,0 0 0,0 0 1,-1 0-1,1 0 0,0 0 1,0 0-1,0 0 0,0 0 1,0 0-1,0 0 0,0 0 1,0 0-1,0 0 0,-1 0 1,1 0-1,0 0 0,0 0 0,0 0 1,0 0-1,0 0 0,0 0 1,0-1-1,0 1 0,0 0 1,0 0-1,0 0 0,-1 0 1,1 0-1,0 0 0,0 0 1,0 0-1,0 0 0,0 0 0,0 0 1,0 0-1,0-1 0,0 1 1,0 0-1,0 0 0,0 0 1,0 0-1,0 0 0,0 0 1,0 0-1,0-1 0,46-21 2312,-23 8-2096,46-20 0,-20 11-234,-30 14-38,34-11 1,-43 17-13,-8 2 11,1 1-1,-1 0 1,0-1 0,0 1 0,0 0 0,0 0 0,0 1 0,1-1 0,-1 0 0,0 1 0,0-1 0,0 1 0,0 0 0,0-1 0,0 1 0,0 0 0,0 0 0,0 0 0,-1 1 0,1-1 0,0 0 0,-1 1 0,3 2 0,4 5 133,0-1 0,-1 1 0,7 12 1,-5-7 14,-2-3-20,-1 0 1,-1 0-1,0 0 0,0 0 1,-1 1-1,-1 0 1,0-1-1,0 1 0,-2 1 1,1-1-1,-1 0 1,-1 0-1,0 1 1,-3 17-1,2-23-73,-1-1 0,0 0 0,0 1 0,0-1 0,-1 0 0,1 0 0,-2-1 0,1 1 0,-1 0 0,1-1 0,-1 0 0,-1 0 0,1 0 0,-1-1 0,-6 6 0,8-8-15,0-1 0,0 1 0,0-1 0,0 1-1,0-1 1,0 0 0,0-1 0,-1 1 0,1 0 0,0-1-1,-6 0 1,-43-1 258,26-1-207,-91 2-27,116 0-114,3 10-263,5-7 292,0 1 0,1-1 0,-1-1 0,9 3 0,-1-1 30,98 20 107,-63-16-56,-3 0-35,1-3 0,64 0 0,-86-5-202,-21 0-3172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56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2038 0 2561,'0'0'21389,"-24"2"-17209,17 1-4029,0 0 1,0 1-1,0 0 0,0 1 0,1 0 0,-12 10 0,-12 8 13,-44 32 134,-30 17-60,-6 2 189,-25 14 80,-136 73-341,57-33 31,183-109-124,0 2 1,-52 46-1,-46 60-27,-37 31 88,-14-5-57,171-144-13,0 1-1,-15 19 0,-34 29-44,-50 60 50,31-45 40,32-28-65,31-32-26,1 0 1,-16 19-1,20-24 6,7-7-11,2-11-8251,0-12 1499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57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381 162 5651,'0'0'12208,"-9"-18"-10421,-33-54-5,40 68-1617,-1 1 0,0-1 0,-1 1 0,1 0 0,-1 0 0,1 0 0,-1 0 0,0 1 0,0-1 0,0 1 0,0 0 0,-1 1 0,1-1 0,0 1 0,-6-2 0,-6-2 413,-9-2-127,0 1 0,-1 2-1,0 0 1,0 2 0,0 0 0,-27 3 0,48-1-448,4 0-4,-1 1 0,1-1 1,-1 1-1,1-1 1,0 1-1,-1-1 0,1 1 1,0 0-1,-1 0 0,1-1 1,0 1-1,0 0 0,0 0 1,0 0-1,0 0 0,0 1 1,0-1-1,0 0 1,0 0-1,0 1 0,0-1 1,1 0-1,-1 1 0,1-1 1,-1 1-1,0 1 0,0 3-3,-1 0 0,1 0 0,-1 1-1,2-1 1,-1 9 0,1 4 46,0 1 1,7 37-1,-5-48-9,1 1 1,0-1-1,1 0 0,0 0 1,0 0-1,1-1 0,0 1 1,6 7-1,17 18 43,1-2-1,42 36 1,36 38 28,-95-92-91,-1 1-1,0 0 1,-1 0-1,-1 1 1,0 0-1,7 21 1,-13-29 57,-1 0 0,0 1 1,-1-1-1,0 1 0,0-1 0,-1 1 1,0 0-1,-1 13 0,0-17-43,1-1 0,-1 1 0,0-1-1,0 1 1,-1-1 0,1 0 0,-1 0 0,0 1 0,0-1-1,0 0 1,0-1 0,-1 1 0,0 0 0,0-1 0,0 1-1,-6 4 1,5-6 10,-1-1 0,0 1 0,0-1 0,0-1 0,-1 1 0,1-1 0,0 0 0,0 0 0,0 0 0,-8-2 0,-8 1 165,16 1-190,-1 0 0,0-1 0,1 0 1,-1 0-1,1 0 0,-1-1 1,1 1-1,0-1 0,0-1 1,0 1-1,0-1 0,0 0 0,0 0 1,1 0-1,-1-1 0,1 1 1,0-1-1,0 0 0,0 0 0,1-1 1,-1 1-1,-3-7 0,0 1-1,0 0 1,0 0-1,1 0 0,0-1 0,0 0 0,2 0 0,-1 0 0,1-1 0,1 0 0,0 0 0,1 1 0,-2-25 0,5 29-17,0 0-1,0 0 0,0 0 0,1 1 0,0-1 0,0 1 0,1 0 0,0-1 0,0 1 0,1 0 1,-1 1-1,1-1 0,0 1 0,6-6 0,11-11-4,45-37 1,-33 30 57,-14 10-28,-15 15-13,-1 0 1,1 0-1,0 0 1,0 1-1,1 0 1,7-5-1,-10 6-6,0 0 0,1 0 0,-1 0 0,0 0 0,0-1 0,-1 1 0,1 0 0,2-5 0,1 0-11,0 0 189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02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1029 314 4258,'0'0'14935,"0"-8"-13126,1-20 80,0 7-529,-1 1 0,-3-24 0,2 38-1288,1 0 0,-2 0 0,1 1 0,-1-1 0,0 0 0,0 1 0,0 0 0,-1-1-1,0 1 1,0 0 0,0 0 0,-7-7 0,-3 0 6,-1 0 0,1 1 0,-2 1 0,0 1-1,0 0 1,-1 0 0,1 2 0,-2 0 0,1 0 0,-23-4 0,9 6-35,1 1 0,0 2 0,-50 3 0,30-1-10,33 1-15,-1 0 0,1 1 0,0 1 1,0 1-1,0 0 0,1 1 0,-1 0 0,-24 13 0,-3 6-46,-60 44 1,54-34 31,38-25 3,-1 0 0,1 1 0,1 1 0,-1-1 0,2 2 0,0-1 0,0 2 0,-9 17-1,-6 15 2,-18 51 0,26-57 13,6-9 38,1 1-1,2 0 1,1 0 0,1 0 0,0 44 0,5-70-47,-2 140 281,3-81-202,1-51-65,0 0-1,1-1 0,1 1 1,0-1-1,1 1 0,0-1 1,12 19-1,-7-15 4,0 0 1,0-1-1,2 0 1,0 0-1,0-1 0,2-1 1,-1 0-1,2-1 0,0-1 1,0 0-1,1-1 0,0 0 1,1-1-1,0-1 0,0-1 1,1-1-1,-1 0 0,27 5 1,-30-9-1,9 3 21,-1-1 1,41 1 0,174 3 107,-206-9-138,1 0 1,0-2-1,-1-1 1,1-2-1,-2-1 1,1-2-1,-1 0 1,0-2-1,47-25 1,-11 3 37,-40 21-42,37-23 1,60-55-41,-117 85 27,-2 0 0,1 0 1,0-1-1,-1 0 0,0 0 0,-1 0 1,1 0-1,-1-1 0,4-11 0,9-16 7,-9 19-5,0 0 0,-1 0 0,0 0-1,-2 0 1,0-1 0,4-31 0,-2-100 39,-7 110-42,1 25 3,0 0-1,-1 1 0,0-1 0,-1 1 1,-1-1-1,0 1 0,0 0 1,-1 0-1,0 0 0,-1 0 0,0 1 1,-1 0-1,0 0 0,-1 0 0,0 1 1,0 0-1,-1 1 0,0-1 0,-19-13 1,-139-75 211,156 93-123,0 0 0,-1 0 0,1 1 1,-1 0-1,0 1 0,0 0 0,0 0 0,-14 1 1,-23 1-5506,23 0-1698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45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4482,'0'0'25793,"14"0"-26735,-1 0 872,-7-1 52,-1 1-1,1 0 1,0 0 0,0 0 0,-1 1 0,1 0 0,0 0-1,-1 0 1,1 1 0,-1 0 0,0 0 0,6 3 0,-8 8 347,-3-10 493,-1-9-439,1 4-397,0 0 1,-1 0-1,1 0 1,-1 0-1,1 0 0,-1 0 1,0 0-1,0 0 1,0 0-1,0 0 1,-2-1-1,-1-8-1233,4 10 1222,0 1 1,1-1 0,-1 1 0,1 0 0,-1-1 0,1 1-1,-1 0 1,1-1 0,-1 1 0,1 0 0,-1 0 0,1 0-1,-1-1 1,1 1 0,-1 0 0,1 0 0,0 0 0,-1 0-1,1 0 1,-1 0 0,1 0 0,-1 0 0,1 0 0,1 1 1205,-24-3-2365,23 1 1178,1 0 0,-1 0 1,1 0-1,-1 0 0,1 1 1,0-1-1,-1 0 0,1 1 0,0-1 1,0 1-1,0 0 0,-1-1 1,1 1-1,0 0 0,0 0 1,0 0-1,0 0 0,-1 1 0,1-1 1,0 0-1,2 2 0,-6 14 481,-1-14-420,0 1-1,0-1 1,0 0-1,-1 0 1,1 0-1,-1 0 1,1 0-1,-1-1 1,0 0-1,0 1 1,0-1 0,1-1-1,-1 1 1,0-1-1,-5 1 1,8-1-87,1-1-415,0 0 402,1 0 1,-1 0 0,1 0 0,-1 1-1,1-1 1,-1 0 0,1 0 0,-1 1 0,1-1-1,0 0 1,-1 1 0,1-1 0,0 1-1,-1-1 1,1 1 0,0-1 0,0 1 0,0-1-1,1 0 1,21-7-120,-20 7 136,2-1 9,0 0 0,1 1-1,-1 0 1,0 0 0,0 0-1,0 1 1,7 0 0,-11 25 1662,-1-21-1600,0-1 0,-1 1 0,1-1 0,-1 0 1,0 1-1,0-1 0,0 1 0,-1-1 0,1 0 0,-1 0 0,1 0 1,-1 0-1,0 0 0,0 0 0,-1 0 0,1-1 0,-6 5 0,-3-5 155,10-34-2391,1 29 1481,2-9-6559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46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2417,'0'-7'20460,"0"19"-19551,2-1 0,-1 0 0,2 0 0,-1 0 0,6 13 0,5 25 312,10 26-496,1 9-223,-24-82-481,0-1-13,0-1 0,0 1 0,0-1 0,0 1 0,0-1 0,0 1-1,0-1 1,0 1 0,1-1 0,-1 1 0,0 0 0,0-1 0,0 1 0,1-1 0,-1 1 0,0-1 0,1 0-1,-1 1 1,0-1 0,1 1 0,-1-1 0,0 1 0,1-1 0,-1 0 0,1 1 0,-1-1 0,1 0-1,-1 0 1,1 1 0,-1-1 0,1 0 0,-1 0 0,1 0 0,-1 0 0,1 1 0,-1-1 0,1 0 0,-1 0-1,1 0 1,-1 0 0,1 0 0,0 0 0,-1 0 0,1-1 0,-1 1 0,1 0 0,0 0 0,0 0 322,-1-2-882,1 1 99,-1-1 0,0 1-1,0 0 1,0-1 0,1 1-1,-1-1 1,-1 1-1,1-1 1,0 1 0,0-1-1,0 1 1,-1-1 0,1 1-1,-1-1 1,1 1-1,-1 0 1,0-2 0,-14-8-8155,-3 3-4029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46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7091,'0'0'16176,"5"0"-15387,243 22 2928,-226-18-3091,-4-1-1996,4 0-7990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4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6163,'0'0'13665,"0"21"-11816,0 110 1195,0-126-2831,1 0-1,-1 0 1,1-1 0,0 1 0,0 0 0,0-1 0,1 1 0,3 6-1,-5-10-199,1 0 0,-1 0 0,1 0 0,0 0-1,-1 0 1,1 0 0,0 0 0,0 0 0,0-1-1,0 1 1,0 0 0,-1-1 0,1 1 0,0 0-1,1-1 1,-1 1 0,0-1 0,0 0 0,0 1-1,0-1 1,0 0 0,0 0 0,0 0 0,1 0-1,-1 0 1,0 0 0,0 0 0,0 0 0,0 0-1,0 0 1,1-1 0,-1 1 0,0 0 0,0-1-1,0 1 1,0-1 0,0 1 0,0-1 0,0 0-1,0 1 1,0-1 0,0 0 0,-1 0 0,3-1-1,101-92 445,-82 75-443,-15 13-42,0 0 1,0 0 0,0 1 0,0 0-1,1 1 1,0-1 0,0 1-1,0 1 1,13-5 0,-20 8 34,0 0 0,0 0 0,-1-1 1,1 1-1,0 0 0,0 0 0,0 0 0,-1 0 1,1 0-1,0 0 0,0 0 0,0 0 0,-1 0 1,1 0-1,0 1 0,0-1 0,-1 0 0,1 0 1,0 1-1,0-1 0,-1 1 0,1-1 0,0 0 1,-1 1-1,1-1 0,-1 1 0,1 0 0,-1-1 1,1 1-1,-1-1 0,1 1 0,-1 0 0,1-1 1,-1 1-1,0 0 0,1 1 0,1 1 84,18 21 837,22 35 0,-11-15-420,-13-12-374,-17-30-81,-13-34-19022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0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1505,'1'-3'19864,"7"7"-18081,31 21 805,15 13-774,31 33-771,86 76-69,-6 15-232,-12 13-520,-97-107-30,92 87-1,53 39-36,-90-69-72,2-4-39,20 16-64,-119-123 18,-1-1 1,0 2-1,-2 0 1,1 0-1,-2 1 0,12 23 1,-14-26-767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08.1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6147,'0'0'15815,"96"0"-14806,-57 0-641,-7 0-288,-6 0-80,-6 0-112,-8 0-1137,1 0-1264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2:22.5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78 5426,'0'0'15642,"18"-5"-13852,1-1-1331,0-1-107,-1 2 0,1 0 1,0 1-1,20-1 0,197-22 966,-195 21-3805,16-2-4542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0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25 2017,'0'0'12945,"3"-4"-10640,-2 3-1865,0 0-174,1 0 0,-1 0 0,0 0 0,0 0 0,0-1 0,0 1 0,0 0 0,0-1 0,0 1 0,0-1 0,0 1-1,0-3 1,-19 4 2370,14 0-2445,-10 0 385,0 0-1,-25 4 1,33-2-545,1-1 0,-1 1-1,1 0 1,0 1 0,0-1-1,-1 1 1,2 0 0,-1 0 0,-7 7-1,-10 8 187,1 2-1,1 0 0,1 2 1,-31 45-1,41-53-87,0 0 1,2 1-1,0 1 1,0-1 0,1 1-1,2 0 1,-1 1-1,2-1 1,-4 32-1,7-43-104,-1 13 51,0 0 0,2 0 1,3 24-1,-3-36-61,0 0 1,0-1-1,1 1 1,0-1 0,1 1-1,-1-1 1,1 1-1,0-1 1,0 0-1,0-1 1,1 1 0,0 0-1,0-1 1,7 6-1,-5-4-3,1-2-1,0 1 1,0-1-1,0 0 0,1 0 1,-1-1-1,1 0 1,16 5-1,-6-5-2,0-1-1,0 0 0,22-2 0,-21 1-35,-13 0-8,-1-1 1,0 0-1,1 0 1,-1 0-1,1 0 1,-1-1 0,0 0-1,1 0 1,-1 0-1,0-1 1,0 0-1,0 0 1,0 0-1,0-1 1,4-2-1,-2-1-31,-1 0 0,0 0 0,-1 0 0,1 0 0,-1-1-1,0 0 1,-1 0 0,0-1 0,0 1 0,5-16 0,-5 10 22,0-1 1,-1 0 0,-1 0 0,0 0-1,-1-25 1,-1 37 55,0 0 0,0-1 0,0 1-1,-1 0 1,1 0 0,-1-1 0,0 1-1,0 0 1,0 0 0,0 0 0,0 0 0,0 0-1,0 0 1,-1 0 0,1 0 0,-1 0-1,1 1 1,-1-1 0,0 1 0,0-1 0,0 1-1,0 0 1,1-1 0,-2 1 0,1 0-1,0 0 1,0 1 0,0-1 0,0 0 0,-1 1-1,-2-1 1,-9-2 57,0 2 1,0-1-1,0 2 0,-15 0 1,11 1-39,12-1-17,-14-1 21,1 1 0,0 1 0,0 0 0,0 2 0,0 0 0,0 1 0,-23 9 0,11-1-7,13-6-26,0 1-1,1 1 1,-22 14-1,23-9-1144,16-12 490,-1 1 1,0-1-1,1 1 0,-1-1 1,1 1-1,0-1 1,-1 1-1,1-1 0,0 1 1,0-1-1,0 1 1,0-1-1,0 3 0,0 0-176,3 4-5942,12-7-3263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07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1067 92 2097,'0'0'10738,"-21"-11"-9225,-67-33-235,77 38-874,-1 2-1,1-1 1,-1 2 0,0-1-1,0 2 1,0-1 0,0 2 0,-20-1-1,-1 0 366,-3-1-387,-1 2 1,0 1 0,1 2-1,-1 2 1,1 1 0,0 2-1,0 2 1,0 1-1,2 1 1,-1 2 0,-32 18-1,54-23-303,1 0 0,0 2 0,0-1-1,1 1 1,0 1 0,1 0 0,-16 21-1,-4 4 146,0-1 11,1 2 0,-27 44 0,43-59-174,1 0 0,1 1-1,0 0 1,2 1 0,-9 38 0,14-33 94,1 0 0,1 0 0,1 0-1,5 41 1,-4-62-110,1 0 6,0 1 0,1 0 0,0 0 0,0-1 1,0 1-1,1-1 0,1 1 0,0-1 0,0 0 0,9 14 1,-4-11 18,0 0-1,1-1 1,0 0 0,0 0 0,1-1 0,16 11 0,-2-5 66,1-1 1,1 0-1,0-2 0,1-1 1,0-2-1,30 7 0,115 16 337,-106-22-406,122 36 1,-137-26-62,-35-13-2,-1-1 0,1 0 0,1-2 0,-1 1 1,0-2-1,36 2 0,102-5 194,-149 0-196,1-1 1,-1 0-1,1-1 1,-1 1 0,0-1-1,0-1 1,0 1 0,0-1-1,0 0 1,-1 0 0,1-1-1,-1 0 1,6-4 0,10-10-8,31-36 1,-42 43 5,12-12 1,0 0-29,-2 0 0,20-28 0,-34 41 21,0 0 0,-1-1 0,0 1 0,0-1 0,-1 0 0,-1 0 0,0 0 0,0-1 0,1-13 0,-1-26 30,-1-1 0,-7-58 0,4 102-8,-1 0 0,0 0 0,-1 0 0,1 0 0,-1 0 0,-1 0 0,0 1 0,0-1 0,0 1 0,-1 0 0,0 0 0,0 1 0,-1-1 0,-12-10 0,-2 1 81,-1-1-1,0 2 1,-32-16 0,-125-75-17,171 102-81,0-1 1,0 0-1,1-1 0,-1 0 0,1 0 1,-8-10-1,12 14-157,0 0 0,-1 0 0,1 0 0,-1 0 0,1 1 0,-1-1 0,0 1-1,1-1 1,-1 1 0,0 0 0,0 0 0,0 0 0,0 1 0,0-1 0,-4 1 0,-52-3-9189,50 3 7160,-30 0-6939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08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1142 9 2321,'-7'-8'26850,"4"8"-26757,1 0 0,-1 1 0,1-1 0,-1 1 0,1 0 0,-1 0 0,1-1 0,0 1 0,-1 1 0,1-1 0,0 0 0,0 1 0,0-1 0,-2 3 0,-29 31-87,13-11 151,-53 50 55,-189 183 598,86-79-377,60-55-360,-43 49-9,144-158-59,10-9-8,-1 0-1,1 0 0,0 1 1,-7 10-1,-20 25 104,-62 61 0,71-83-80,-2 2 48,24-19 47,-34-10-26407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10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4034,'0'0'15842,"0"0"-15759,0 0 0,0 0 0,0-1 0,0 1 0,0 0 0,0 0 0,0 0 0,-1-1 0,1 1 1,0 0-1,0 0 0,0 0 0,0-1 0,0 1 0,0 0 0,0 0 0,0 0 0,0-1 0,0 1 0,0 0 0,0 0 0,1 0 1,-1-1-1,0 1 0,0 0 0,0 0 0,0 0 0,0-1 0,0 1 0,0 0 0,1 0 0,-1 0 0,0 0 0,0-1 0,0 1 1,0 0-1,0 0 0,1 0 0,-1 0 0,0 0 0,0 0 0,0-1 0,1 1 0,-1 0 0,0 0 0,0 0 0,0 0 0,1 0 1,-1 0-1,221-8 2275,-199 8-2301,-4 1-32,0-1 0,1-1 0,-1-1 0,24-5 0,-10-1-4,-22 7-86,0-2 0,-1 1 0,1-1 0,0-1 0,10-5 0,1 1-1349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1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8308,'0'0'6336,"-9"23"-3959,0-1-1803,-5 12 443,2-1 0,-10 46 1,12-38 59,5-22-384,0 0 0,2 0 0,-3 36 1,6-54-588,14-1-549,17 0 501,1-1-1,-1-1 0,44-10 1,-57 8-48,1 1 0,0 1 0,-1 0-1,1 2 1,0 0 0,23 3 0,-38-1 13,0-1-1,0 0 0,0 1 1,0 0-1,0 0 1,-1 0-1,1 1 0,-1-1 1,0 1-1,0-1 0,0 1 1,0 0-1,0 1 1,0-1-1,-1 0 0,1 1 1,-1-1-1,0 1 0,0 0 1,1 5-1,-1-6 80,-1 0 0,0 1-1,1-1 1,-1 0 0,-1 1-1,1-1 1,0 1 0,-1-1-1,0 1 1,0-1 0,0 1-1,0 0 1,0-1 0,-1 1-1,0-1 1,1 1 0,-1-1 0,-1 0-1,1 1 1,0-1 0,-1 0-1,0 0 1,1 0 0,-5 5-1,-9 4 69,1-2 0,-2 0 0,1-1 0,-1 0 0,-1-1 0,0-1 0,0-1 0,0 0 0,-24 4 0,15-5-86,1-2 1,-1 0-1,0-2 1,0-1-1,-36-4 1,58 3-130,-1 0 0,0 0 1,1-1-1,-1 0 1,1 0-1,-1 0 0,1 0 1,0-1-1,0 0 1,0 1-1,-6-7 0,-21-25-3042,30 32 2465,0-1 0,0 1 0,0-1 1,0 0-1,0 1 0,1-1 0,-1 0 1,1 1-1,0-1 0,0 0 0,0 0 1,0-4-1,0-2-2135,0-14-3334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1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33 4066,'0'0'13291,"-22"-6"-11658,-72-15-222,81 19-1207,0 0-1,0 1 0,0 1 0,0 0 0,0 0 0,0 2 1,0-1-1,0 2 0,0 0 0,0 0 0,1 1 1,-1 1-1,-15 8 0,-28 9 309,31-13-233,1 2 0,0 0 0,0 2 0,1 1 0,-29 23 0,-95 92 176,114-95-38,-53 69 1,83-96-392,-1 0 0,1 0 1,0 1-1,1-1 1,0 1-1,0 0 1,1 0-1,0 0 0,0 0 1,0 0-1,1 0 1,1 0-1,1 9 1,-2 11 37,0-11-44,0 25 221,7 59-1,-5-87-185,1 1 0,1-1 0,0 1 1,1-1-1,0 0 0,1-1 0,14 24 0,0-7-6,1-1 0,1-1 0,1-1 0,2 0 0,1-2 0,0-2 0,52 36 0,-47-38-6,1-2-1,43 20 0,-60-32-29,1-1 1,0-1-1,0-1 0,0 0 0,1-1 0,-1-1 0,26 1 0,94-9 189,-119 4-165,-1 0-1,0-2 0,1 0 0,-1-1 0,30-14 0,-16 4 7,0-2 0,-2-2-1,0 0 1,-1-2 0,0-1-1,-2-1 1,-1-1 0,-1-1 0,-1-1-1,-1-1 1,22-38 0,-34 46-17,0-1 0,-1 1 0,-1-1 0,-1-1 0,-1 1 1,0-1-1,2-31 0,-5 1 1,-6-97 1,3 139-21,0-1 0,-1 1 0,-1 0 0,1-1 0,-2 1 0,1 0 0,-1 0 0,-6-10 0,-3-1 66,-1 0 0,-19-22 0,20 29-31,-1 0 0,-22-15 0,1-1 9,27 23-298,-1-1 1,0 1-1,0 1 1,-15-8-1,8 7 762,0 0 1,0 1-1,-1 1 0,-22-3 0,3 2-1058,-37 2 0,3 3-7202,35 0-303,55 0-438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12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3121,'0'0'14548,"0"-15"-7238,2 21-7096,0 0-1,1 0 1,-1-1-1,1 0 1,1 1-1,-1-1 0,1 0 1,0-1-1,0 1 1,6 5-1,-2-2 78,101 106 1294,-57-61-1165,87 112 0,-50-30-235,-53-76-114,3-1 0,2-1 0,69 71 1,-56-79-40,-45-35-3650,-12-21-1238,3-5-1613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1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41 4866,'0'0'16026,"-7"-7"-12811,25 6-2639,191-15 301,-69 1-759,-44 14-248,-96 1 129,1 0 1,-1 0 0,0 0-1,1 0 1,-1 0 0,0 0-1,0 0 1,1 0-1,-1 0 1,0 0 0,0 0-1,1 0 1,-1 0 0,0 0-1,0 0 1,1 0 0,-1 1-1,0-1 1,0 0-1,1 0 1,-1 0 0,0 0-1,0 0 1,0 1 0,1-1-1,-1 0 1,0 0 0,0 0-1,0 1 1,0-1-1,0 0 1,1 0 0,-1 1-1,0-1 1,0 0 0,0 0-1,0 1 1,0-1 0,0 0-1,0 0 1,0 1-1,0-1 1,0 0 0,0 1-1,0-1 1,0 0 0,0 0-1,0 1 1,0-1 0,0 0-1,-1 1 1,1 1 21,1 70 1309,1-34-773,-1 1 1,-2-1-1,-2 0 1,-2 0-1,-14 57 1,15-83-445,-3 9-7,1-1 1,0 1-1,2 1 1,0-1-1,0 29 1,4-49-158,-2-1-162,-1 0-107,1-7-6117,2 1 5144,-1 1 0,0 0-1,-1 0 1,1 0 0,-4-6 0,3 5 79,-15-40-7622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13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9220,'0'0'10933,"172"64"-9940,-118-56-81,-13 0-720,-5 8-96,0-8-96,-7 0-160,-5 0-912,0-8-1217,-6 0-2402,0 0-2688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1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1076 179 6787,'0'0'10613,"-29"-23"-9525,-97-71-207,116 87-675,-1 0 0,0 1-1,-18-8 1,-7 6 513,16 6-404,-19-5 243,-1 2 1,0 1 0,-1 2-1,-79 7 1,93 2-317,0 1 0,1 1 1,0 2-1,0 0 0,-39 26 0,31-19 100,23-10-276,1 1-1,0-1 0,0 2 0,1-1 0,0 1 0,0 0 0,-11 20 0,6-11 23,8-10-58,-80 113 442,71-98-312,1 0 0,2 1 0,-14 37 0,18-37 52,2 1 1,0 0-1,-2 46 1,5 79 460,3-101-462,1-38-180,0 0 0,1-1 0,1 1 0,0-1 1,0 1-1,1-1 0,0 0 0,1 0 0,0-1 0,1 1 0,12 15 1,4 4 22,2-1 0,37 35 0,-41-45-20,2-1 0,0-1 1,1-1-1,1-1 0,0-1 0,1-1 0,1-1 1,0-1-1,28 7 0,31 5 115,134 17 0,-156-30-133,-16-5 16,-1-1-1,1-3 0,54-5 1,-85 2-23,1 0 0,-1-2-1,0 0 1,0 0 0,-1-2 0,16-7 0,90-51 55,-75 38-30,-33 18-23,0-1 1,-1 0-1,0 0 1,13-14-1,-22 19-7,4-4-10,0 0 0,0 0 0,-1-1 0,0 0 0,-1 0 1,0 0-1,0-1 0,-1 1 0,0-1 0,4-19 0,0-10-126,6-63-1,-11 67 20,3-144-327,-6 160 477,0 13-24,-1 0 0,0 1 0,0-1 0,0 0 0,-1 1 0,0-1 0,0 1 0,-1-1-1,1 1 1,-1 0 0,0 0 0,-1 0 0,1 0 0,-1 1 0,-4-5 0,-24-35 37,12 12-69,-1 2 0,-45-49 0,62 75 30,-1 1 0,1-1 0,-1 1 0,0 0-1,0 1 1,0-1 0,-9-3 0,-22-13 71,21 10-64,0 0 1,-1 1 0,0 0 0,-30-9 0,-12-5-28,17 12 128,5 2-30,8 2-524,27 6 80,-19 0-6811,-2 0 1305,-2 0-2892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2:23.0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7155,'0'0'13545,"27"8"-12723,165 47 130,-154-45-829,-13-4 31,0 2 1,0 0 0,0 1 0,23 14 0,-45-22-15,0 1 0,0 0 0,-1 0 0,1 0 0,0 1 0,-1-1 0,0 1 0,1-1 0,-1 1 0,0 0 0,0 0 0,0-1 0,-1 1 0,1 1 0,-1-1 0,0 0 0,2 5 0,-2-3 58,-1 1 1,1 0-1,-1-1 1,0 1-1,0 0 1,-1-1-1,0 1 0,0 0 1,-3 9-1,-5 9 333,-1-1-1,-1 0 1,-27 40-1,20-33-431,-126 203 1233,109-186-865,34-46-382,1-33-14812,0 9 5878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15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0 4114,'0'0'21402,"-1"11"-19159,-2-2-2023,0-1-1,-1 0 1,1 0-1,-1 0 0,-1 0 1,0 0-1,-8 10 1,-7 10 135,-233 369 1363,247-388-1697,-145 251 609,7-16-406,137-227-227,6-16 2,1 0 1,0 0 0,0-1-1,0 1 1,-1 0 0,1 0 0,0 0-1,-1 0 1,1 0 0,-1-1-1,1 1 1,-1 0 0,1 0-1,-1-1 1,1 1 0,-1 0-1,0-1 1,0 1 0,1 0-1,-1-1 1,0 1 0,0-1 0,-1 1-1,-16 17-44,-13 35 33,-68 91 0,98-142-15,0-26-17803,2 17 14685,-1-10-5739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17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8516,'0'0'13310,"4"-1"-10425,28 5-2526,-1 6 137,52 24-1,-61-24-424,-19-8-48,1 0 0,-1 0 1,0 1-1,0-1 0,1 1 0,-2 0 1,1-1-1,0 1 0,0 0 0,-1 1 1,0-1-1,0 0 0,0 1 0,0-1 0,0 1 1,-1 0-1,1 0 0,-1-1 0,0 1 1,0 0-1,0 0 0,-1 0 0,0 0 1,1 0-1,-1 0 0,-1 7 0,0-1 79,0-1 0,-1 1 1,0-1-1,0 0 0,-1 0 0,-1 0 0,1 0 0,-1-1 0,0 0 0,-10 14 0,-15 13 161,-47 47 0,58-66-149,-35 24 1,43-37-112,8-3-51,7 0-366,244 0-373,-247 0 739,-1 6 85,0 0 0,-1 1 0,1-1 0,-1 0 0,-1 1 0,1-1 0,-2 8 0,1-7 94,-1 1-55,1 0-1,-2-1 1,1 1-1,-1-1 1,0 0-1,0 0 1,-1 0-1,0-1 1,0 1-1,-1-1 1,-9 11-1,-1-1 79,-1-1 1,-34 25-1,32-28-52,0 0 1,-32 14 0,41-22-290,-1 0-1,1 0 1,-1-1 0,0-1 0,-1 1-1,1-2 1,-13 2 0,22-3-39,-1 0 0,1-1 0,0 1 0,0 0 0,0 0 0,-1-1 0,1 1 0,0-1 0,0 1 0,0-1 0,0 1 0,0-1 0,0 0 0,0 1 0,0-1 0,0 0 0,0 0 0,0 0 0,1 0 0,-1 0 0,0 0 0,0 0 0,1 0 0,-1 0 0,1 0 1,-1 0-1,1 0 0,-1 0 0,1-1 0,0-1 0,-4-40-6201,4 37 5057,0-41-6975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1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616 108 1953,'0'0'10349,"-27"-16"-8428,-87-50-137,108 63-1591,-1-1-1,1 1 1,-1 0-1,0 0 1,0 1-1,0 0 1,0 0-1,0 1 1,0 0-1,-1 0 1,1 0-1,0 1 1,-1 0-1,-7 2 1,-18 0 614,23-2-552,-2-1 80,0 2-1,0-1 1,-12 3 0,19-1-241,0-1 0,1 1 1,-1-1-1,0 1 0,1 1 0,0-1 1,0 0-1,-1 1 0,2 0 1,-6 5-1,-9 7 217,2 1 1,0 0-1,0 1 1,2 1-1,0 1 1,1 0-1,1 0 1,1 1-1,1 1 1,0 0-1,-12 42 1,11-14 19,2-1 1,3 1 0,1 1-1,2-1 1,9 98 0,-4-131-285,1 0 1,1 0 0,0 0-1,1-1 1,1 0 0,0 0-1,1 0 1,1-1-1,0 0 1,1 0 0,1-1-1,0 0 1,1-1 0,16 16-1,-14-16-28,1-1-1,0 0 1,1 0-1,0-1 1,1-1-1,0-1 1,1 0-1,-1-2 1,1 1-1,1-2 1,-1 0-1,31 4 1,22-5 76,96-7-1,-148 1-78,1 0-1,-1-2 0,1 0 1,-1-1-1,0-1 0,20-9 0,98-57 28,-102 52-51,-2-1 0,0-2 1,34-33-1,-49 40-10,-2 0 1,0-1-1,-1 0 1,0-1-1,-2 0 1,0-2 0,9-20-1,-16 27-1,0 0 0,-1 0 0,-1-1 0,0 1 0,1-22 0,-2-70-153,-2 72 109,-1 24 71,1-1 1,-2 1 0,1 0 0,-1 0 0,-1-1-1,0 2 1,0-1 0,-1 0 0,0 1 0,0-1-1,-1 1 1,0 0 0,-1 1 0,-8-11 0,-8-6 57,-2 2 0,-44-35 0,61 51-58,-3-1 10,-1 0 1,0 0-1,0 1 0,0 0 0,-1 1 0,1 0 0,-1 1 0,0 1 0,-20-4 0,-4 2 16,-71 2-1,93 3-19,-23 1 41,0 2 0,1 2 0,0 1 0,-38 12 0,63-12-98,9-5-264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1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2977,'-1'3'25617,"11"11"-26449,17 10 1443,43 29 1,-40-33-131,47 44 0,9 25 162,66 61-155,210 195 19,-294-281-335,-38-34-131,1-1 0,1-1 0,2-2-1,61 36 1,-91-60-39,14 8 71,-13-6-53,-9-3-53,2-1-185,0 0 0,0 0 0,0-1 0,0 1 0,0-1 0,0 0 0,0 0 0,0 0 0,1 0 0,-1 0 0,0 0 0,-2-2 0,-20-8-7286,6 9-2736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1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8436,'0'0'13910,"0"7"-12229,-1 54-63,3 101 1158,-1-151-2680,2 1-1,-1-1 1,2 1 0,-1-1-1,2 0 1,7 15 0,-7-18-47,-1 1 0,0 0-1,-1-1 1,0 1 0,0 1 0,-1-1 0,0 0 0,0 10 0,-1-5-196,1-18-796,1-19-499,-4-49-5481,-4 32-171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2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50 8996,'0'0'8303,"-33"-8"-6887,-104-24-461,124 29-769,1 1 0,-1 0 0,0 0 0,0 1 0,-19 2 0,8 0 88,6-1 37,1 2 1,-1 0-1,0 0 0,1 2 0,0 0 0,0 1 0,0 1 0,-30 15 0,12-2 382,0 3 1,-54 43-1,70-48-515,0 0 0,0 1 1,2 0-1,0 2 0,2 0 0,0 1 0,1 0 1,1 1-1,-12 28 0,20-32-9,0 1-1,1 1 1,1-1-1,0 0 1,2 1-1,0 0 1,4 31-1,-2 6 215,0-45-315,1 1-1,0-1 0,1 1 0,0-1 1,1 0-1,0 0 0,1-1 0,1 1 0,-1-1 1,2 0-1,0 0 0,0-1 0,1 0 0,11 12 1,-3-5-7,1 0 0,0-2 0,2 0 0,0 0 0,0-2 0,41 21 0,6-5 1,1-4 0,2-2-1,0-4 1,86 13 0,-112-26-35,1-3-1,48-2 1,-55-1-27,-18-2-11,1-1-1,0 0 1,0-1-1,-1-2 1,0 0-1,0-1 0,20-10 1,22-7 13,-45 17 12,-1 1 1,0-2 0,-1 0 0,0-1 0,0 0 0,-1-1-1,0 0 1,-1-1 0,14-16 0,6-11-77,46-73 1,-55 76-50,-14 23 128,0-1 0,-1 0 0,-1 0 0,0-1 0,-1 0 0,-1 0 0,0 0 1,0-1-1,-2 0 0,0 0 0,0 0 0,0-29 0,-3 14-45,-1 0 0,-1 1 0,-10-51 1,10 72 14,0 0 1,-1 0-1,1 0 1,-2 1 0,1-1-1,-1 1 1,0 0-1,-1 0 1,1 0 0,-1 0-1,-1 1 1,1 0-1,-1 0 1,0 0-1,-1 1 1,1 0 0,-1 0-1,-12-6 1,-22-6 32,0 3 0,0 1-1,-69-12 1,50 12-115,50 11-322,1 0 0,-1-1 0,1-1 0,0 1 0,0-2 0,-15-8 0,20 11-143,-1 0 0,1 0 0,-1 1 0,0-1 0,0 1-1,0 0 1,0 0 0,0 1 0,-7-1 0,-5 0-2109,-17-1-3705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21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1 121 416,'0'0'22944,"10"-2"-21511,74-37-40,-49 22-865,60-21 0,-67 31-492,-22 6-36,0 0 0,1-1 0,-1 1 1,0-2-1,0 1 0,6-4 0,-7 5 1045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47.1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5294 0 3954,'0'0'17733,"-5"2"-16252,-5 0-553,-68 22 2939,63-19-3718,1 1 0,0 0 0,0 1-1,0 0 1,1 2 0,-18 13 0,-17 21 36,18-16-38,-40 29-1,54-47 21,-1-1 1,0 0 0,-18 6-1,16-7-81,1 0 0,-22 13 0,-60 43-62,-191 113 179,99-90-33,50-26-113,104-42-48,-131 67 11,48-24 1,64-35-7,-73 49-1,25-6-19,-110 78-17,191-127 22,2 0 0,-29 34 0,10-10 1,5-7 4,-176 164 72,56-63-30,11 13-19,70-70-20,53-57-4,-240 258 42,100-82-29,-128 120 30,276-303-56,1 0 1,-21 38-1,-6 9-4,-61 85 24,47-67 9,30-42-25,-31 69-1,3-5 18,5-26 17,-3-1 1,-75 86-1,111-144-42,1 1 0,1 0 0,1 1 0,-15 39 0,13-29 0,-21 37-1,10-33 34,-1-2 0,-42 45-1,43-54-32,2 2 0,0 1 1,2 1-1,-25 43 0,4 4 14,-4-2 0,-99 124 0,58-91 11,-34 43-46,115-141 16,1-1 1,0 0-1,0 1 1,1 0-1,0 0 1,1 0-1,0 0 1,0 0-1,-1 12 1,-11 39 3,-67 112 82,55-122-39,-36 96 0,54-115-44,1 0 0,2 1 0,-2 40 0,-2 9 18,4-30 19,2 78 0,4-89 9,-2 0 0,-1 1 1,-13 63-1,12-82-29,0 1-1,1-1 1,2 41-1,1-39 0,-1 1-1,-6 35 0,0-8-2,1 0-1,4 76 1,2-72 8,5 71 43,5-44-62,-10-66 5,1 1 0,4 21 0,-2-21 18,-2 0 0,1 22 0,-3-4 1,-1-17-13,0-1 1,1 0-1,1 1 1,1-1-1,1 0 1,0 0-1,1 0 0,8 20 1,18 36-18,-19-42 24,2-1 1,1 0-1,19 29 0,67 77-6,-98-129-6,10 20-112,-9-17-160,0 0 1,0 0 0,1 0 0,1 0-1,6 9 1,-10-57-8079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47.9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3762,'0'0'16887,"11"19"-14875,39 61-307,-46-75-1512,-1 1-1,0 0 1,0 0 0,-1 0-1,1 0 1,-1 0 0,0 1 0,-1-1-1,0 1 1,0-1 0,0 1 0,-1-1-1,0 10 1,1 17 633,2 313 1497,-5-185-2058,2-117-246,1-43-22,0 0 0,0 1 0,0-1 0,1 0 1,-1-1-1,0 1 0,1 0 0,-1 0 0,0 0 0,1-1 1,-1 1-1,1-1 0,0 1 0,-1-1 0,1 0 0,-1 0 1,4 1-1,4 1 6,14 2 3,0 0 0,-1-2 1,1 0-1,0-2 1,0-1-1,0 0 0,0-2 1,0 0-1,37-12 1,-38 6 2,0-1 1,32-20 0,-31 17 11,36-16 1,-44 24-18,-13 5-4,-1 0 1,1 0-1,-1-1 1,1 1-1,-1-1 0,1 1 1,-1-1-1,1 0 1,-1 0-1,0 1 0,0-1 1,1 0-1,-1 0 1,0 0-1,1-2 0,-1 2 86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56.8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5517 4290,'0'0'11344,"2"10"-7999,1-5-3019,1 0 0,-1-1 0,1 1 0,0-1 0,0 0 0,1 0 0,-1 0 0,1-1 0,8 6 0,19 16 483,102 90 1383,-65-56-1444,-35-31-491,1-2 1,2-1-1,59 31 1,-54-39-74,82 22 0,-34-20 32,21 6 131,-86-17-249,0-2 0,0 0 0,1-2 1,40 3-1,-30-5 39,45 8 1,-44-5-94,49 2 0,266-7 108,-325-2-140,1 0-1,-1-2 1,33-9 0,31-5 71,-82 16-76,1 0 0,-1-1-1,0 0 1,0 0 0,0-1 0,9-5-1,-8 4-2,1-1 1,1 2-1,13-4 0,-8 2 6,0 1 1,26-14-1,18-6 7,-38 16-6,-1-1-1,0-1 0,-1-1 0,23-16 1,23-13 15,-56 36-18,-1-1 0,-1 0 1,1-1-1,-1 0 0,0 0 1,-1-1-1,13-14 0,28-35 67,49-52-38,-18 42-40,12-12 6,-59 52 9,-26 22 3,-1 1-1,0-1 1,0-1-1,0 1 1,0-1-1,-1 0 1,7-11 0,38-53 94,-25 31-59,-2-1 0,31-75-1,-46 92-45,6-14 9,27-55 0,-37 83-11,0 0 0,-1 0 1,0 0-1,2-15 1,1-3 1,11-32-15,-10 39 19,-1-1 0,0 0 1,-2-1-1,0 1 0,1-41 0,1-2 15,4 25-49,-7 31 22,-1 0 0,0 0 0,0-1 1,1-15-1,-2 15 5,0 1 0,0 0 0,1-1 1,4-12-1,2-13 9,5 2-8,-12 30-4,0 1 0,0-1 0,-1 0 0,1 1 0,0-1 0,0 1 0,0-1 0,1 1 0,-1 0 0,0 0 0,0-1 0,1 1 0,-1 0 0,1 0 0,-1 0 0,3-1 0,16 1-140,-15 0 144,1 1 1,-1-1-1,0 1 1,0 0-1,0 0 1,0 1-1,0-1 1,0 1-1,0 0 1,0 0-1,0 1 1,8 3-1,13 14 68,-20-15-53,1 1 0,-1-1 1,-1 1-1,1 0 0,9 11 1,67 103 294,-76-110-266,-1 0 0,0 1 0,-1 0 0,0 0 0,0 0 0,-1 1 0,-1-1 0,0 1 1,2 19-1,-2-14 27,1 1 0,9 30 0,-8-33-61,-1 0 0,0 0 1,2 21-1,-4-21 0,1 0-1,1 0 1,6 20 0,68 197 44,-42-117 38,3 7 39,-32-104-90,1 0-1,1 0 1,0-1 0,2 0-1,-1-1 1,2 0 0,18 21-1,-3-9 45,42 35 0,-53-51-39,0 0 1,1-2-1,28 14 1,21 13 98,-42-26-121,-19-9-24,-1 0 1,0 0-1,1 0 1,-1 1-1,0 0 1,0-1-1,5 5 1,-1-2 2,0 0 1,0-1-1,1 1 0,-1-2 1,1 1-1,0-1 1,0 0-1,0-1 0,10 1 1,38 10 22,-22 1-8,-22-8-17,1-1 0,-1 0 0,17 3 0,5-1 9,-16-3 9,0 0 0,27 0 0,42-1 25,-39 0-18,0-2 1,94-12-1,-95 4-24,31-7 40,-42 6-32,0 1 0,1 1 1,0 3-1,57-1 0,-71 3-6,-1-1-1,1-1 1,-1 0-1,0-2 0,0-1 1,27-12-1,30-8 61,-49 15-64,-1 0 1,0-2-1,-1-1 0,43-30 0,29-16-2,-89 55-1,0 1 0,0 0 1,0-1-1,-1-1 0,1 0 0,-2 0 0,1-1 0,14-15 0,-13 10-26,1 0 1,24-21-1,-23 23 9,0-1 1,21-25-1,6-3-29,-15 17 24,-19 18 16,-1-1 1,0 0-1,0 0 0,-1 0 0,0 0 0,0-1 1,0 0-1,-1 0 0,0 0 0,3-12 1,-4 10 7,1 0 1,0 0 0,1 0 0,-1 0-1,2 0 1,-1 1 0,1 0 0,7-9 0,-9 13-6,1 0 0,-1 0 0,0-1 1,-1 0-1,1 0 0,-1 0 1,3-6-1,5-12 2,15-56 76,4-8-100,-25 66 38,0-1 1,-1 0 0,-2 1 0,-1-44 0,0 29-13,6-236 74,-8 250-57,-1 0-1,-1 0 0,-1 0 0,-1 1 1,-1 0-1,-18-40 0,-7-22-15,18 46-1,-3 0 0,-27-48 0,1 5 0,-94-167 0,81 147 0,41 71 0,-1 1 0,-2 0 0,-37-43 0,-22-33 0,67 90 0,-1 0 0,-1 1 0,0 0 0,0 1 0,-16-11 0,-18-19 0,13 8 0,2-2 0,2 0 0,1-2 0,-36-66 0,44 69 0,12 24 0,1-2 0,0 1 0,1-1 0,0 0 0,1-1 0,0 1 0,2-1 0,-1 0 0,-1-18 0,4 26-1,0-1-1,0 0 1,1 0-1,0 0 1,0 1-1,1-1 1,-1 0-1,2 0 1,-1 1-1,1-1 1,0 0-1,0 1 1,1 0-1,-1-1 1,2 1-1,-1 0 1,5-6-1,3 0-14,0 1 0,1 0 1,0 0-1,0 2 0,22-14 0,-23 16 10,26-16-14,1 1-1,1 3 1,1 1 0,68-22 0,-32 18 8,127-44-35,-189 60 34,-1 1 1,1 0-1,0 1 1,0 0-1,0 1 0,27-2 1,-25 4-20,0-1 1,28-7-1,-24 5 23,209-35 9,-190 34-17,0 2 0,58 1 0,-57 3-2,-29 0 12,0 1 0,0 0 0,-1 1-1,1 0 1,-1 1 0,1 0-1,-1 1 1,0 0 0,-1 0-1,1 1 1,11 10 0,17 8 17,-33-21-8,31 16 28,0 2 0,-2 2 0,0 2 0,-1 0 0,33 35-1,-30-20 31,-1 2-1,55 86 1,-79-110-37,-1 1 0,0 0 0,-2 1 0,0 0 0,-1 1 0,-1-1 0,-1 1 0,-1 1 1,0-1-1,-1 24 0,3 118-10,-5-142-13,-1-12 0,1 0 0,-1 1 0,0-1 0,-1 0 0,0 1 0,-1-1 0,0 0 0,0 0 0,-1 0 0,-5 12 0,3-12 0,1 1 0,1 0 0,0 0 0,0 0 0,-1 14 0,-5 15 0,-3-7 0,-27 52 0,14-31 0,-34 54 0,44-82 0,0 1 0,2 0 0,0 1 0,-10 36 0,10-23 0,-33 68 0,1-5 0,39-83 0,2 1 0,0-1 0,1 1 0,1-1 0,1 1 0,2 28 0,-1-25 0,0 0 0,-1 1 0,-2-1 0,-7 33 0,-3-3 0,3 0 0,-7 93 0,11 113 0,6-252 0,-12 271 0,12-118 0,2-149 0,0 0 0,1 0 0,0 0 0,1 0 0,0 0 0,1-1 0,7 13 0,11 30 0,-8-7 0,2-1 0,2-1 0,39 70 0,-43-95 0,0-1 0,32 30 0,0 1 0,-30-32 0,1 0 0,1-2 0,0 0 0,1-1 0,0-1 0,2 0 0,28 12 0,-31-15 0,-8-5 0,0 0 0,0 0 0,20 6 0,17 5 0,-36-12 0,0 0 0,1-1 0,0-1 0,19 4 0,-17-5 0,0 2 0,22 6 0,15 5 0,60 12 0,12 2 0,-74-18 0,-37-7 0,1-1 0,-1-1 0,1 0 0,15 0 0,465-2 0,-464-3 0,-1 0 0,0-2 0,0-2 0,-1 0 0,37-15 0,-63 21 0,4-1 0,-1 0 0,1 1 0,-1 0 0,1 0 0,0 0 0,9 1 0,-11-2 0,0 1 0,0-1 0,0 0 0,0 0 0,-1-1 0,1 1 0,-1-1 0,1 0 0,3-3 0,10-8 0,2-1 0,-1 0 0,25-28 0,-12 13 0,0-4 0,-1-2 0,-2 0 0,39-68 0,-50 71 0,-1-2 0,-1 1 0,14-52 0,-3 9 0,4 3 0,-16 42 0,-1-1 0,12-51 0,-7 22 0,-12 48 0,-2 0 0,1-1 0,2-26 0,2-369 0,-11 209 0,2 200 0,0 1 0,1-1 0,-1 0 0,0 0 0,0 0 0,1 0 0,-1 0 0,0 0 0,1 0 0,-1 1 0,1-1 0,-1 0 0,1 0 0,-1 0 0,1 1 0,-1-1 0,1 0 0,0 1 0,0-1 0,-1 1 0,1-1 0,0 1 0,1-1 0,28-9 0,41 7 0,-60 4 0,13-2 0,-20 0 0,1 0 0,-1 1 0,0-1 0,1 1 0,-1 0 0,0 0 0,1 1 0,-1 0 0,0-1 0,0 1 0,1 1 0,-1-1 0,0 1 0,0-1 0,0 1 0,-1 0 0,1 1 0,4 2 0,30 24 0,-27-19 0,-9-8 0,0-1 0,0 1 0,0-1 0,-1 1 0,1 0 0,0 0 0,-1 0 0,0 0 0,1 0 0,-1 0 0,0 0 0,0 0 0,0 0 0,1 5 0,5 9 0,-5-13 0,-1 0 0,0-1 0,0 1 0,0 0 0,0 0 0,0-1 0,0 1 0,-1 0 0,1 6 0,0 19 0,0 1 0,3-1 0,7 35 0,-9-50 0,0 0 0,-2 1 0,1-1 0,-3 25 0,0 1 0,1 20 0,0-6 0,2 0 0,11 70 0,-7-81 0,-4-30 0,0-1 0,1 1 0,1-1 0,4 14 0,3 0 0,1 0 0,2 0 0,29 43 0,-31-53 0,-2-3 0,0 0 0,0 0 0,13 10 0,26 34 0,-15-21 0,-26-27 0,0-1 0,0 1 0,0-2 0,1 1 0,-1-1 0,11 6 0,5 3 0,0 1 0,0 1 0,27 28 0,-31-29 0,-15-12 0,1-1 0,0 0 0,0 0 0,0-1 0,0 1 0,0-1 0,1 0 0,8 2 0,-7-3 0,-1 1 0,1 1 0,-1-1 0,1 1 0,7 4 0,22 10 0,0-3 0,51 24 0,-84-37 0,1 0 0,-1 0 0,1 0 0,-1 0 0,1 0 0,-1-1 0,1 1 0,4-1 0,19 3 0,31 9 0,37 10 0,-46-11 0,1-1 0,0-3 0,57 2 0,17 2 0,-23 9 0,-80-17 0,0-1 0,0-1 0,0 0 0,25-4 0,6 2 0,-38 0 0,0 0 0,1-1 0,-2 0 0,1-1 0,0-1 0,0 0 0,13-7 0,-13 6 0,70-22 0,-47 16 0,-1-1 0,65-32 0,-48 16 0,-33 18 0,0-1 0,31-22 0,-24 10 0,-1-1 0,29-35 0,3-3 0,-30 32 0,-1-2 0,-2 0 0,-1-2 0,30-55 0,2 4 0,-36 57 0,20-34 0,-1-6 0,-25 46 0,-1-1 0,-1-1 0,-1 1 0,7-27 0,-3 7 0,-9 28 0,-1 0 0,5-23 0,15-133 0,-7 50 0,-9 71 0,4-97 0,-12 116 0,-8-187 0,2 185 0,0 1 0,-2 0 0,-2 0 0,0 0 0,-3 1 0,-29-58 0,-154-226 0,175 284 0,-94-122 0,44 49 0,-4 3 0,-90-94 0,-1-7 0,86 68 0,36 80 0,-78-77 0,78 85 0,-65-93 0,70 86 0,-65-69 0,70 91 0,18 17 0,0-1 0,-17-23 0,-80-105 0,44 64 0,45 54 0,-2 1 0,0 0 0,-35-23 0,35 29 0,1-2 0,0-1 0,-23-27 0,-92-102 0,26 29 0,-190-201 0,168 193 0,29 32 0,-109-94 0,160 141 0,34 30 0,-29-23 0,-190-140 0,214 159 0,-46-33 0,63 49 0,-1 0 0,1 0 0,1-1 0,-10-11 0,11 11 0,-1 0 0,0 1 0,0-1 0,-12-6 0,15 11 0,2 2 0,0 0 0,0 0 0,1 0 0,-1 0 0,0-1 0,1 1 0,-4-6 0,5 1 0,1 1-478,-12 44-14235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30.2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73 26 2081,'0'0'15279,"0"-6"-13246,0-14-294,0 24 965,0 47-944,5 353 760,30 5-2127,-24-356-380,-10-49 67,-1-18-38,0 1-1,1-1 0,1 1 1,0 0-1,1-1 0,0 1 1,1 0-1,1 1 0,10-22 0,-10 25-57,1 0 0,0 1 1,1 0-1,0 0 0,0 0 0,0 1 0,1 0 0,0 0 0,1 1 0,-1 0 0,1 1 0,19-9 0,-23 11 7,1 1 1,-1 0-1,0 0 1,1 0-1,-1 1 1,1 0 0,0 0-1,-1 1 1,1-1-1,0 1 1,-1 1-1,1-1 1,0 1-1,-1 0 1,1 0-1,-1 0 1,1 1-1,-1 0 1,1 0-1,-1 0 1,0 1-1,0 0 1,0 0-1,-1 0 1,1 0 0,-1 1-1,1 0 1,-1 0-1,0 0 1,-1 0-1,1 0 1,-1 1-1,4 6 1,0 1 60,0 1 1,0 1 0,-1-1-1,-1 1 1,-1-1-1,0 2 1,0-1 0,2 24-1,-3 0 200,-2-1 1,-4 43-1,3-75-228,-1-1 1,1 1 0,-1-1-1,0 1 1,0 0 0,-1-1 0,1 0-1,-1 1 1,0-1 0,0 0-1,-1 0 1,1 0 0,-1 0-1,0 0 1,0-1 0,-5 6 0,2-5 17,1 0 0,0-1 0,-1 1 0,0-1 0,0 0 0,0-1 0,0 1 0,0-1 0,-1 0 0,-10 1 0,3-1 24,0-1 0,1-1 1,-1 0-1,1 0 0,-1-2 1,1 1-1,-1-2 0,1 0 0,0-1 1,-24-9-1,-73-45 151,97 50-313,0 0 0,1-1 0,0 0-1,1-1 1,0 0 0,-14-19 0,23 27-197,1-1 0,0 0 0,0 0 0,-1 0 0,2 0 1,-1 0-1,0 0 0,1 0 0,-1 0 0,1-1 0,0 1 0,0 0 0,0 0 0,1 0 1,0-6-1,0 4-482,0 0 1,1 0 0,-1 1-1,1-1 1,0 0 0,0 1-1,1-1 1,-1 1-1,6-8 1,39-27-7488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57.8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42 201 8740,'0'0'11947,"-5"-16"-4546,4 16-7153,-4-23-361,2 0 1,0 0 0,2-44-1,1 62 141,-6-29-103,6 34 157,-1-1 0,1 0 0,0 1 0,-1-1-1,1 1 1,-1-1 0,1 1 0,-1-1 0,0 1 0,1-1-1,-1 1 1,1-1 0,-1 1 0,0 0 0,1-1-1,-1 1 1,0 0 0,1-1 0,-1 1 0,0 0 0,0 0-1,1 0 1,-1 0 0,0 0 0,0 0 0,-1 0-1,2 4 29,0 24-12,4 144 829,-1-139-744,1 0 0,2 0 1,13 41-1,-3-23-70,44 121 14,-50-156-9,-8-26 216,-8-28-516,-1 22-971,0 0 1,-20-30 0,15 25-506,6 13-646,0-1-1,0 1 1,0 0-1,-12-10 1,-5 1-6426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1:21.7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256 24 2225,'0'0'7700,"-18"-1"-7114,-55-4-124,15-5 3871,46 6-1133,9 2-1264,10 0 2903,-1 3-4812,0 0 0,-1 0 0,1 1 0,-1 0 0,1 0 0,-1 0 0,0 0 0,1 1 0,-1 0 0,-1 0 1,1 0-1,6 6 0,2 3 127,1 0 0,-1 1 0,11 14 0,-13-13-13,0 0 0,0 1-1,-2 1 1,0-1-1,-1 1 1,0 1 0,-1 0-1,-1 0 1,-1 0-1,0 1 1,-1-1 0,-1 1-1,-1 0 1,-1 0 0,0 0-1,-2 22 1,0-35-116,0 1 0,0-1 0,-1 1 0,0-1 0,0 1 1,0-1-1,0 0 0,-1 0 0,0 0 0,0 0 0,0-1 0,-1 1 1,1-1-1,-1 0 0,0 0 0,-1 0 0,1-1 0,-1 1 0,1-1 1,-1 0-1,0 0 0,-10 4 0,1-2 32,0 1 0,-1-2-1,1 0 1,-1-1 0,0 0 0,1-1-1,-26 0 1,11-1 65,22 0-95,1 0 0,-1 0 0,1-1 0,0 0 0,-1-1 0,1 1 0,-1-1 0,1 0 0,0-1 0,0 0 0,-7-2 0,11 3-1,7 1-62,-1 1-1,0 0 0,0 0 0,1 1 0,-1-1 0,0 1 1,0 0-1,0 0 0,4 3 0,20 10-141,-10-10 151,0-1 0,0 0 1,1-1-1,34 1 1,78-9-687,-84-7-1631,-41 9 1291,0 1 1,0 1 0,0-1 0,0 1 0,13-1 0,6 2-6419,-2 0-4609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1:22.2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235 5 7972,'0'0'14246,"-29"-1"-13221,-91-2-380,116 3-600,0 0-1,0 0 1,0 0 0,0 0-1,1 1 1,-1 0-1,0 0 1,0 0-1,0 0 1,1 0 0,-1 1-1,1-1 1,-1 1-1,1 0 1,-1 0-1,1 1 1,-3 2 0,1-1 118,4-3-130,0 0 0,0 1 1,0-1-1,0 0 0,0 1 0,0-1 0,0 0 0,1 1 1,-1-1-1,1 1 0,-1-1 0,1 1 0,-1-1 0,1 1 1,0 0-1,0-1 0,0 1 0,0-1 0,0 1 0,0 2 1,1-1-38,-1 1 0,1-1 1,0 1-1,0-1 1,0 1-1,1-1 1,-1 0-1,3 4 0,15 19 60,1 0 0,1-2-1,32 29 1,-33-36 21,-1 2 0,-1 0 0,-1 1 1,-1 1-1,0 1 0,22 42 0,-29-45 34,-2 0 0,0 0 0,-1 0 0,0 1 0,-2-1 0,0 1-1,-2 1 1,1 32 0,-3-52-64,0-1 0,0 1 0,0 0 0,0-1 0,0 1 0,-1 0 0,1 0 0,0-1 0,0 1 0,0 0 0,-1-1 0,1 1 0,0-1 0,-1 1 0,1 0 0,0-1 0,-1 1 0,1-1 0,-1 1 0,1-1 0,-1 1 0,1-1 0,-1 1 0,0-1 0,1 0 0,-1 1 0,1-1 0,-1 0 0,0 1 0,1-1 0,-1 0 0,0 0 0,0 0 1,1 1-1,-1-1 0,0 0 0,1 0 0,-1 0 0,0 0 0,1 0 0,-1-1 0,0 1 0,0 0 0,1 0 0,-1 0 0,0-1 0,-6 1-83,3 0 91,1-1 0,-1 1 0,0-1 0,1 0 0,-1 1 0,0-2-1,1 1 1,0 0 0,-1-1 0,1 0 0,0 0 0,-6-3-1,-32-34 351,20 17-202,15 16-172,0 0 1,1 0-1,0-1 1,0 1-1,0-1 0,1 0 1,0-1-1,1 1 1,-1-1-1,1 0 0,1 0 1,-1 0-1,1 0 1,1 0-1,0 0 0,0 0 1,0-1-1,1 1 0,1-12 1,1 8-45,0-1 0,1 1 0,0 1 0,1-1 0,0 0 0,1 1 0,0 0 0,1 0 0,0 0 0,1 1 0,0 0 0,13-14 0,12-7-36,37-31 0,-36 35-32,-29 23-125,0 1 0,0 0 0,1 0 0,-1 0-1,1 1 1,0-1 0,-1 1 0,1 0 0,0 0 0,10-1-1,32 0-8508,-29 3 1322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1:23.8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9 1809,'0'0'12432,"-5"-1"-9895,-6-6 3436,44 7-297,-13 0-7171,38 0 1393,73 0-1,-45 0-3677,-86 0 3678,0 0 1,1 0 0,-1 0-1,0 0 1,0 0 0,1 0 0,-1 0-1,0 0 1,0 0 0,1-1 0,-1 1-1,0 0 1,1 0 0,-1 0 0,0 1-1,0-1 1,1 0 0,-1 0 0,0 0-1,0 0 1,1 0 0,-1 0 0,0 0-1,0 0 1,0 0 0,1 1 0,-1-1-1,0 0 1,0 0 0,0 0 0,1 0-1,-1 1 1,0-1 0,0 0 0,0 0-1,0 0 1,1 1 0,-1-1 0,0 0-1,0 0 1,0 1 0,0-1 0,0 0-1,0 0 1,0 1 0,0-1 0,0 0-1,0 0 1,0 1 0,0-1 0,0 0-1,0 1 1,0-1 0,0 3-1003,0 11-5314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1:24.2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84 1 4818,'0'0'19134,"-11"13"-17568,-33 44-429,41-52-1086,0 0 0,1-1 0,0 1 0,0 0 1,0 0-1,1 0 0,-1 1 0,1-1 0,1 0 0,-1 0 0,1 1 0,0-1 1,0 0-1,0 1 0,1-1 0,-1 0 0,1 0 0,1 0 0,-1 1 1,1-1-1,0 0 0,0-1 0,5 9 0,6 4-43,1 0-1,1-1 1,1-1 0,0 0-1,1-1 1,0-1 0,26 15-1,-18-14-203,0 0 0,1-2 0,38 12 0,-64-24 198,1 0 0,-1 1-1,1-1 1,-1 0 0,1 0 0,-1 0-1,1 0 1,-1 1 0,0-1 0,1 0 0,-1 0-1,1 1 1,-1-1 0,0 0 0,1 1-1,-1-1 1,0 1 0,1-1 0,-1 0-1,0 1 1,1-1 0,-1 1 0,0-1-1,0 1 1,0-1 0,0 0 0,1 1 0,-1-1-1,0 1 1,0-1 0,0 1 0,0 0-1,0 0 52,-1 0 0,1 0 0,0-1 0,-1 1 0,1 0 0,0 0 0,-1 0 0,1 0 0,-1-1 0,1 1 0,-1 0 0,0 0 0,1-1 0,-1 1 0,0-1 0,0 1 0,1 0 0,-1-1 0,-1 1 0,-30 17 679,-56 24-1,72-36-695,1-1-1,-1-1 0,0 0 0,0-1 1,0-1-1,-25 1 0,38-3-192,0 0 1,0 0-1,-1 0 1,1-1-1,0 1 1,0-1-1,-1 0 0,1 0 1,0 0-1,0 0 1,-5-3-1,7 3-201,-1-1 0,1 1 0,0-1-1,-1 1 1,1-1 0,0 1 0,0-1 0,0 0-1,0 1 1,0-1 0,0 0 0,0 0 0,1 0-1,-1 0 1,1 0 0,-1 0 0,1 0 0,0 0 0,0 0-1,0 0 1,0-2 0,0-33-6424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1:24.5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9012,'0'0'13684,"19"0"-13164,319 0 486,-338 4-806,-1 22 463,-1 0 1,-1 0-1,-1 0 0,-10 31 0,-41 100 1301,14-49-1269,4 2 0,-25 133 1,55-186-773,7-55-140,0-7-2979,0-79-4821,0 21-659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1:24.7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13142,'0'0'11941,"178"40"-10324,-130-40-1089,-7 0-528,-11 0-144,-12 0-1648,-12 0-1938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1:33.0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286 32 1569,'0'0'17424,"0"-5"-15989,0-17-136,0 22-1264,0 0 0,0 0 1,0 0-1,0 0 0,0 0 0,0 0 0,0 0 0,0-1 0,0 1 0,0 0 0,0 0 0,0 0 0,0 0 0,0 0 0,0 0 0,0-1 1,0 1-1,0 0 0,0 0 0,0 0 0,0 0 0,0 0 0,0 0 0,0-1 0,0 1 0,0 0 0,0 0 0,0 0 0,0 0 1,0 0-1,0 0 0,0-1 0,0 1 0,0 0 0,0 0 0,-1 0 0,1 0 0,0 0 0,0 0 0,0 0 0,0 0 0,0 0 1,0 0-1,0 0 0,-1-1 0,1 1 0,0 0 0,0 0 0,0 0 0,0 0 0,0 0 0,0 0 0,-1 0 0,1 0 0,0 0 0,0 0 1,0 0-1,0 0 0,-1 0 0,-4 7 487,5-7-497,-37 55 1191,-34 70 0,58-101-977,-16 31 369,2 1 1,-29 93-1,44-110-448,2 2-1,2-1 0,2 1 1,-2 80-1,8-117-158,0 0 0,0 1-1,1-1 1,-1 0 0,1 1-1,0-1 1,0 0 0,1 0-1,-1 0 1,1 0 0,0 0 0,0 0-1,0 0 1,0-1 0,1 1-1,4 4 1,-3-4-5,0-1 1,0 0-1,1 0 0,-1 0 1,1-1-1,0 0 0,0 0 0,0 0 1,0 0-1,0-1 0,0 1 1,0-2-1,9 2 0,-7-1-12,0 0-1,0 0 0,0-1 1,0 0-1,0 0 1,0-1-1,0 0 1,0 0-1,0 0 0,0-1 1,0 0-1,0 0 1,-1-1-1,0 0 0,1 0 1,-1-1-1,0 0 1,0 0-1,-1 0 0,1 0 1,-1-1-1,9-10 1,-6 4-21,0 0-1,-1 0 1,0-1 0,-1 0 0,-1 0 0,1 0 0,-2-1 0,0 0-1,0 0 1,-1 0 0,-1 0 0,1-23 0,-3 35 48,0 0-1,0-1 1,0 1 0,-1 0 0,1 0-1,0 0 1,-1 0 0,1 0 0,-1 0-1,0-1 1,1 1 0,-1 0 0,0 0-1,1 1 1,-1-1 0,0 0 0,0 0-1,0 0 1,0 0 0,0 1 0,0-1-1,0 0 1,0 1 0,0-1 0,0 1-1,0-1 1,0 1 0,0 0 0,-1-1-1,1 1 1,0 0 0,0 0 0,0 0-1,-2 0 1,-46 1 472,44 0-443,-3 1-16,-1 0 1,1 0-1,0 1 0,0 0 1,1 0-1,-1 1 0,1 0 0,-1 0 1,1 1-1,1 0 0,-10 8 1,-37 24-24,48-34 36,2-1 1203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1:33.4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6451,'0'0'13323,"10"5"-12520,-3-2-726,5 3 306,-1 0 1,0 0-1,19 15 0,-26-18-218,0 0 0,-1 1 0,0-1 0,1 1 0,-1 0 0,0 0 0,-1 0 0,1 0 0,-1 0 0,0 1 0,0-1 0,0 1 0,-1-1 0,1 1 0,0 9 0,0 2 366,-1 1-1,-2 21 0,1-33-467,0 0 1,-1-1-1,0 1 0,0-1 1,0 1-1,-1-1 0,1 1 1,-1-1-1,0 0 1,0 0-1,-1 0 0,-4 7 1,-17 20 53,23-30-194,32 2-376,0 0 0,51 14 1,-80-17 431,0 1 13,-1-1 1,1 1-1,-1 0 1,0 0 0,1 0-1,-1 0 1,0 0-1,0 0 1,0 0 0,0 0-1,0 0 1,0 0 0,0 1-1,0-1 1,0 0-1,0 1 1,-1-1 0,1 1-1,-1-1 1,1 1-1,-1-1 1,1 1 0,-1-1-1,0 1 1,0-1 0,0 1-1,0 0 1,0 1-1,0 5 129,0 1-1,-1-1 0,0 0 0,-3 12 0,0-7 47,-1-1 1,0 0-1,-1 0 0,0 0 0,-1-1 0,-1 0 0,1 0 0,-2 0 0,-12 11 0,-13 12 333,-46 35 0,70-64-1874,12-25-12245,2 10 11940,17-28-10145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1:34.0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1 136 7587,'0'0'14444,"5"-11"-13392,-1 3-940,0 2-90,-1-1 1,1 1-1,-1 0 1,2 0-1,-1 0 1,1 1 0,0-1-1,0 1 1,0 0-1,9-5 1,74-38-159,-87 48 142,-1 0 0,0 1 0,1-1 0,-1 0 0,1 1 0,-1-1 0,0 1 1,1-1-1,-1 1 0,0-1 0,1 1 0,-1-1 0,0 1 0,0-1 0,1 1 0,-1-1 0,0 1 1,0 0-1,0-1 0,0 1 0,0-1 0,0 1 0,0 0 0,0-1 0,0 1 0,0-1 1,0 1-1,-1 1 0,2 28 353,-1-26-282,-1 92 2206,-23 165-1,11-191-1965,3-18 56,2 0 1,-1 92 0,9-141 189,-1-4-702,0 0 0,0 0-1,0 0 1,0 0 0,1 0 0,-1 0-1,0 0 1,1 0 0,-1 0 0,1 0 0,-1-1-1,1 1 1,0 0 0,-1 0 0,1 0 0,0-1-1,0 1 1,0 0 0,0-2 0,-2-28-5897,2 14-1816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30.8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319 381 4434,'0'0'18907,"-25"1"-16906,6 0-1644,12-2-278,-1 0-1,1 1 1,0 0-1,-1 1 1,1-1-1,0 2 1,0-1-1,0 1 1,0 0-1,0 0 1,0 1 0,0 0-1,1 0 1,-1 0-1,1 1 1,0 0-1,0 1 1,0-1-1,1 1 1,-8 8 0,-4 9 179,1 0 0,1 0 1,1 2-1,0 0 1,2 0-1,2 1 1,-16 50-1,23-27 28,22-47-545,-15-2 252,0 1 0,0-1 0,0 0 0,0 0 0,0-1 0,0 0 0,0 1 0,-1-1 0,1 0 0,0-1 0,-1 1 0,0 0 0,1-1 0,-1 0 1,0 0-1,-1 0 0,4-5 0,8-9-17,-2 0 0,12-21 0,-21 31 23,24-40-115,-2-1 0,-3-1 0,-2-1 0,-2-2 0,-2 1 0,-2-2 0,12-102 0,-21 118 46,0-1 321,-3 13 2903,-3 183-2577,3 187-244,1-312-333,1 0 0,2 1 0,14 44 0,-4-19-43,-14-45 22,-3-12-2,1 0-1,1 0 0,-1 0 0,0 0 0,0 0 0,1 0 0,-1 0 1,1-1-1,0 1 0,1 2 0,-1-2-264,-12-28-18809,10 5 12249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1:49.2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17 4530,'0'0'25108,"20"0"-22878,216 0-3249,-231-1 971,1 1 0,-1-1 0,1 0 0,-1-1 0,8-2 0,12-2-2829,-7 4-5294,-30 27-8333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1:49.6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 1 3089,'0'0'17179,"-1"20"-15312,1 160 3296,0-172-5086,1 0 1,0-1 0,1 1-1,0-1 1,0 0-1,0 1 1,1-1 0,0 0-1,1-1 1,-1 1 0,1 0-1,1-1 1,-1 0-1,1 0 1,0 0 0,0-1-1,1 1 1,0-1-1,0-1 1,0 1 0,8 4-1,8 6-65,-17-12-9,-1 1-1,1-1 1,0 0-1,1 0 1,-1-1-1,8 3 1,-12-4 16,0-1 0,0 1 1,0 0-1,0-1 1,0 1-1,0 0 0,0 0 1,0-1-1,0 1 0,-1 0 1,1 0-1,0 0 0,-1 0 1,1 0-1,-1 0 1,1 0-1,-1 0 0,1 0 1,-1 0-1,0 1 0,1-1 1,-1 0-1,0 0 1,0 0-1,0 0 0,0 0 1,0 1-1,0-1 0,0 0 1,-1 2-1,1 1 77,-1 0 0,0 0 0,1 0 0,-2 0 0,1 0 0,0-1 0,-3 5 0,-1 1-64,-1 0 0,0-1 0,0 0 0,-1 0 0,0-1 0,0 1 0,-1-2 0,0 1 0,0-1 0,0 0 0,-1-1 0,0 0 0,0 0 0,-1-1 0,1 0 0,-1-1 1,0 0-1,0 0 0,0-1 0,-16 1 0,8 1-927,2 0-5592,14-20-4063,3 14 8718,-1-28-7815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1:50.7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230 125 7187,'0'0'11592,"-13"-21"-10068,-40-59-158,51 78-1148,1 0 1,-1 0-1,0 0 1,1 0-1,-1 0 1,0 0-1,0 1 1,0-1 0,-1 1-1,-3-3 1,6 4-169,-1 0 1,0 0-1,0-1 1,1 1-1,-1 0 1,0 0-1,0 0 1,1 0-1,-1 0 1,0 0-1,0 0 1,1 0-1,-1 0 1,0 0-1,1 1 1,-1-1-1,0 0 1,1 1-1,-1-1 1,0 0-1,1 1 1,-2 0 0,0 1-3,0 0 0,0 0 1,1 0-1,-1 1 1,1-1-1,-1 0 1,1 1-1,0 0 1,0-1-1,-1 4 1,1-4 3,-3 12-6,0 0 0,1 0 0,0 1 0,1-1 0,0 1 0,2-1 0,-1 1 0,5 27 0,3 5 297,20 64 0,-15-66 50,12 78 0,-18 68 485,-6-188-857,0 0 0,0 0-1,0-1 1,0 1 0,0 0 0,-1 0 0,1 0 0,-1 0 0,0-1 0,0 1 0,0 0 0,0-1-1,0 1 1,-1-1 0,1 1 0,-1-1 0,0 0 0,1 1 0,-1-1 0,0 0 0,0 0 0,-1 0-1,1-1 1,0 1 0,0 0 0,-1-1 0,1 0 0,-1 1 0,0-1 0,1 0 0,-1 0-1,0 0 1,0-1 0,1 1 0,-5 0 0,5-1-3,-4 1 56,0 1 1,0-1-1,0-1 0,0 1 0,-1-1 0,-11-1 0,16 0-52,0 1 1,0-1-1,0 0 1,0 0-1,0 0 1,0 0-1,1 0 0,-1-1 1,0 1-1,0-1 1,1 1-1,-1-1 1,1 1-1,0-1 0,-1 0 1,1 0-1,0 1 1,0-1-1,0 0 1,0 0-1,0 0 0,1 0 1,-2-4-1,-1-5 9,1 1-1,0 0 0,0-1 0,1 0 1,1 1-1,-1-1 0,2 0 1,0 1-1,0-1 0,3-11 1,1 2-67,1 0 0,2 0 0,0 0 1,11-20-1,-10 24-214,1 0 0,1 0 0,1 1 0,0 1 0,1 0 0,28-25 0,-22 24-2192,0 1 0,35-19 0,-12 9-4369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1:51.0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1 12742,'0'0'7809,"29"0"-7676,96 0-58,-104 0-56,22 1 3,-42 0-18,1-1 0,-1 0 0,1 1 0,-1-1 0,1 1-1,-1 0 1,0-1 0,1 1 0,-1 0 0,0 0 0,0 0-1,1 0 1,-1 0 0,0 0 0,0 0 0,1 2 0,-1 0 109,0-1 1,0 1 0,-1 0 0,1 0 0,-1 0-1,0 0 1,0-1 0,0 1 0,0 0 0,0 0 0,-1 4-1,0 6 194,0 8 161,0 1 0,-2-1-1,0 0 1,-9 28-1,-34 82 1015,22-66-1033,-8 23 110,-51 150 590,65-178-813,-19 125 0,36-169-392,1-14-43,0-14-2729,1-22-2425,11-55 0,-7 63 2171,6-53-8077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1:51.2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10965,'0'0'15527,"155"80"-14678,-114-72-545,-5 0-304,-6 0-144,-7 0-1297,-5-8-2209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2:02.1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60 1 8644,'0'0'17787,"-1"2"-16201,7 4-1350,102 35 1138,-83-30-1244,-12-6-95,0 1 0,0 1 0,14 9 0,-24-14-29,-1 0 1,1 0-1,-1 0 0,0 0 1,0 0-1,0 0 0,0 1 1,0-1-1,0 1 0,0 0 1,-1-1-1,1 1 0,-1 0 1,0 0-1,0 0 0,0 0 0,0 0 1,-1 0-1,1 0 0,0 4 1,-1 3 48,0 1 0,0-1 0,-1 0 0,0 0 0,-1 1 0,0-1 0,-1 0 0,0-1 0,0 1 0,-1 0 0,-1-1 0,1 0 0,-2 0 0,1 0 0,-11 12 0,-13 14 40,-3-2 0,0-1-1,-2-2 1,-1-1 0,-44 28-1,77-56 104,22-1-174,100 0-1580,-39 0-5829,-58 0 3520,19 0-5088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2:02.6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 4994,'0'0'18161,"23"-2"-17054,166-4 1609,-187 16-2065,-2-3-521,0-1 20,0 0 0,0 0 0,0 0 0,0 0 0,-1-1 0,0 1 0,-1 0 0,1 0 0,-1 0 0,0-1 0,0 1 0,-1-1 0,-3 7 0,-42 43 313,35-41-440,1 0 1,0 0-1,1 1 0,-14 24 0,24-38-38,1 0-1,-1 0 1,1 1 0,-1-1 0,1 0-1,0 1 1,-1-1 0,1 0 0,0 1-1,0-1 1,0 0 0,0 1 0,0-1-1,0 0 1,1 1 0,-1-1 0,0 0-1,1 0 1,-1 1 0,0-1 0,1 0-1,0 0 1,-1 1 0,1-1 0,0 0-1,0 0 1,-1 0 0,1 0 0,0 0-1,0 0 1,0 0 0,0 0 0,0-1-1,0 1 1,1 0 0,-1-1 0,2 2-1,5 2 16,0-1-1,1 1 1,0-2-1,12 4 0,-11-4-3,6 2 5,-7-2-1,1 1 0,-1 0 0,-1 0 1,14 7-1,-19-9-2,-1 1 1,0-1 0,0 1-1,0-1 1,0 1-1,0 0 1,0 0 0,0 0-1,-1 0 1,1 1 0,-1-1-1,1 0 1,-1 1 0,0-1-1,0 0 1,0 1 0,0 0-1,0-1 1,-1 1 0,1 4-1,0 6 92,-1 0-1,-1-1 1,0 1-1,-1 0 1,0 0-1,-1-1 1,-1 1-1,0-1 1,0 0-1,-1 0 1,-1-1-1,-8 15 1,0-3 162,-2-1 1,0-1-1,-1 0 1,0-1-1,-22 17 1,33-30-309,-24 1-12363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2:06.0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315 6 3554,'0'0'12776,"0"-6"-10273,0 9-961,-2 25-902,-2 0-1,-1 0 1,-2-1 0,-12 36 0,-3 14 365,5-10-263,-29 138 937,41-174-1554,1 1 1,2 0-1,1 0 0,6 48 0,-5-79-126,0 0 0,0 1 0,1-1 0,-1 0 0,1 0 0,-1 1 0,1-1 0,-1 0 0,1 0 0,0 0 0,-1 0 0,1 0 0,0 0 0,0 0 0,0 0 0,0 0 0,0 0 0,0-1 0,0 1 0,0 0 0,0-1 0,0 1 0,1-1 0,-1 1 0,0-1 0,0 1 0,1-1 0,1 0 0,39 2-39,-29-2 16,-10-1 7,1 1 0,-1 0-1,1-1 1,-1 1 0,1-1 0,-1 0 0,1 0 0,-1-1 0,0 1 0,1-1 0,-1 1 0,0-1 0,0 0 0,0 0 0,3-4 0,-1 1-29,0 0 0,-1 0 0,0-1 1,0 0-1,0 0 0,-1 0 0,5-10 0,-2 2-21,-2 0 0,1-1 0,-2 0-1,0 0 1,0 0 0,0-27 0,-3 27 61,-2-21 26,2 35-14,0 0-1,-1 0 1,1-1 0,-1 1 0,1 0 0,-1 0-1,0 0 1,1 0 0,-1 0 0,0 0 0,0 0-1,0 1 1,0-1 0,1 0 0,-1 0 0,0 1-1,-1-1 1,1 0 0,0 1 0,0-1 0,0 1-1,0-1 1,0 1 0,0 0 0,-1 0 0,0-1 0,-9 0 64,1 0 1,-1 1-1,1 0 1,-1 1-1,1 0 1,-1 0-1,1 2 1,-1-1-1,1 1 1,-14 6-1,-10 6 183,-52 32-1,37-19 103,32-19-356,13-8-110,1 0-1,-1 1 1,1 0 0,0-1-1,-1 1 1,1 1-1,0-1 1,0 0-1,1 1 1,-1-1 0,0 1-1,1 0 1,-4 4-1,20-7-4946,44 0-5371,-23 0 1073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2:07.3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0 217 1585,'0'0'18085,"3"-12"-16303,14-17-1759,1 0 0,1 2-1,2 0 1,26-27-1,-30 35-233,-14 15 155,-3 3 49,1 0 0,-1 0 0,1 0 0,0 0 0,-1 0 0,1 0 0,0 0 0,0 0 0,0 1 1,0-1-1,0 0 0,0 1 0,0-1 0,0 1 0,0-1 0,0 1 0,0-1 0,0 1 0,0 0 1,0-1-1,2 1 0,-2 20 586,-4 13 200,0-1 0,-2 1 1,-2-1-1,-11 33 1,-5 26 792,-19 76 173,-17 94-593,58-256-2623,1 3 4582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48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17 2625,'0'0'10133,"0"-7"-6009,0 9-3651,0-1-1,1 0 0,-1 1 0,0-1 0,1 0 0,-1 0 0,1 0 0,-1 1 0,1-1 0,0 0 1,-1 0-1,1 0 0,0 0 0,0 0 0,1 2 0,22 16 1226,-21-17-1677,0-1 1,0 1-1,0 1 0,0-1 1,0 0-1,-1 0 0,1 1 1,-1 0-1,1-1 1,-1 1-1,0 0 0,0 0 1,-1 0-1,1 1 1,0-1-1,-1 0 0,0 1 1,1 3-1,-4 4 1527,-4-21-69,-4-7-1392,2 8-805,9 16-679,0 11 1553,0-11-142,-4 20 426,3-26-420,0 0 1,-1-1-1,1 1 1,0-1-1,-1 1 0,1-1 1,-1 1-1,1-1 1,0 0-1,-1 1 1,1-1-1,-1 0 0,0 1 1,1-1-1,-1 0 1,1 1-1,-1-1 1,1 0-1,-1 0 1,0 0-1,1 1 0,-1-1 1,1 0-1,-1 0 1,0 0-1,1 0 1,-1 0-1,0 0 0,1 0 1,-1-1-1,1 1 1,-1 0-1,0 0 1,1 0-1,-1-1 0,1 1 1,-1 0-1,1 0 1,-1-1-1,0 0 1,-2 0-27,1-1 0,0 1 0,0-1 0,0 1 0,0-1 0,0 0 0,1 0 0,-1 0 0,0 0 0,1 0 0,0 0 0,-1 0 0,1 0 0,0 0 0,0-1 0,0 1 0,0-1 0,1 1 0,-2-5 0,0-6-384,1 1 1,0-24-1,1 30 185,0 5 195,0 0 1,1 0 0,-1 0 0,0 0 0,1-1 0,-1 1 0,1 0 0,-1 0 0,1 0 0,0 0 0,-1 1 0,1-1-1,0 0 1,0 0 0,-1 0 0,1 0 0,0 1 0,0-1 0,0 0 0,0 1 0,0-1 0,0 1 0,0-1 0,0 1-1,0 0 1,1-1 0,-1 1 0,0 0 0,0 0 0,0-1 0,2 1 0,43-1-85,-36 1 60,43 0-60,-53 0 100,1 0 0,-1 0 0,0 1 0,1-1-1,-1 0 1,1 0 0,-1 0 0,0 1 0,1-1 0,-1 0-1,0 0 1,1 1 0,-1-1 0,0 0 0,0 1 0,1-1-1,-1 1 1,0-1 0,0 0 0,0 1 0,1-1 0,-1 1-1,0-1 1,0 0 0,0 1 0,0-1 0,0 1 0,0-1-1,0 1 1,0-1 0,0 0 0,0 1 0,0 18 387,0-16-234,-1 0-127,1-1-1,0 0 1,0 0 0,-1 0 0,1 0 0,-1 0-1,0 0 1,0 0 0,0 0 0,0 0 0,0 0-1,0-1 1,0 1 0,-1 0 0,1-1 0,0 1-1,-1-1 1,1 1 0,-1-1 0,0 0 0,0 1 0,1-1-1,-1 0 1,0 0 0,0 0 0,0-1 0,0 1-1,-3 1 1,-5 0 43,1 0-1,0 0 0,-1-1 1,1 0-1,-11-1 0,19 0-111,0-1-189,1-1 187,0 1 0,0-1 0,0 1 0,0-1 0,0 0 0,0 1 0,0-1 0,0 1 0,1-1 0,-1 1 0,0-1 0,1 1 0,0-1 0,-1 1 0,1 0 0,0-1 0,0 1 0,-1 0 0,3-2 0,21-26-278,-22 26 269,1 0 23,-1 1 0,0-1 0,1 0 0,0 1 0,0 0 0,0 0 0,0 0 0,0 0 1,0 0-1,0 0 0,0 1 0,1 0 0,-1 0 0,1 0 0,-1 0 0,1 0 0,-1 0 0,1 1 1,-1 0-1,7 0 0,-9 31 492,-1-27-369,0 0 1,0 0 0,-1 1 0,1-1-1,-1 0 1,0 0 0,0 0 0,0 0 0,-3 5-1,3-7-69,0-1 0,0 0 0,0 1-1,0-1 1,0 0 0,-1 1 0,1-1 0,0 0-1,-1 0 1,1 0 0,-1 0 0,1-1 0,-1 1-1,0 0 1,1-1 0,-1 1 0,0-1 0,1 1-1,-1-1 1,0 0 0,0 0 0,1 1 0,-1-1-1,-2-1 1,3 2-8,-1-1-1,0 0 0,1 0 1,-1 0-1,1 0 1,-1 0-1,1 0 1,-1-1-1,1 1 1,-1 0-1,1-1 0,-1 1 1,1-1-1,-1 0 1,1 1-1,0-1 1,-1 0-1,1 0 1,-2-2-1,2 1-558,0-1 0,0 1 1,0-1-1,1 1 0,-1-1 0,1 0 0,0 1 0,0-1 1,0 0-1,0-3 0,0-1-1406,0-9-5951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31.4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 2801,'0'0'15768,"3"2"-14373,10 3-639,0 0 0,1-1 0,0-1 0,-1 0 0,1-1 0,14 1 0,-14-2-657,0-1 0,-1 0-1,1-1 1,-1 0 0,1-1 0,-1-1 0,0 0-1,0-1 1,0 0 0,24-12 0,-17 8 8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4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5106,'0'0'6545,"-6"28"-3464,-1 5-2073,-5 17 1399,-8 86-1,17 74 2921,4-123-4168,-1-86-1180,4-174-12621,-3 56 5885,0 14-590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5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71 188 8836,'0'0'12851,"18"16"-11970,-1-1-684,0 0 1,27 16-1,-40-29-169,-1-1 1,0 0-1,1 0 1,0 0-1,-1-1 0,1 1 1,-1-1-1,1 0 1,0 0-1,-1 0 0,1-1 1,-1 1-1,1-1 1,-1 0-1,1 0 0,-1 0 1,1 0-1,-1-1 1,0 1-1,0-1 0,0 0 1,1 0-1,-2 0 1,1 0-1,4-5 1,-2 4 11,1-2 18,0-1 0,-1 0 0,0 1 1,0-2-1,0 1 0,-1 0 0,0-1 0,0 0 0,0 0 1,-1 0-1,0 0 0,-1-1 0,0 1 0,0-1 0,0 0 1,0-8-1,-1 12 20,-1-1 0,1 1 0,-1-1 0,0 1 0,0-1 0,0 0 0,-1 1 0,0-1 0,0 1 1,0-1-1,0 1 0,-1 0 0,1-1 0,-1 1 0,0 0 0,0 0 0,-1 0 0,1 0 0,-1 1 0,0-1 0,0 1 0,0 0 0,-1-1 0,1 1 1,-1 1-1,1-1 0,-7-3 0,5 5 56,-1-1 0,0 1 0,1 0 1,-1 1-1,0 0 0,1-1 0,-1 2 0,0-1 1,0 1-1,1 0 0,-1 0 0,-6 2 1,-9 6-66,0 0 0,-25 16 0,11-6-26,-30 13-53,65-32-69,-1 0 0,1 0 0,0 0 1,-1 0-1,1 0 0,0 1 0,-1-1 1,1 0-1,0 0 0,0 0 0,-1 0 1,1 0-1,0 1 0,0-1 0,-1 0 0,1 0 1,0 1-1,0-1 0,0 0 0,-1 0 1,1 1-1,0-1 0,0 0 0,0 0 1,0 1-1,0-1 0,0 0 0,0 1 1,-1-1-1,1 0 0,0 1 0,0-1 1,0 0-1,0 0 0,0 1 0,0-1 0,0 0 1,1 1-1,-1-1 0,0 0 0,0 1 1,0-1-1,0 0 0,0 0 0,0 1 1,1-1-1,-1 0 0,0 1 0,0-1 1,0 0-1,1 0 0,-1 1 0,17 9-4724,11-2-503,7 0-1713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5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10053,'0'0'14340,"-18"12"-13353,-56 42 80,70-51-1034,1 0 1,0 1 0,0-1-1,0 1 1,0 0-1,1 0 1,-1 0 0,1 0-1,0 0 1,1 0-1,-1 1 1,1-1 0,-1 1-1,1-1 1,1 1-1,-1 0 1,1-1 0,-1 1-1,1 0 1,1-1-1,-1 1 1,1 0 0,-1-1-1,1 1 1,1-1-1,-1 1 1,1-1 0,0 0-1,0 1 1,0-1-1,0 0 1,1 0 0,-1 0-1,1-1 1,0 1-1,5 4 1,37 27 41,-31-25-57,-1 0-1,0 1 0,0 1 0,-1 0 1,12 17-1,-23-28 79,-1 0-43,-1 0-1,1 1 1,-1-1 0,1 0 0,-1 0 0,0 0 0,0 0-1,0 0 1,1 0 0,-1 0 0,0 0 0,0-1 0,0 1-1,-2 1 1,-78 29 601,41-17-1266,15-11-2567,25-3 2997,-1 0-1,1 0 1,0 0 0,0 0 0,-1 0 0,1 0 0,0 0-1,-1 0 1,1 0 0,0 0 0,0 0 0,-1 0 0,1 0 0,0 0-1,0 0 1,-1 0 0,1-1 0,0 1 0,0 0 0,-1 0-1,1 0 1,0 0 0,-1-1-546,1 1 545,0-1 1,0 1 0,0 0 0,-1 0 0,1-1 0,0 1-1,0 0 1,0-1 0,0 1 0,0 0 0,0 0 0,0-1 0,0 1-1,0 0 1,0 0 0,0-1 0,0 1 0,0 0 0,0-1-1,0 1 1,0 0 0,0 0 0,0-1 0,0 1 0,1 0 0,-1 0-1,0-1 1,0-1-738,0-26-10367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50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8948,'0'0'12502,"119"0"-12262,-54 0-144,1 0-96,-1-16-240,-5 16-577,-19-8-367,-11 0-1185,-18 8-272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5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8004,'0'0'3663,"-6"24"427,3-11-3498,-35 166 4570,31-118-2773,2 107 1,5-143-2030,0-19-335,0 0 1,1 0-1,-1 0 1,1 0-1,1 0 0,-1-1 1,1 1-1,0-1 1,0 1-1,1-1 1,-1 1-1,1-1 1,0 0-1,1 0 1,-1-1-1,1 1 1,0-1-1,0 0 1,1 0-1,-1 0 1,1 0-1,0-1 1,-1 0-1,2 0 1,-1 0-1,0 0 1,1-1-1,-1 0 1,1 0-1,-1-1 1,1 1-1,0-1 1,0 0-1,0-1 1,10 0-1,-13 0-114,0 0 0,-1-1-1,1 1 1,0-1 0,0 0 0,0 0-1,0 0 1,-1 0 0,1 0 0,0 0-1,-1-1 1,1 0 0,-1 1 0,1-1-1,-1 0 1,0 0 0,0 0 0,0 0-1,3-4 1,12-23-3457,-4-1-3648,-1-2-5303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2:24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3 129 7716,'0'0'13886,"0"-4"-12742,0-2-1255,-1 5 437,1-1-1,-1 0 0,1 1 1,0-1-1,0 0 1,0 0-1,0 1 1,0-1-1,0 0 1,1 1-1,-1-1 1,0 0-1,1 1 0,-1-1 1,1 0-1,0 1 1,0-1-1,-1 1 1,1-1-1,0 1 1,0-1-1,2-1 0,28-11-249,1 1 0,1 2-1,0 0 1,0 3-1,46-7 1,-41 11-106,73 0 0,-90 4-11,-19 0 22,-4 4 107,-9 15 48,-1 0 0,-18 22 0,2-2 107,5-7-58,-1-1 1,-2-1-1,-54 51 1,76-78-259,0 0 1,-1 0 0,1-1 0,-1 1 0,0-1 0,1 0-1,-1 0 1,0-1 0,0 1 0,-1-1 0,1 0 0,-9 0 0,-36-1-3718,22-1-414,-9 1-5833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2:34.8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1088,'0'0'20687,"24"11"-19067,78 33-385,-90-40-1041,0 0 0,0 0 1,1-1-1,-1-1 0,1 0 0,0-1 0,0 0 1,-1-1-1,22-2 0,8 0-36,-35 2-916,10 1 2303,-12-4-4398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2:35.1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0 8900,'0'0'12099,"-2"5"-10917,1-2-1106,1 0 0,0 0 0,0 0 0,0-1 0,0 1 0,0 0 0,0 0 0,1 0 0,-1-1 0,1 1 0,0 0 0,0-1 0,0 1 0,0 0-1,0-1 1,1 1 0,-1-1 0,1 0 0,1 3 0,45 52 966,-31-39-759,48 44 60,-47-46-326,0 1 1,28 33-1,-44-47-5,0 0 0,0 0 1,0 0-1,0 1 0,-1-1 1,0 1-1,1-1 1,-1 1-1,0 0 0,-1-1 1,1 1-1,-1 0 0,1-1 1,-1 1-1,0 0 1,-1 0-1,1-1 0,0 1 1,-1 0-1,0 0 0,0-1 1,0 1-1,-1-1 0,1 1 1,-1-1-1,0 0 1,1 1-1,-2-1 0,1 0 1,0 0-1,-5 4 0,-3 4 123,-1-1-1,0 0 1,-1-1-1,0 0 0,-1 0 1,-19 9-1,14-9-11,-1-2-1,0 0 0,0-1 0,-1 0 1,-20 2-1,39-8-220,1 0-1,-1 1 1,1-1 0,-1 0-1,0 0 1,1 1 0,-1-1-1,0 0 1,0 0 0,1 0-1,-1 0 1,0 0 0,1 0 0,-1 0-1,0 0 1,1 0 0,-1-1-1,0 1 1,1 0 0,-1 0-1,0-1 1,1 1 0,-1 0-1,0-1 1,1 1 0,-1 0-1,1-1 1,-1 1 0,1-1 0,-1 1-1,1-1 1,-1 1 0,1-1-1,-1 0 1,1 1 0,-1-2-1,4-20-2129,-1 16 1224,0-1-208,0 1-1,0 0 0,0 0 1,1 0-1,5-9 1,30-33-11909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2:35.5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161 1 9893,'0'0'9527,"26"2"-9426,-7 0-71,43 4 20,66 16 1,-126-22-19,0 0 0,0 1 0,0-1 0,0 1 0,0-1 0,0 1 0,0 0 0,0 0 0,0 0 0,0 0 0,-1 0 0,1 0 0,0 0 0,-1 1 0,1-1 0,-1 1 0,1-1 0,1 3 0,-2 0 71,0-1-1,-1 1 1,1 0 0,-1 0-1,0 0 1,0 0 0,0 0-1,0 0 1,-1 3 0,1-3-50,-4 22 453,-1-1-1,-1-1 1,-1 1 0,-1-1-1,-16 35 1,6-17-21,-147 348 2507,37-92-1603,69-126-770,50-132-3311,15-143-5106,0 25-254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2:35.7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7171,'0'0'14935,"101"72"-13878,-65-56-865,0-8-192,-1 8-80,1-16-1889,-6 0-1681,-7 0-2817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31.7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39 2913,'0'0'16488,"196"0"-14647,-132-8-353,-23 1-719,-7-1-353,-16 8-336,-12 0-64,-1 0-16,1 0-304,-6-8-4514,0 0-657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2:41.5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109 172 816,'0'0'16701,"3"-13"-15169,0 3-1589,2-8 1387,-1 0 0,-1-1 0,3-33 0,-6 14-505,-18 37-665,-9 0-183,19 0-21,0 1 0,0 0-1,1 0 1,-1 1 0,0-1-1,0 2 1,0-1 0,-8 4-1,15-4 31,0-1 0,0 1 0,1 0 0,-1 0 0,0 0 0,1 0 0,-1 0 0,1 0 0,-1 0 0,1 0 0,0 0 0,-1 0 0,1 0 0,0 0 0,-1 0 0,1 0 0,0 0 0,0 0 0,0 0 0,0 3 0,2 25-135,-1-24 115,0 2 28,0-1-1,1 1 1,0-1 0,0 1 0,1-1 0,0 0-1,0 0 1,0 0 0,0 0 0,1-1 0,7 9-1,8 6 117,31 28-1,-27-28-16,12 12 72,-1 1 0,-2 1 0,43 60-1,-72-88-58,0 0-1,0 1 1,0-1-1,-1 1 1,0 0-1,0 0 0,-1 0 1,0 0-1,1 14 1,-2-17-57,0 0 0,0 0 0,0 0 0,-1 1 0,1-1 0,-1 0 0,0 0 0,0 0 0,-1 0 0,1 0 0,-1 0 0,0 0 0,0-1 0,0 1 0,0-1 0,-1 1 0,-5 5 0,-2-2 2,1 0 1,-1-1-1,-1 0 0,1 0 1,-1-1-1,0-1 0,0 0 1,0 0-1,-1-1 0,1-1 1,-1 0-1,0-1 0,0 0 1,0 0-1,1-1 0,-18-3 1,27 3-40,0 0 0,-1-1 0,1 1 0,0-1 0,0 1 0,0-1 0,0 0 0,0 0 0,0 0 0,0 0 0,0 0 0,1-1 0,-1 1 0,0 0 0,1-1 0,-1 0 0,1 1 0,-1-1 0,1 0 0,0 1 0,0-1 0,0 0 0,0 0 0,0 0 0,0 0 0,-1-3 1,1-3 31,-1-1 0,1 0 0,0 0 0,1 0 0,1-11 0,-1 0 15,1 9-65,1 0 0,0 0 1,0 1-1,1-1 0,0 1 1,1 0-1,0 0 0,1 0 0,0 0 1,0 1-1,1 0 0,1 0 0,-1 0 1,13-11-1,13-13-44,2 1 0,40-28 0,-64 52 43,2-1-188,1 1 0,-1 0-1,2 1 1,16-7 0,-1 3-3482,0 1-4364,-17 3 934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2:44.6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25 6051,'0'0'12702,"4"-4"-11150,-2 2-1421,0 0-1,0 1 0,1-1 0,-1 1 0,0-1 1,0 1-1,1 0 0,-1 0 0,1 0 1,-1 0-1,1 0 0,3 0 0,42-2 1053,8 2-466,80 3 298,-125 0-988,0 0 0,0 1 0,-1 0-1,1 0 1,-1 1 0,13 6 0,-15-6-15,-6-3-1,-1 0 0,1 0 0,0 0-1,0 0 1,-1 0 0,1 0 0,0 1 0,-1-1 0,1 1 0,-1-1 0,0 1 0,1 0 0,-1-1 0,0 1 0,0 0-1,0 0 1,0 0 0,-1 0 0,1-1 0,0 1 0,-1 0 0,0 1 0,1-1 0,-1 0 0,0 0 0,0 0 0,0 0-1,0 0 1,0 0 0,0 0 0,-1 0 0,1 0 0,-1 0 0,0 0 0,1 0 0,-1 0 0,-2 3 0,-1 4 76,-1 0 1,0 0 0,-1 0 0,1-1 0,-2 0 0,-7 9 0,-27 21 96,-1-2 0,-85 55 0,125-89-350,5-2-874,0 1 811,0 0 0,0 0 0,0 0 0,0 0 0,0 0 0,-1 1 0,1-1 0,3 3-1,11 6-82,51 10-22,-43-13 345,39 15-1,-62-21 19,0 0-1,0 0 0,0 0 0,0 0 0,-1 0 0,1 1 0,0-1 0,-1 1 0,1-1 0,-1 1 0,1-1 1,-1 1-1,0 0 0,0 0 0,1 0 0,-2 0 0,1 0 0,0 0 0,1 3 0,-1 1 147,0 0 1,0 1-1,-1-1 0,0 1 0,-1 6 1,1 6 246,-1-12-319,0 0 1,0 1-1,-1-1 1,0 0-1,0 0 1,-1 0-1,1 0 1,-2-1-1,1 1 1,-1-1-1,0 1 0,0-1 1,-6 6-1,-11 12 175,-41 37-1,41-42-236,13-11-268,4-3 290,0-1-1,-1 0 0,1-1 0,-1 1 0,-8 4 0,10-7-421,0 0 1,0 0-1,0 0 0,1-1 1,-1 1-1,0-1 1,0 1-1,-4-1 0,6-1 197,1 1 0,-1-1 0,1 1 0,-1-1 0,0 1 0,1-1 0,0 1 0,-1-1 0,1 0 0,-1 1 0,1-1 0,0 0 0,-1 1 0,1-1 0,0 0 0,0 0 0,0 1 0,-1-1 0,1 0 0,0 0 0,0 1 0,0-1 0,0 0 0,0 0 0,1 1 0,-1-1 0,0 0 0,0 0 0,1 0 0,-1-6-908,2-39-3813,8-8-1941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2:45.6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1 217 3586,'-1'0'19553,"16"-3"-18772,16-9-418,-1-2 0,0-1 0,53-36 0,-42 25-321,6-3-67,-15 8-559,49-24 1,-78 44 487,-3 4 253,-2 6-20,1 0 0,-1 0 0,-1 0 0,1-1 0,-1 1 0,-1 0 1,-5 9-1,-1 3 228,-18 42 922,12-30-523,2 0-1,-17 62 1,24-67-465,-1 7-122,0 0 1,3 1-1,-3 62 0,8-97-217,0-4-2640,-1-1 1226,1 0 1,-1 1-1,1-1 1,0 0 0,2-7-1,-2 4-503,0-17-5019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2:46.9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351 1 3922,'0'0'13326,"-8"3"-11616,3-1-1562,1 0-1,-1 0 1,1 1-1,-1-1 1,1 1-1,0 1 1,0-1-1,0 0 1,1 1-1,-1 0 1,-4 6-1,-35 59 1066,28-43-645,10-17-372,-98 177 3119,86-151-2786,2 0 0,2 0 0,-15 60 0,25-78-396,0 1 0,1 35 1,2-51-134,0 0 0,0 0 0,0 0 1,0 0-1,1 0 0,-1 0 0,1 0 1,-1 0-1,1-1 0,0 1 0,0 0 0,0 0 1,0 0-1,0-1 0,0 1 0,0-1 1,0 1-1,1-1 0,-1 1 0,3 1 1,-1-1-6,0 0 0,0-1 0,0 1 0,0-1 0,1 0 0,-1 0 0,0 0 0,1-1 0,-1 1 0,0-1 0,5 1 0,1-1-51,1-1 0,-1 0 0,0 0-1,0 0 1,0-2 0,-1 1 0,1-1 0,14-6-1,-7 0-118,-2 0-1,1 0 0,-1-2 0,-1 0 0,0 0 0,17-20 0,-25 27 143,-1-2 0,0 1 0,0 0 0,0-1 0,-1 0-1,1 0 1,-1 0 0,-1 0 0,1 0 0,-1 0 0,0-1 0,-1 1-1,0-1 1,0 0 0,0 1 0,-1-1 0,0 0 0,0 1-1,-2-14 1,1 18 55,0 0-1,0 0 0,0 0 1,0 0-1,0 0 0,-1 0 1,1 0-1,0 1 1,-1-1-1,0 1 0,1-1 1,-1 1-1,0-1 0,0 1 1,0 0-1,0 0 0,0 0 1,0 0-1,0 0 1,0 1-1,-2-2 0,-47-7 443,39 8-403,1 1 0,0 0 0,-1 1 0,1 0 0,0 0 0,0 2 0,0-1 0,0 1 0,-16 7 0,1 3 30,0 0 0,-35 27 0,53-35-142,7-5 6,0 1 1,0-1 0,0 1 0,0-1 0,0 1 0,0 0-1,0-1 1,0 1 0,0 0 0,0 0 0,0 0 0,1 0-1,-1 0 1,0 0 0,0 0 0,1 0 0,-1 0 0,1 0-1,-1 0 1,0 2 0,49-2-22713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2:47.7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20 4818,'0'0'14538,"-2"-2"-12948,2 1-1541,-1 1 0,1 0 1,0 0-1,-1 0 1,1-1-1,0 1 1,0 0-1,-1-1 1,1 1-1,0 0 1,0 0-1,-1-1 0,1 1 1,0-1-1,0 1 1,0 0-1,0-1 1,0 1-1,0 0 1,-1-1-1,1 1 0,0-1 1,0 1-1,0 0 1,0-1-1,0 1 1,0 0-1,1-1 1,-1 1-1,0-1 0,0 1 1,0-1-1,20-1 555,39 1-266,-30-1 154,0 2-1,46 5 0,-73-5-447,-1 1 0,1-1 0,-1 1 0,1 0 0,-1 0 0,1 0 0,-1 0 0,0 0 0,1 0 0,-1 0 0,0 0 0,0 0 0,0 1 0,0-1 0,0 0 0,0 1 0,0-1 0,0 1 0,0-1 0,-1 1 0,1 0 0,-1-1 0,1 1 0,-1 0 0,1-1 0,-1 1 0,0 0 0,0 2 0,0 3 185,1 0 1,-2 0 0,1 0 0,-1 0-1,0 0 1,-2 9 0,0-8-97,0 0 1,0-1-1,-1 1 0,0-1 1,0 0-1,-1 0 1,0 0-1,-9 10 0,-9 5 162,-25 21 0,26-25-108,-25 28-1,34-24-20,12-21-157,1 0 1,-1 0 0,1 0-1,0 0 1,-1 0 0,1 0 0,0 1-1,0-1 1,0 0 0,0 0 0,0 0-1,0 0 1,0 0 0,0 1-1,0-1 1,1 0 0,-1 0 0,0 0-1,1 0 1,-1 0 0,1 0-1,-1 0 1,1 0 0,1 2 0,2 0 15,0 0 1,1 0-1,0-1 1,-1 1-1,1-1 1,0 0-1,0 0 1,0 0-1,0-1 1,1 0-1,-1 0 1,7 1-1,72 1 290,-76-3-281,139 0-1912,-146 0 1476,1 1 0,-1-1 1,1 0-1,-1 0 0,1-1 1,-1 1-1,1 0 1,0-1-1,-1 1 0,1 0 1,-1-1-1,0 0 0,1 1 1,-1-1-1,0 0 0,1 0 1,-1 0-1,0 0 0,2-1 1,10-20-7963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5:36.9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64 784,'0'0'14895,"-3"-4"-12881,-8-12-309,4 5 3835,2-3-3391,-4-5-663,8 22-1462,1-1 1,-1 1-1,1 0 0,0 0 1,0-1-1,0 1 0,0 0 1,1 4-1,0 5-19,0 33 103,2 0-1,16 73 1,-7-29 164,-10-66-227,1 0-1,1 0 1,1-1 0,11 34 0,-15-53-49,0-1-1,0 0 1,-1 0-1,2 0 0,-1 1 1,0-1-1,0 0 1,1-1-1,-1 1 1,1 0-1,0 0 1,-1-1-1,1 1 0,0 0 1,0-1-1,0 0 1,0 1-1,4 1 1,-4-3 5,0 0 0,0 0 1,0 0-1,0 0 0,0 0 1,-1 0-1,1-1 0,0 1 1,0 0-1,0-1 0,-1 0 1,1 1-1,0-1 0,0 0 1,-1 0-1,1 0 0,-1 0 1,3-2-1,5-5 37,-1 0 0,0-1-1,0 0 1,-1 0 0,11-19 0,1-7-62,16-42 1,-23 49-194,0 0 0,2 1 0,23-32 0,-37 58 204,0 1 1,0 0 0,0-1 0,0 1 0,0-1 0,0 1 0,1 0 0,-1-1 0,0 1 0,0-1 0,1 1 0,-1 0 0,0-1-1,0 1 1,1 0 0,-1 0 0,0-1 0,1 1 0,-1 0 0,1 0 0,-1-1 0,0 1 0,1 0 0,-1 0 0,0 0-1,1 0 1,-1-1 0,1 1 0,-1 0 0,1 0 0,-1 0 0,0 0 0,1 0 0,-1 0 0,1 0 0,-1 0 0,1 0 0,-1 1-1,0-1 1,1 0 0,-1 0 0,1 0 0,-1 0 0,0 1 0,1-1 0,-1 0 0,1 0 0,-1 1 0,1-1 0,7 24-376,-8-23 387,36 144-79,-7-40 883,-29-102-797,1 0-1,0 1 1,0-1 0,1 0 0,-1 1-1,1-1 1,-1 0 0,1 0-1,0 0 1,0 0 0,0-1-1,1 1 1,-1 0 0,0-1-1,1 0 1,0 1 0,0-1 0,0 0-1,0-1 1,0 1 0,0 0-1,0-1 1,0 0 0,1 1-1,-1-1 1,0-1 0,1 1-1,-1 0 1,7-1 0,-8 0-5,-1 0 1,1-1 0,-1 1-1,1-1 1,-1 1-1,0-1 1,1 0 0,-1 0-1,1 0 1,-1 0-1,0 0 1,0 0 0,0 0-1,0 0 1,1 0-1,-1 0 1,-1 0 0,1-1-1,0 1 1,0-1-1,1-1 1,15-36 103,-15 34-80,16-50-17,-2 0 0,14-93 0,-29 133 939,-1 11-3369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5:37.3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0 880,'0'0'15189,"2"14"-13276,8 50 1658,25 81 0,-32-138-3444,-1-1 1,1 0-1,0 0 1,0 0 0,0 0-1,6 6 1,-7-10-123,-1 0 0,1 0 0,0 0 0,0 0 0,0 0 0,0-1 1,0 1-1,1-1 0,-1 1 0,0-1 0,1 0 0,-1 0 0,1 0 0,-1 0 0,1-1 0,-1 1 0,1-1 0,4 1 0,-5-1-2,0-1-1,0 1 0,0-1 0,0 0 0,0 0 0,0 1 1,0-1-1,-1 0 0,1-1 0,0 1 0,-1 0 1,1 0-1,0-1 0,-1 1 0,0-1 0,1 0 1,-1 1-1,0-1 0,0 0 0,0 1 0,0-1 1,0 0-1,1-2 0,20-56 47,-18 45-73,50-148-1073,-49 155 795,0 12 193,2 17 103,-6-15-36,5 10 52,-1 3 195,1-1 1,0 0 0,2 0-1,0-1 1,17 26 0,-7-20 19,-5-6-4754,-8-15 2544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5:37.6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40 8436,'0'0'6469,"12"24"-4179,61 137 951,-66-146-2801,-5-8-177,1 0 1,0 0 0,0 0-1,1-1 1,0 1 0,0-1-1,0 0 1,1 0-1,6 7 1,-11-13-258,1 0 1,-1 0-1,0 1 0,0-1 1,1 0-1,-1 0 0,0 0 0,1 1 1,-1-1-1,1 0 0,-1 0 1,0 0-1,1 0 0,-1 0 0,0 0 1,1 0-1,-1 0 0,1 0 1,-1 0-1,0 0 0,1 0 0,-1 0 1,0 0-1,1 0 0,-1 0 1,1 0-1,-1-1 0,0 1 0,1 0 1,-1 0-1,0 0 0,1-1 1,-1 1-1,0 0 0,0 0 0,1-1 1,-1 1-1,0 0 0,0 0 1,1-1-1,-1 1 0,6-17 13,-5 13 5,25-91 502,-19 66-1304,17-46 0,-14 50-829,10-22-7303,-13 29 2465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5:38.0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6643,'0'0'13323,"22"5"-12069,4 1-940,19 4 699,68 24 0,-107-32-942,1 0 200,0 1 0,1 1 0,-2-1 0,1 1 0,11 8 0,-16-10-209,0 0 1,0 0 0,-1 0-1,1 1 1,0-1-1,-1 1 1,1-1 0,-1 1-1,0 0 1,0-1 0,0 1-1,0 0 1,-1 0 0,1 0-1,-1 0 1,1 0-1,-1 0 1,0 4 0,0 399 1935,0-404-2001,0-1 0,0 0-1,0 1 1,1-1 0,-1 0 0,0 1 0,1-1 0,-1 0-1,1 1 1,0-1 0,-1 0 0,1 0 0,0 0 0,0 0-1,0 1 1,0-1 0,0 0 0,0-1 0,0 1 0,0 0-1,2 1 1,2 1-2,0-1 0,-1 0 0,1 0 1,0 0-1,0-1 0,6 2 0,8 0 0,0-1-1,26-1 1,-8-1-878,-36 0 724,0 0 1,0 0-1,0 0 0,1-1 1,-1 1-1,0 0 0,0-1 1,0 1-1,0-1 1,0 1-1,0-1 0,0 1 1,0-1-1,0 0 0,-1 0 1,1 1-1,0-1 0,0 0 1,0 0-1,-1 0 1,1 0-1,-1 0 0,1 0 1,-1 0-1,1 0 0,-1 0 1,1 0-1,-1-2 1,7-36-4718,-6-13-1709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5:38.2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0 169 8500,'0'0'13430,"60"-24"-12710,-13 8 385,1-8-465,-1 0-512,-11 8-128,-6 0-208,-7-9-1265,-5 9-1664,-6 8-2562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32.7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9556,'0'0'14684,"12"0"-12557,-8 0-1911,10-1 249,0 1-1,0 1 1,1 0-1,-1 1 1,-1 1-1,21 5 1,18 8-85,-40-14-331,-1 1-1,1 0 0,-1 1 0,0 0 0,0 1 0,0 1 0,-1-1 1,15 11-1,-24-12-16,1-1 1,-1 1 0,1 0-1,-1 0 1,0-1-1,-1 1 1,1 0 0,-1 0-1,1 0 1,-1 0-1,0 0 1,-1 0 0,1 0-1,-2 4 1,1 10 121,2-9-78,-1 0 1,-1 1-1,0-1 1,0 0-1,0 0 1,-2 0-1,1 0 1,-1 0 0,0 0-1,-1-1 1,0 1-1,-8 13 1,4-11-23,-6 11 72,-30 34 0,39-50-109,-1-1 1,0 1-1,0-1 1,-1 0-1,0-1 0,0 1 1,0-1-1,0-1 1,-12 5-1,12-6-41,25-4-96,1 0 0,-1-1 0,-1 0 0,1-2 0,21-8 0,-22 7 126,0 1-1,1 0 1,0 1 0,0 1 0,22-1-1,-38 4-14,0 0 0,1-1 0,-1 1 0,0 0 0,1 1 0,-1-1-1,0 0 1,0 1 0,1-1 0,-1 1 0,0 0 0,4 1 0,-5 0 4,0-1 1,-1 1 0,1-1-1,-1 1 1,1 0-1,-1-1 1,1 1-1,-1 0 1,0-1 0,0 1-1,0 0 1,0-1-1,0 1 1,-1 3 0,1 2 26,1 8 28,-2 1-1,0-1 1,0-1 0,-1 1 0,-1 0 0,-1 0 0,0-1 0,-1 0 0,-11 24 0,-38 56 136,-87 114 1,138-204-187,1-1 0,-1 1 0,0-1 0,1 0 0,-1 0 0,-1-1 0,1 1 0,0-1 0,-6 4 0,9-7-17,-1 1 1,1 0-1,-1-1 1,1 1-1,-1 0 1,1-1-1,-1 1 1,1-1-1,0 1 1,-1-1-1,1 1 1,0-1-1,-1 0 1,1 1-1,0-1 1,0 1-1,0-1 1,0 0-1,-1 1 1,1-1-1,0 1 1,0-1-1,0 0 0,0 1 1,0-2-1,-2-18-3091,0 0-1,1-32 1,2 26-2123,-1-20-6947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5:38.6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1 266 2145,'0'0'16146,"11"1"-14457,-3 0-1484,0-1 0,0 1-1,0-2 1,0 1 0,0-1 0,0 0 0,0-1 0,0 1 0,-1-2 0,1 1 0,-1-1 0,1 0-1,-1-1 1,10-5 0,-6 1-56,0 0 0,-1-1-1,0 0 1,0-1 0,-1 0 0,12-16-1,-16 19-92,-1 0 0,0-1 0,0 1-1,0-1 1,-1 1 0,0-1 0,-1 0-1,0 0 1,0 0 0,-1-1 0,1-15-1,-1 22-32,-1 0-1,0-1 0,0 1 1,0 0-1,0-1 1,0 1-1,-1 0 0,1 0 1,-1-1-1,1 1 0,-1 0 1,0 0-1,0 0 0,0 0 1,0 0-1,0 0 0,-2-2 1,0 2 70,1 1-1,-1 0 1,0 0 0,0 0 0,0 0 0,0 0-1,0 1 1,0-1 0,0 1 0,0 0-1,-1 0 1,-4 1 0,5-1-59,1 0 1,-1 1-1,1-1 1,-1 1-1,1 0 0,-1-1 1,1 1-1,-1 0 1,1 1-1,0-1 1,0 0-1,-1 1 0,1-1 1,0 1-1,0 0 1,0-1-1,1 1 0,-4 4 1,-2 4-13,1-1 0,0 1 1,-4 11-1,3-8 1,-3 6 67,2 0 1,0 0 0,1 1 0,2 0-1,-1 1 1,2-1 0,1 1-1,1 0 1,0 0 0,2 0 0,2 28-1,-1-45-81,-1 0 0,1 0 0,0 0-1,0-1 1,0 1 0,0 0 0,1-1-1,-1 1 1,1-1 0,0 0 0,0 0-1,1 1 1,-1-1 0,0 0 0,1-1-1,0 1 1,0 0 0,0-1 0,0 0-1,0 1 1,0-1 0,0-1 0,1 1-1,-1 0 1,1-1 0,0 1 0,-1-1-1,6 1 1,10 1-10,0 0 0,1-1 0,-1 0-1,27-3 1,-23 1 4,6 1-79,-12-1-1049,1 0 1,23-3-1,-36 2 263,0 0 0,1 0 0,-1-1 0,0 1 0,0-1 1,0-1-1,0 1 0,0-1 0,-1 1 0,1-1 0,7-7 0,18-21-6891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5:38.9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0 6835,'0'0'13182,"-1"30"-11682,-4 316 4238,-1-43-2592,6-292-3087,1 16 76,0-26-139,-1 0 0,0-1 1,1 1-1,-1 0 0,1 0 0,-1-1 0,1 1 0,-1 0 1,1-1-1,0 1 0,-1 0 0,1-1 0,0 1 1,-1-1-1,1 1 0,0-1 0,0 0 0,-1 1 1,1-1-1,0 0 0,0 1 0,0-1 0,0 0 0,-1 0 1,1 0-1,0 0 0,0 0 0,0 0 0,1 0 1,-1 0-283,-1-6-797,0 3 573,1 1-1,-1-1 0,0 0 1,-1 0-1,1 0 0,0 0 1,-1 0-1,0 1 0,0-1 1,0 0-1,0 1 0,0-1 0,0 0 1,0 1-1,-1-1 0,-3-3 1,-21-18-6811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6:01.8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0 112 8820,'1'0'23888,"18"-9"-23962,9-3 93,0 1 0,0 2 0,1 0 0,1 2 0,-1 2 0,57-5 0,-64 12-38,-16-1 8,-1-1 0,1 0 0,0 1 0,0-2 0,-1 1 0,12-3 0,-36-3 107,-55-8-96,-1 5 0,-106-2 0,196 13 0,0 1 0,29 9 0,37 9 0,-4-12 0,111 0 0,-177-7 0,-6 1 0,-6-1 0,-6-1 0,-147-13 0,-7 0 0,556 12-8,-394 0-245,11 0-9541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9:42.7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1345,'0'0'0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0:04.1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39 161 304,'0'0'13919,"-4"-3"-11740,-1 0-2542,4 3 841,0-1 1,-1 1-1,1-1 0,0 1 1,0-1-1,0 0 0,0 0 1,0 0-1,0 0 0,0 0 1,0 0-1,0 0 0,0 0 1,0 0-1,1 0 0,-1 0 1,0 0-1,1 0 1,-1-1-1,1 1 0,-1 0 1,0-5 4156,3 6-4572,0 0 0,0 1 0,0-1 0,0 0 0,0 0 0,0-1 0,-1 1 0,1 0 0,0-1 0,0 1 0,0-1 0,0 1-1,-1-1 1,1 0 0,0 0 0,-1 0 0,1 0 0,2-2 0,9-3 83,10-1-27,37-5-1,10-3-128,133-25 10,-171 35 0,12 4 0,-39-1 0,-5 2 0,0 0 0,1-1 0,-1 1 0,0 0 0,0-1 0,0 1 0,1 0 0,-1-1 0,0 1 0,0-1 0,0 1 0,0 0 0,0-1 0,0 1 0,0-1 0,1 1 0,-1-1 0,0 1 0,-1 0 0,1-1 0,0 1 0,0-1 0,0 1 0,0-1 0,0 1 0,0 0 0,0-1 0,-1 1 0,1 0 0,0-1 0,0 1 0,-1-1 0,1 1 0,0 0 0,0-1 0,-1 1 0,1 0 0,0 0 0,-1-1 0,1 1 0,0 0 0,-1 0 0,1 0 0,-1-1 0,-15-4 0,16 5 0,-26-3 0,0 1 0,0 1 0,-31 4 0,-8-1 0,-78-1 0,203 10 0,-1-2 0,90 2 0,-120-11 0,-84-10 0,8 5-16,-280-20-149,532 36-199,8 2 589,-101-5-100,-111-8-39,-2 0 4,-29 0-5383,8 0-2649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0:36.3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0 4802,'0'0'11726,"-24"1"1328,24 0-13022,2 2-16,-9 9 178,6-7-190,1-1 1,-1 1-1,1-1 0,0 1 0,0-1 0,0 1 0,1-1 0,0 1 0,-1-1 0,2 0 0,-1 1 1,2 3-1,6 9 53,1-1 0,18 24-1,-20-31 2,2 7 28,-8-14-65,-1 1-1,1-1 0,-1 0 1,1 1-1,0-1 0,0 0 0,0 0 1,0 0-1,1 0 0,-1 0 1,0-1-1,1 1 0,-1-1 0,5 3 1,23-4 91,15 1-43,0-2 1,0-3-1,49-8 0,-64 7-91,1 1 0,53 1-1,-48 3 50,40-6 0,-53 3-25,1 1 0,26 0 0,-42 2-2,-1 0 0,0 1 0,1 0 0,-1 0 0,0 1 0,0 0 0,0 0 0,0 1-1,0 0 1,9 5 0,-12-5 3,-4-3-2,1 0 1,-1 0-1,1 1 1,-1-1-1,1 0 1,-1 1-1,1-1 1,-1 0 0,0 1-1,1-1 1,-1 1-1,1-1 1,-1 1-1,0-1 1,1 0-1,-1 1 1,0 0 0,0-1-1,0 1 1,1-1-1,-1 1 1,0-1-1,0 1 1,0-1-1,0 1 1,0 0 0,0-1-1,0 1 1,0-1-1,0 2 1,0 0 11,1 1 1,0-1-1,0 1 1,0 0-1,0-1 1,0 0-1,0 1 1,0-1-1,1 0 1,-1 1-1,1-1 0,0 0 1,3 2-1,-4-2 6,1-1-1,-1 1 0,1 0 0,-1 0 0,0-1 0,0 1 0,1 0 0,-1 0 1,-1 0-1,1 0 0,0 0 0,1 3 0,-2-5-6,0 0-1,0 0 1,0 0 0,0 0-1,0 0 1,0 0 0,0 0-1,0 0 1,0 0-1,0 0 1,0 0 0,0-1-1,0 1 1,0 0 0,0 0-1,0 0 1,0 0 0,0 0-1,0 0 1,0 0 0,1 0-1,-1 0 1,0 0 0,0 0-1,0 0 1,0 0-1,0 0 1,0 0 0,0 0-1,0 0 1,0 0 0,0 0-1,0 0 1,1 0 0,-1 0-1,0 0 1,0 0 0,0 0-1,0 0 1,0 0 0,0 0-1,0 0 1,0 0-1,0 0 1,0 0 0,0 0-1,0 0 1,1 0 0,-1 0-1,0 0 1,0 0 0,0 0-1,0 0 1,0 1 0,0-1-1,4-6 260,0-5-286,1 1 0,1 0 0,0 0 0,0 1 0,13-14 0,-2 1-140,-13 19 122,0 0-1,1 0 1,-1 1 0,1-1 0,-1 1 0,1 0 0,0 0-1,0 1 1,0 0 0,0 0 0,0 0 0,0 0 0,6 0-1,-8 1 18,192 5-352,-162-2 387,1 2 1,-1 0-1,53 18 1,-76-20-18,-7-2-2,1 0 0,-1 0 0,1 0 0,-1 0 0,1-1 0,0 0 0,-1 0 0,1 0 0,4 0 0,5 0 12,-10 0-11,0 1 0,0-1 0,0 0-1,0 0 1,0 0 0,0-1-1,0 1 1,0-1 0,-1 1-1,1-1 1,0 0 0,0 0-1,0 0 1,-1-1 0,1 1 0,-1-1-1,1 1 1,-1-1 0,1 0-1,1-2 1,27-30-69,30-40 0,-60 72-17,-14 3-7159,-1-1 3822,0-1-316,-22 1-8044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2:27.8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4 115 1809,'0'-5'25772,"-2"78"-25354,1-27 74,5 73 1,-4-118-489,0 1 1,1 0-1,-1-1 1,1 1-1,-1-1 1,1 1-1,-1-1 1,1 1-1,0-1 1,-1 1-1,1-1 1,0 0-1,0 1 1,0-1-1,0 0 1,1 0-1,-1 0 1,0 0-1,0 0 1,1 0-1,-1 0 0,3 1 1,-2-1 4,0-1 1,0 0-1,0 1 0,0-1 1,0 0-1,-1 0 0,1 0 1,0 0-1,0 0 0,0-1 1,0 1-1,0 0 0,0-1 0,0 0 1,-1 1-1,1-1 0,0 0 1,0 0-1,-1 0 0,1 0 1,-1 0-1,2-2 0,45-36 326,-34 26-326,1 0 1,0 1 0,0 1-1,2 0 1,-1 2 0,1-1 0,1 2-1,20-8 1,-20 12-83,1 0 1,-1 1-1,1 1 1,26-1-1,-42 5 71,-1-1-1,1 0 1,-1 1 0,1-1-1,-1 1 1,0-1 0,0 1-1,0 0 1,0 0 0,0 0-1,0 1 1,0-1 0,0 0-1,-1 1 1,2 2 0,23 41 108,-17-22-35,0 1-1,6 31 0,-15-53-66,6 10 14,-5-14 15,-1 1 1,1 0 0,-1 0 0,0 0 0,1 0 0,-1-1 0,1 1-1,-1 0 1,0 0 0,1-1 0,-1 1 0,0 0 0,1-1 0,-1 1 0,0-1-1,1 1 1,-1 0 0,0-1 0,0 1 0,0-1 0,1 1 0,-1 0-1,0-1 1,0 1 0,0-1 0,0 1 0,0-1 0,0 1 0,0-1-1,0 0 1,5-17-43,-4 10-1,0 0-1,0 0 0,1-1 1,0 1-1,1 0 1,-1 1-1,1-1 1,7-10-1,1-7-3,-8 17-2,1 0 1,0 0-1,0 0 1,1 0 0,10-12-1,-13 18-7,1-1 0,-1 1 0,1 0 1,-1 0-1,1 0 0,0 0 0,0 0 0,0 1 0,0-1 0,0 1 1,0 0-1,1 0 0,-1 0 0,0 0 0,1 0 0,-1 1 0,7-1 0,143 1-97,-150 1 123,0-1 0,0 1 0,0-1 0,0 1 0,0 0 0,-1 0 0,1 0 0,0 0 1,-1 1-1,1-1 0,-1 1 0,1-1 0,-1 1 0,0 0 0,3 3 0,24 13 50,9-1 48,-27-12-81,0 0 1,0 0-1,0-1 0,0-1 0,0 0 0,1-1 0,0 0 0,13 1 1,-9-3 1,-8 0 8,0 0 0,0 0 0,0-1 0,0 0 0,14-3 1,-19 3-15,0-1 1,0 1-1,1-1 1,-1 0 0,0 0-1,-1 0 1,1-1 0,0 1-1,-1-1 1,1 1-1,-1-1 1,0 0 0,1 0-1,-2 0 1,1 0 0,2-4-1,1-7 42,0-1 1,0 0-1,-2 0 0,0 0 0,0 0 1,-1 0-1,-1-1 0,-1 1 1,-2-23-1,2 4-38,0 33-53,0 1 1,0-1-1,0 0 0,0 1 0,0-1 1,0 0-1,0 1 0,0-1 0,-1 0 1,1 1-1,0-1 0,0 1 0,0-1 1,-1 0-1,1 1 0,0-1 0,-1 1 1,1-1-1,0 1 0,-1-1 0,1 1 1,-1-1-1,1 1 0,-1-1 0,1 1 1,-1-1-1,1 1 0,-1 0 0,0-1 1,1 1-1,-1 0 0,1 0 0,-1-1 1,0 1-1,1 0 0,-1 0 0,0 0 1,1 0-1,-1 0 0,0 0 0,1 0 1,-1 0-1,0 0 0,1 0 0,-1 0 1,1 0-1,-1 1 0,0-1 0,1 0 1,-1 0-1,1 1 0,-1-1 0,0 0 1,1 1-1,-1-1 0,1 1 0,-1 0 1,-45 35-9317,17-19-1368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00.4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2417,'0'0'11701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01.3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108 1 592,'-12'8'25899,"12"-7"-25436,0 28 470,0 44 349,-11 95 0,2-98-1026,-12 61-69,20-123-168,1-7 24,-2-11-1788,-4-9 200,2 7-731,0 1-1,0-1 1,-7-11-1,-11-2-5062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01.6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1 768,'0'0'17139,"13"24"-15173,42 76-560,-49-90-1061,0 0 0,1 0 0,0-1 0,1 0-1,0 0 1,15 13 0,-2-2 445,-19-18-737,0 0 0,0-1 0,0 1 0,1-1 0,-1 1 0,0-1-1,0 0 1,1 0 0,-1 0 0,1 0 0,-1 0 0,1 0 0,-1-1 0,1 1 0,0-1 0,-1 0-1,1 0 1,0 0 0,-1 0 0,1 0 0,-1 0 0,1-1 0,0 1 0,-1-1 0,1 0-1,-1 0 1,1 0 0,-1 0 0,4-2 0,6-4 42,0-1 1,-1-1-1,0 1 0,14-15 0,-6 6 142,111-102 280,-117 112 683,-4 4-5068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33.4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7716,'0'0'17250,"4"0"-16025,20 2-893,0 0 1,0 2 0,0 0 0,0 2 0,-1 1 0,1 0-1,-2 2 1,1 1 0,-1 0 0,-1 2 0,25 17-1,-44-27-305,1 0 0,0 0 0,-1 0-1,1 1 1,-1-1 0,0 1 0,0-1 0,0 1-1,0 0 1,0 0 0,-1 0 0,1 0-1,-1 0 1,0 0 0,0 0 0,0 1-1,0-1 1,-1 0 0,1 1 0,-1-1-1,0 0 1,0 1 0,0-1 0,0 1-1,0-1 1,-1 0 0,0 1 0,0-1-1,0 0 1,0 0 0,0 0 0,-2 4-1,-5 10 85,-1-1 0,0-1 0,-1 0 0,-17 21 0,25-34-108,-27 31 78,-36 32-1,23-24-11,39-39-58,3-1-9,-1-1 1,1 0 0,0 1-1,-1-1 1,1 0 0,0 1-1,-1-1 1,1 0 0,0 1-1,-1-1 1,1 1 0,0-1-1,0 1 1,-1-1 0,1 1-1,0-1 1,0 1-1,0-1 1,0 1 0,0-1-1,0 1 1,0-1 0,0 1-1,0-1 1,0 1 0,0-1-1,0 2 1,30-1 333,66-1 228,-74 0-3582,-1 0-3367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02.2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6323,'0'0'12550,"6"28"-9968,-1-7-2054,37 155 3007,-25-99-1742,-11-43-964,18 55-1,-20-74-685,-4-13-131,1 0 1,-1 1-1,0-1 1,1 0-1,-1 0 1,1 0-1,0 1 1,0-1-1,0 0 1,0 0 0,0 0-1,0-1 1,1 1-1,1 3 1,-2-5-48,-2-139-13737,-4 69 5403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02.4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8004,'119'48'7779,"-101"-48"-5170,24 0-79,-1 0-33,7 0-817,-1 0-719,-11 0-481,0 0-352,-13 0-112,1 0-16,-6-8-496,-12 8-865,0 0-1232,0 0-1777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02.6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4210,'0'0'17752,"18"176"-15623,-6-136-608,-7-7-753,7-17-608,-6 0-160,6-16-48,-6 0-2737,0-8-481,0-16-2496,6-17-1442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02.9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1745,'114'27'5488,"-94"-22"-3189,-17-2-335,-2 7-817,1 0 1,1 0 0,0-1-1,0 1 1,1-1-1,1 1 1,9 15-1,-2-2 286,-8-14-986,0-1 0,1 0 1,0 0-1,1 0 0,6 8 1,-9-14-447,-1 1 1,1-1 0,0 0-1,-1 0 1,1 0 0,0-1-1,0 1 1,0 0-1,0-1 1,1 0 0,-1 0-1,0 0 1,1 0 0,-1-1-1,0 1 1,1-1-1,3 0 1,-5 0-70,-1 0 1,1-1-1,-1 1 1,1-1-1,-1 1 1,1-1-1,-1 0 1,1 1-1,-1-1 0,0 0 1,1 0-1,-1 0 1,0 0-1,0 0 1,0 0-1,2-3 0,17-24-381,-12 17 225,6-12-229,-14 20 429,1 1-1,0-1 0,1 1 0,-1-1 1,0 1-1,1 0 0,-1 0 1,1 0-1,-1 0 0,1 0 0,0 0 1,0 0-1,0 0 0,0 1 1,1-1-1,-1 1 0,0-1 0,0 1 1,1 0-1,-1 0 0,1 0 0,-1 0 1,4 0-1,-5 2 134,1 0-1,-1-1 1,0 1 0,0 0-1,1 0 1,-1 0 0,0 0-1,0 0 1,0 0-1,0 0 1,0 1 0,0-1-1,-1 0 1,1 1 0,0-1-1,-1 0 1,2 3 0,3 5 357,3 3 279,-4-6-481,1 1 0,0-1 1,0-1-1,0 1 1,0-1-1,1 0 1,9 7-1,-14-11-677,0-1-1,1 1 1,-1-1-1,0 0 1,0 1-1,1-1 0,-1 0 1,0 0-1,0 0 1,1 0-1,-1 0 0,0 0 1,1 0-1,-1 0 1,0-1-1,0 1 0,1 0 1,-1-1-1,0 1 1,0-1-1,0 1 0,0-1 1,0 0-1,1 1 1,-1-1-1,0 0 1,-1 0-1,1 0 0,0 0 1,0 0-1,0 0 1,0 0-1,-1 0 0,1 0 1,0 0-1,-1 0 1,1 0-1,0-3 0,11-32-8067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03.2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7555,'0'0'7447,"1"28"-3939,4 94-846,-3-80-1134,2 0-1,2-1 0,13 52 1,-18-88-1470,1 1-1,0-1 1,0 0 0,1 0 0,0 0 0,0 0-1,0-1 1,6 8 0,-8-11-72,0 1 1,0-1-1,0 0 0,1 0 1,-1 1-1,0-1 0,1 0 1,-1-1-1,1 1 0,-1 0 1,1 0-1,-1 0 0,1-1 1,-1 1-1,1-1 1,0 1-1,-1-1 0,1 0 1,0 0-1,-1 0 0,1 0 1,0 0-1,0 0 0,-1 0 1,1 0-1,0-1 0,-1 1 1,1-1-1,-1 1 0,1-1 1,0 1-1,-1-1 0,3-2 1,1-1 23,0 0 1,-1-1-1,1 0 1,-1 0 0,6-11-1,6-5 47,12-13-149,53-70-500,-70 87-690,-1 0 0,11-26 0,-14 18-2715,-6 9-3017,-1-1-4695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03.6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1 273 8148,'0'0'13179,"29"8"-11704,99 24-575,-119-30-847,-1 0 0,1 0 1,0-1-1,-1-1 1,1 0-1,0 0 1,0 0-1,-1-1 1,1 0-1,0-1 1,-1 0-1,1-1 1,-1 1-1,10-6 1,-7 1-44,0 0 1,0-1 0,-1 0 0,0-1 0,-1 0-1,16-20 1,-16 18-112,-1-1-1,0 0 1,-1 0 0,0 0-1,-1-1 1,0 0 0,-1 0-1,-1-1 1,0 1-1,-1-1 1,0 0 0,-1 0-1,-1 0 1,0-27 0,-1 41 147,-1-1 0,1 1 1,-1 0-1,1 0 1,-1 0-1,1 0 0,-1 0 1,1 0-1,-1 0 1,1 0-1,-1 0 0,1 0 1,-1 0-1,1 0 1,-1 0-1,1 0 0,-1 1 1,1-1-1,-1 0 1,1 0-1,-1 0 0,0 1 1,-1 2 2,-1-1 0,1 1 1,0 0-1,0-1 0,0 1 1,0 0-1,0 1 0,1-1 0,-1 0 1,1 0-1,0 1 0,0-1 1,-1 6-1,-2 6 42,-2 2 203,1 1-1,1-1 0,0 1 0,1 0 0,1 0 0,1 0 1,1 0-1,3 30 0,-2-45-277,0 0-1,0 0 1,0 0 0,0 0-1,1 0 1,-1 0 0,1 0-1,0 0 1,0-1 0,0 1-1,0-1 1,0 1 0,1-1-1,-1 0 1,1 0 0,-1 0-1,1 0 1,0 0 0,0-1-1,0 1 1,0-1 0,0 0-1,0 0 1,0 0 0,0 0-1,5 0 1,10 2-31,1 0-1,-1-2 1,29-1-1,-32 0 23,0 0-10,-3 1-243,-1-1 0,1-1 0,-1 0 0,15-3 0,-23 3 66,1 0 0,-1 0 0,0-1 0,1 1 0,-1-1 0,0 0 0,0 1 0,-1-1 0,1-1 0,0 1 0,0 0 0,-1-1 0,0 1 0,1-1 0,-1 0 0,0 0 0,0 0 0,2-4 0,-1-2-1074,1-1 0,-1 1 0,-1-1-1,0 0 1,0 1 0,-1-1 0,0-11-1,0-34-9219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03.9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1 137 5843,'0'0'15073,"16"24"-13042,50 75-604,-62-93-1248,0 0 1,1 0 0,0 0-1,0 0 1,0-1 0,8 6-1,-11-9-87,1-1-1,-1 0 0,0-1 1,1 1-1,-1 0 0,0-1 0,1 1 1,-1-1-1,1 0 0,-1 0 1,1 0-1,3 0 0,-2 0 114,-2 0-180,0-1 0,0 0-1,0 1 1,0-1 0,0 0 0,0 0 0,0 0-1,0 0 1,0 0 0,-1 0 0,1-1 0,0 1-1,-1-1 1,1 1 0,-1-1 0,2-2 0,23-34 356,-7 6-127,18-44-1,-17 17-2953,-18 47 301,0 0 1,-1 0 0,1-15-1,-2 3-5140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06.0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33 2881,'0'0'16821,"10"0"-13867,42 0-1047,16 1-1101,1-2 1,-1-4-1,77-14 1,-136 16-1331,1 1 1,0 1-1,16-1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06.2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1 2561,'0'0'12870,"-12"176"-10085,12-104-656,0 1-336,0-1-272,0-8-625,0-24-640,0 0-256,0-24-16,6 0-640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06.5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1 171 9492,'0'0'9741,"32"0"-8927,14 0-534,48-7 0,-87 6-265,0 0 1,0-1-1,0 0 1,-1 0 0,1-1-1,-1 0 1,1 0-1,-1 0 1,0-1-1,0 0 1,0 0-1,-1-1 1,0 1-1,1-1 1,-2 0 0,6-8-1,-2 5-31,-5 5-32,1-1 0,-1 1 0,0-1 0,0 0 0,0 0 0,0 0 0,-1 0 0,1 0 0,-1-1 0,0 1 0,-1-1 0,1 1 0,-1-1 0,0 0 0,0 0 0,0 0 0,-1-4-1,-1 8 107,1 0-1,-2 0 1,1 0-1,0 0 0,0 1 1,0-1-1,0 0 1,0 1-1,-1-1 0,1 1 1,0-1-1,0 1 0,-1-1 1,1 1-1,0 0 1,-1 0-1,1 0 0,0 0 1,-1 0-1,-2 0 1,1 0 53,0 0 0,1 0 1,-1 0-1,0 0 1,0 0-1,0 1 0,0-1 1,0 1-1,0 0 1,-4 2-1,3 2 7,1 0 1,-1 0-1,1 0 0,0 0 1,1 1-1,-1 0 1,1-1-1,-2 9 0,3-12-55,-1 9 232,-1 1 1,1-1-1,1 0 0,0 1 0,1-1 0,1 15 0,-1 1 155,0-26-444,0 0 0,1 1 0,-1-1 0,0 1 0,0-1-1,1 0 1,-1 0 0,0 1 0,1-1 0,0 0 0,-1 0 0,1 1-1,0-1 1,-1 0 0,1 0 0,0 0 0,0 0 0,0 0 0,0 0-1,0 0 1,0 0 0,0-1 0,0 1 0,0 0 0,1-1 0,-1 1-1,0-1 1,0 1 0,1-1 0,-1 1 0,3-1 0,4 2-242,0-1 1,0-1 0,1 1 0,10-2-1,-4 0-922,-11 1 832,-1 0-1,0-1 1,0 1 0,0-1 0,0 0 0,0 0 0,0 0 0,0-1 0,0 1 0,0 0 0,0-1 0,-1 0 0,1 0 0,-1 0 0,1 0 0,-1 0-1,0 0 1,2-3 0,0 1-252,27-28-5841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34.3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0 976,'0'0'26493,"174"0"-25261,-122 0-544,-17 0-143,0 0-369,-6 0-176,-12 0 0,-5 0-112,-7 0-961,1 0-944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06.6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7139,'0'0'18521,"6"128"-18345,0-128-464,-6-16-11734,0-8 513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06.8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42 177 2561,'-41'-177'15879,"58"177"-14598,7 0-240,0 0-801,6 0-240,-1 0-593,7 0-2128,6 0-2593,5 0-4307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07.0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3410,'0'0'10644,"0"144"-5889,0-72-1970,0 1-160,0-1-912,12-16-545,0-8-607,0-24-513,-6-16-48,0 0-32,0-8-705,-6-8-4737,0-24-465,-12 0-7379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0.3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0 560,'0'0'15525,"0"12"-12262,1 146 508,-7 257-715,5-338-2878,0-98-451,1-1 1,1 1-1,1 0 0,1 0 0,1 0 0,0 0 0,2 0 0,0 1 0,16-33 0,-21 52 249,-1 0-1,1 0 1,0 0 0,1 0-1,-1 0 1,0 0-1,0 0 1,0 0-1,0 1 1,1-1 0,-1 0-1,0 1 1,1-1-1,-1 1 1,1-1 0,-1 1-1,0 0 1,1 0-1,-1-1 1,1 1 0,-1 0-1,1 0 1,-1 1-1,0-1 1,1 0-1,-1 0 1,1 1 0,1 0-1,2 0 15,-1 0 0,1 1 0,-1 0 0,1 0-1,-1 0 1,7 5 0,-2-1 81,0 1 0,-1 1 0,0 0 0,0 0 1,11 16-1,-15-18-5,-1-1 0,0 1 0,-1 0 1,0 0-1,0 0 0,0 0 1,0 0-1,-1 0 0,0 1 0,0-1 1,-1 11-1,0-12 34,0 1 0,0-1 1,0 1-1,-1-1 0,0 1 0,0-1 0,-1 1 0,1-1 1,-5 8-1,4-9-43,-1 0 1,1-1-1,-1 1 0,-1-1 1,1 0-1,0 0 0,-1 0 1,1 0-1,-1-1 0,0 1 1,0-1-1,-4 2 0,-3 1-101,0-1 0,0 0 0,0-1-1,-1 0 1,1-1 0,-1 0-1,1-1 1,-1 0 0,-16-1 0,37-25-11612,17-6 2742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0.7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61 1 7459,'0'0'9581,"-10"22"-6799,-30 73-698,39-91-1905,-1-1-1,1 1 1,-1-1 0,1 1 0,0 0-1,0-1 1,1 1 0,-1 0 0,1 0-1,0 7 1,0 8 598,24-19-1356,-19 0 457,-1-1 0,1 0 1,-1 0-1,1 0 0,-1-1 0,0 1 1,0-1-1,0 0 0,0 0 1,0-1-1,0 1 0,0-1 0,6-6 1,-5 5-79,-1 0 1,2 1 0,-1 0-1,0 0 1,10-5 0,-14 8 208,-1 0 0,1-1 0,-1 1 1,1 0-1,-1 0 0,1 0 0,0 0 0,-1 0 1,1 0-1,-1-1 0,1 1 0,-1 0 0,1 1 1,0-1-1,-1 0 0,1 0 0,-1 0 0,1 0 1,-1 0-1,1 0 0,-1 1 0,1-1 0,-1 0 1,1 1-1,-1-1 0,1 0 0,-1 1 0,1-1 1,-1 0-1,1 1 0,-1-1 0,0 1 0,1-1 1,-1 1-1,0-1 0,1 1 0,-1-1 0,0 1 1,0-1-1,0 1 0,1-1 0,-1 1 0,0-1 1,0 1-1,0 0 0,0-1 0,0 2 1,1 1 175,6 12 719,0-1 0,13 20-1,-16-29-768,-1 0 0,1-1 0,0 1 0,0-1 0,0 0 0,1 0 0,0-1 0,-1 1 0,1-1 0,6 3 0,-4-4-337,-1-27-17809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1.0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9428,'0'0'6505,"0"24"-2976,3 77-1357,-3-96-1997,0-1 1,1 0 0,-1 0-1,1 1 1,0-1-1,0 0 1,1 0-1,-1 0 1,1 0 0,0 0-1,0 0 1,0-1-1,0 1 1,1 0-1,0-1 1,-1 0-1,6 5 1,-4-6-106,1 1 1,-1-1-1,0 0 0,1-1 0,-1 1 1,0-1-1,1 0 0,0 0 1,-1 0-1,1-1 0,0 0 0,7 0 1,-10 0-160,1-1 1,-1 0-1,1 0 0,-1 0 1,1 0-1,-1 0 1,1 0-1,-1 0 0,0-1 1,0 1-1,0-1 0,0 0 1,0 0-1,0 0 1,0 0-1,-1 0 0,3-4 1,13-12-518,41-23-760,-51 34 1232,-6 6 881,-1 32 1393,-1-25-2000,2 9-1137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1.5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64 10709,'0'0'13233,"1"15"-12662,5 43-403,-6-57-170,0 0 1,0 0 0,1 0-1,-1 0 1,0-1 0,1 1 0,-1 0-1,1 0 1,-1-1 0,1 1-1,-1 0 1,1 0 0,-1-1 0,1 1-1,0-1 1,-1 1 0,1-1-1,0 1 1,-1-1 0,1 1-1,0-1 1,0 1 0,0-1 0,-1 0-1,1 0 1,0 1 0,0-1-1,0 0 1,0 0 0,0 0 0,-1 0-1,1 0 1,2 0 0,21-6-294,-17 2 132,0 0 1,0-1-1,-1 0 1,10-9 0,8-6-275,-13 11 149,61-43-1161,-64 47 1305,1-1 0,1 2 0,-1-1 0,0 1 0,1 1 0,13-4 0,-22 7 155,0 0-1,0-1 1,0 1 0,-1 0 0,1 0 0,0 0-1,0 0 1,0 1 0,0-1 0,0 0-1,0 0 1,0 0 0,-1 1 0,1-1-1,0 0 1,0 1 0,0-1 0,-1 1-1,1-1 1,0 1 0,0-1 0,-1 1-1,1-1 1,-1 1 0,1 0 0,0 0-1,-1-1 1,1 1 0,-1 0 0,1 0-1,0 1 1,7 32 1343,-3-10-83,12 29 778,-15-50-1971,2-3-100,-2-1-37,-1 1 0,0-1 1,0 1-1,0-1 0,0 0 0,0 0 0,0 1 0,0-1 0,0 0 0,0 0 0,-1 0 0,1 0 0,0 0 0,0 0 1,-1-1-1,1 1 0,-1 0 0,1 0 0,-1 0 0,1 0 0,-1-1 0,0 1 0,0-2 0,3-4-194,-1 2 157,1 1 0,-1 0 0,1 0 0,0 0 0,0 0 0,1 0 0,-1 1 0,1-1-1,-1 1 1,8-5 0,-11 8 107,0 0-1,1 0 0,-1-1 1,0 1-1,1 0 0,-1 0 1,0 0-1,1 0 1,-1 0-1,0 0 0,1 0 1,-1 0-1,0 0 0,1 0 1,-1 0-1,0 0 0,1 0 1,-1 0-1,0 0 0,1 0 1,-1 0-1,0 0 0,1 0 1,-1 0-1,0 1 0,1-1 1,-1 0-1,0 0 1,0 0-1,1 1 0,-1-1 1,0 0-1,0 0 0,1 1 1,-1-1-1,0 0 0,0 0 1,0 1-1,0-1 0,1 0 1,-1 1-1,0-1 0,0 0 1,0 1-1,0-1 0,0 0 1,0 1-1,0-1 1,0 0-1,0 1 0,0-1 1,0 0-1,0 1 0,0-1 1,0 0-1,0 1 0,0-1 1,0 6 270,1 0 0,1 0 0,-1 0 1,1 0-1,0-1 0,0 1 1,1-1-1,-1 1 0,1-1 0,1 0 1,-1 0-1,1 0 0,7 8 0,-11-13-322,0 0 0,1 0-1,-1 0 1,0 0 0,0 0-1,0 0 1,0 0-1,0 1 1,0-1 0,0 0-1,0 0 1,1 0-1,-1 0 1,0 0 0,0 0-1,0 0 1,0 0-1,0 0 1,1 0 0,-1 0-1,0 0 1,0 0-1,0 0 1,0 0 0,0 0-1,0 0 1,1 0 0,-1 0-1,0 0 1,0 0-1,0 0 1,0 0 0,0 0-1,0 0 1,1 0-1,-1 0 1,0-1 0,0 1-1,0 0 1,0 0-1,0 0 1,0 0 0,0 0-1,1 0 1,-1 0-1,0 0 1,0-1 0,0 1-1,0 0 1,0 0 0,0 0-1,0 0 1,0 0-1,0-1 1,0-9-7425,0 6 4002,0-11-8597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2.7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2481,'0'0'15068,"1"17"-11530,2-13-3426,-1 0-1,1 0 1,0-1 0,0 1-1,0-1 1,0 1 0,1-1-1,-1-1 1,1 1 0,0 0 0,0-1-1,7 4 1,4 3 194,20 14 325,1-2 0,1-1-1,0-2 1,43 15 0,127 46 145,-164-62-467,59 35 0,-2-1 135,65 37-223,-85-45-109,-44-23 135,70 29 0,106 40 150,-112-38-316,-16-7 4,-78-43-80,-5-1 3,-1-5-3924,0 2 2631,0 0 1,-1 1-1,1-1 1,-1 1 0,1-1-1,-1 1 1,0-1-1,-2-3 1,-8-10-10927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3.0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0 7203,'0'0'11688,"16"6"-10023,8 1-1178,3 0 257,-1 1 0,42 20 0,-61-24-546,0 0 0,0 0 0,0 1 0,-1-1 0,0 1 0,0 1 0,9 9 1,-12-11-85,0 0 1,-1 1 0,1-1 0,-1 1 0,0 0 0,-1 0 0,1 0 0,-1 0 0,0 0 0,0 0-1,0 0 1,-1 0 0,0 8 0,0-6-14,-1 0 0,0 0-1,0 0 1,-1 0 0,0 0 0,0-1 0,0 1-1,-1-1 1,0 1 0,0-1 0,-1 0-1,1 0 1,-2 0 0,1-1 0,-5 6-1,6-8-55,-13 19 148,-1-1 0,-2-1 0,0-1 0,-1 0 0,-25 18 0,7-19-1764,11-14-4120,15-4-483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4.1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6147,'0'0'8841,"1"30"-6298,5 103-470,12 46 1688,-13-112-2027,-5-68-1720,0 1-1,0 0 1,0 0-1,0 0 1,0-1-1,0 1 0,1 0 1,-1 0-1,0 0 1,0-1-1,0 1 1,1 0-1,-1 0 0,0 0 1,0 0-1,0 0 1,1 0-1,-1-1 0,0 1 1,0 0-1,1 0 1,-1 0-1,0 0 1,0 0-1,1 0 0,-1 0 1,0 0-1,0 0 1,1 0-1,-1 0 0,0 0 1,0 0-1,1 0 1,-1 0-1,0 0 1,0 1-1,1-1 0,-1 0 1,0 0-1,0 0 1,0 0-1,1 0 0,-1 1 1,0-1-1,0 0 1,0 0-1,0 0 1,1 0-1,-1 1 0,0-1 1,0 0-1,0 0 1,0 1-1,0-1 0,0 0 1,0 0-1,1 1 1,-1-1-1,0 0 1,0 0-1,0 1 0,0-1 1,0 0-1,0 0 1,0 1-1,0-1 0,0 0 1,-1 1-1,3-13 6,0 0-1,-1 0 1,-1-13-1,2-23-73,0 32 25,0-1-1,1 0 1,0 0-1,2 1 1,0 0-1,0 0 1,2 0 0,0 0-1,14-21 1,-16 30-216,1 1 0,1 0 0,-1 0 0,1 0 0,0 1 0,0 0-1,11-6 1,-12 7-1389,1 1 0,0 0 0,0 0 0,15-3 0,-4 5-6918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34.5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16 1761,'0'0'21354,"156"23"-20890,-115-23-352,5 0-112,12 0-1761,-6-23-2529,0 7-3265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4.4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1 210 5859,'0'0'8417,"26"-12"-6880,82-43-854,-100 51-659,-1 0 1,1-1 0,-1 0 0,-1 0 0,1-1 0,-1 0 0,0 0 0,0 0 0,-1-1 0,1 1-1,-2-1 1,1-1 0,-1 1 0,6-13 0,-7-12 33,-3 26-7,-5 4 67,-1 2-27,1 0-1,0 0 1,0 0 0,0 1-1,-1 0 1,1 0 0,0 0-1,0 0 1,0 1 0,1 0 0,-1 0-1,0 0 1,1 1 0,-1 0-1,1 0 1,0 0 0,0 0 0,0 0-1,0 1 1,0 0 0,-4 7-1,2-4 246,1 1 0,0 0 0,1 0 0,0 1 0,0-1-1,1 1 1,0 0 0,1 0 0,-1 0 0,2 0-1,-1 1 1,1-1 0,1 0 0,0 0 0,1 12 0,0-19-303,0 1 1,0 0 0,0-1 0,0 1 0,1-1 0,-1 1 0,1-1 0,-1 1 0,1-1-1,0 0 1,0 0 0,0 0 0,0 0 0,1 0 0,-1-1 0,0 1 0,1-1 0,-1 1 0,1-1-1,-1 0 1,1 0 0,0 0 0,0 0 0,-1-1 0,7 2 0,6 1-58,1-1 1,-1 0-1,23-1 1,-21-1-837,0 0 0,21-4 0,-31 2 253,-1 0 0,1 1 0,-1-2 1,0 1-1,0-1 0,0 0 0,0 0 0,7-6 1,30-23-6664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4.6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72 0 4482,'0'0'16360,"-72"169"-14840,72-137-495,0-8-545,0-8-160,18 0-320,6-8-16,0-8-16,11 0-944,1-16-1073,-6-24-2353,11 0-4306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5.0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1 6995,'0'0'7161,"-1"28"-3250,-4 177 928,4-143-3298,3 82 283,-2-142-1829,0 0 0,0-1 0,0 1 1,1-1-1,-1 1 0,0-1 0,1 1 0,-1-1 1,1 1-1,0-1 0,0 1 0,-1-1 0,1 0 1,0 1-1,0-1 0,0 0 0,0 0 0,0 1 1,0-1-1,1 0 0,-1 0 0,0 0 0,2 0 1,-1 0-52,0 0 1,1-1 0,-1 0 0,0 1 0,1-1 0,-1 0 0,0 0-1,1 0 1,-1 0 0,0 0 0,0-1 0,1 1 0,-1-1-1,2 0 1,6-3-193,-1 0-1,0 0 1,0-1 0,-1 0-1,0 0 1,9-7-1,86-74-2373,-102 85 2604,0 0-1,0 0 1,1 0 0,-1 0 0,1 0-1,-1 0 1,0 1 0,1-1 0,-1 0-1,1 1 1,0-1 0,-1 1 0,1 0-1,-1 0 1,1-1 0,0 1 0,2 0 0,-2 0 47,-1 11 1332,0 2-568,-1 0 0,1 0 1,6 23-1,-5-30-652,-1-1 1,1 1-1,0-1 0,1 1 1,-1-1-1,1 0 0,0 0 0,1 0 1,-1 0-1,1-1 0,5 6 1,-4-3 580,4 2-4521,-8-9 3543,-1 0 1,1 0-1,0 0 0,-1-1 0,1 1 0,-1 0 0,1 0 0,-1-1 0,1 1 0,-1 0 0,1-1 0,-1 1 0,1-1 1,-1 1-1,1-1 0,-1 1 0,0-1 0,1 1 0,-1-1 0,0 1 0,0-1 0,1 1 0,-1-1 0,0 1 0,0-1 0,0 0 1,1 0-1,10-27-6139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5.2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8308,'0'0'12293,"172"48"-10788,-100-40-560,11-8 383,-6 0-463,-23 0-689,-13 0-176,-17 0-433,-18-8-1583,-6-8-5124,0 0 833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5.8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 1 6643,'0'0'3113,"-3"26"924,0 3-2903,-3 23 1435,0 65 0,6-86-1550,-1-11-132,1 0 0,5 36-1,-4-51-801,0 0-1,0 1 0,1-1 1,-1 0-1,2 0 0,-1 0 1,0 0-1,1 0 1,0-1-1,0 1 0,0-1 1,1 0-1,-1 0 0,1 0 1,5 4-1,-6-6-94,-1 0 1,1-1-1,1 1 0,-1-1 0,0 0 1,0 1-1,0-1 0,1-1 0,-1 1 0,0 0 1,1-1-1,-1 0 0,0 0 0,1 0 1,-1 0-1,1 0 0,-1-1 0,0 0 0,6-1 1,3-2-162,-1 0-1,0-1 1,0 0 0,11-8 0,94-51-2097,50-33-1352,-163 89 6690,-17 11-951,11-1-2016,0 1-1,0-1 1,0 1 0,0-1-1,1 1 1,-1 0 0,1 0-1,0 1 1,0-1 0,0 0-1,0 1 1,0-1 0,1 1-1,-2 4 1,-12 56 939,14-60-988,1-3-54,-1-1 1,1 1-1,0 0 1,0 1-1,-1-1 1,1 0-1,0 0 1,0 0-1,0 0 1,0 0-1,0 0 1,0 0-1,0 0 1,1 0-1,-1 0 1,0 0-1,1 0 1,-1 0-1,0 0 0,1 0 1,-1 0-1,1 0 1,-1-1-1,1 1 1,0 0-1,-1 0 1,1 0-1,0-1 1,0 1-1,1 1 1,1-1-39,0-1 0,1 1 0,-1-1 1,0 1-1,1-1 0,-1 0 0,0 0 1,5-1-1,10 1-45,-9-1 4,1 0-1,0 0 1,-1-1 0,1 0 0,-1 0 0,0-1 0,0 0 0,14-8 0,4-4-489,33-24 0,-37 24 105,10-16-881,-23 28 1322,-8 3 321,-2 6 392,0-3-591,4 54 1748,-4-53-1772,1-1 0,-1 0 0,1 1 0,0-1 0,0 0-1,0 1 1,0-1 0,1 0 0,-1 0 0,1 0-1,0 0 1,0 0 0,0-1 0,0 1 0,5 3 0,-4-5-112,0-1 0,0 1 1,0-1-1,0 0 0,0 0 1,0 0-1,0 0 1,0-1-1,0 1 0,0-1 1,0 0-1,0 0 0,-1 0 1,1 0-1,0 0 1,3-3-1,44-24-486,70-54 1,-118 80 421,1 0 0,-1 0-1,1 0 1,-1 0 0,0-1 0,0 1 0,0-1 0,0 1 0,0-1 0,0 0-1,-1 0 1,2-3 0,-1-1-807,-1 1 0,0 0 0,-1 0 0,1-1 0,-2-6 1,1 12 747,0-30-7589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6.4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5683,'0'0'12531,"24"13"-11128,-24-13-1403,105 54 1414,-97-51-1218,1 0 0,0-1-1,0 1 1,0-2 0,0 1 0,0-1-1,0-1 1,0 1 0,16-3 0,3 1 343,14 1 128,-7 2-612,-1-3 1,0 0-1,0-3 1,35-7 0,-63 10 467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6.5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7700,'0'0'7763,"0"137"-3825,0-81-1313,0-8-176,6-8-1392,0-8-561,0-16-400,0-8-96,0-8-208,0 0-1777,0 0-1585,-1-8-2368,1-16-4451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6.8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0 218 6403,'0'0'10765,"26"0"-8714,-21 0-1958,13 0 167,0 0 0,1-1 0,-1-1 0,0 0 0,0-2 0,-1 0 0,1-1-1,-1-1 1,23-10 0,-6-2-169,0-2 0,-2 0-1,49-41 1,-53 28-695,-27 32 583,-1 0-1,1 0 1,-1 0 0,1 0-1,-1 0 1,1 0-1,-1 0 1,0 0 0,0 0-1,1 0 1,-1 0-1,0 0 1,0 0 0,0 0-1,0-1 1,-1 1 19,1 1 0,0-1 0,-1 0 1,1 1-1,0 0 0,-1-1 0,1 1 1,-1-1-1,1 1 0,-1 0 0,1-1 1,-1 1-1,1 0 0,-1-1 0,1 1 0,-1 0 1,0 0-1,1-1 0,-1 1 0,1 0 1,-1 0-1,1 0 0,-1 0 0,0 0 1,1 0-1,-1 0 0,0 0 0,0 0 0,-7 0 27,1 0-11,0-1 1,0 1-1,1 0 0,-1 1 1,0 0-1,0 0 0,1 1 1,-1-1-1,0 1 1,1 1-1,0-1 0,-1 1 1,1 0-1,-8 6 1,3 0 121,1 0 1,0 0-1,0 1 1,-12 18 0,18-23 34,0 1 0,1-1 0,-1 1 0,1 0 0,1 0 1,-1 0-1,1 0 0,0 0 0,1 1 0,-1-1 0,1 1 0,0 6 1,1-12-153,0 5 111,0 1 1,0-1-1,0 1 1,1-1-1,0 0 1,3 10-1,-3-14-110,0 0 0,0 0 0,0 0 1,1 0-1,-1 0 0,1-1 0,-1 1 0,1 0 0,0-1 0,-1 0 0,1 1 0,0-1 1,0 0-1,0 0 0,0 0 0,0 0 0,0 0 0,0 0 0,1 0 0,-1-1 1,0 1-1,2-1 0,9 2-122,1-1 1,-1 0 0,17-2-1,-4 1-479,-16 0-14,0-1 1,0 0-1,0 0 1,-1-1-1,1 0 1,0-1 0,-1 0-1,1 0 1,-1-1-1,16-9 1,36-26-6783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7.0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1 11973,'0'0'10821,"-18"96"-10965,24-96-1184,6 0-1057,-1 0-1553,7-16-1313,0-8-2304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7.2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9540,'0'0'13334,"107"48"-12821,-72-48-513,-5 0-80,6 0-1217,-1 0-1712,-5 0-3090,0-16-2897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08.3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79 4834,'0'0'16120,"142"-9"-15480,-110 1-528,-6-1-112,12-8-993,8 8-1840,12 0-2081,-7-8-1409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35.3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336 151 4210,'0'0'19582,"-9"-24"-17672,-34-71-418,42 93-1424,0-1-1,0 1 1,-1 0 0,1-1 0,-1 1 0,0 0 0,1 0-1,-1 0 1,0 1 0,0-1 0,0 0 0,-1 1 0,-1-2-1,2 2-10,1 1-1,-1-1 0,0 1 1,1 0-1,-1 0 0,0-1 0,1 1 1,-1 0-1,0 0 0,1 1 0,-4-1 1,-3 1 180,3 0-184,0-1 0,0 1 0,0 0 0,1 0-1,-1 1 1,0 0 0,0 0 0,1 0 0,-1 0 0,1 0 0,0 1 0,0 0 0,0 0-1,0 0 1,0 1 0,0-1 0,-3 5 0,-6 9-3,0-1-1,-17 32 1,25-39 4,-5 7-7,-39 73 624,44-79-590,2-1 0,-1 1 0,1 0 0,1 0 0,0 0 0,0 0 0,0 17 0,2-25-84,0 0 0,0 0-1,0 0 1,1 0 0,-1 0-1,1 0 1,-1-1 0,1 1-1,0 0 1,0 0 0,0 0 0,0 0-1,0-1 1,0 1 0,0 0-1,0-1 1,1 1 0,-1-1-1,1 0 1,-1 1 0,1-1 0,0 0-1,-1 0 1,1 0 0,0 0-1,0 0 1,0 0 0,0-1-1,-1 1 1,1-1 0,4 1 0,6 1-18,1 0 0,-1-1 1,0-1-1,15-1 0,-5 0 22,-12 1-5,0-1 0,1 0 0,-1-1 0,0 0 1,0-1-1,0 0 0,-1 0 0,1-1 0,-1-1 0,1 1 0,-1-1 0,-1-1 0,13-9 0,-7 3-52,-2 0 0,1 0 0,-2-1 0,0 0-1,0-1 1,-1-1 0,10-18 0,0-7-255,22-55 0,-44 144 3039,3-27-2830,-6 43 0,-13 11 102,10-47 0,1 1 0,-4 42 0,-19 175 0,20-181 0,-10 51 0,7-48 0,3 0 0,-1 74 0,12-142 0,-1-1 0,0 0 0,0 1 0,0-1 0,0 1 0,1-1 0,-1 1 0,0-1 0,0 1 0,0-1 0,0 1 0,0-1 0,0 1 0,0-1 0,0 1 0,-1-1 0,1 1 0,0-1 0,0 1 0,0-1 0,0 0 0,-1 1 0,1-1 0,0 1 0,0-1 0,-1 0 0,1 1 0,0-1 0,-1 0 0,1 1 0,0-1 0,-1 0 0,1 1 0,-1-1 0,1 0 0,-1 1 0,-11-22 0,10 19-69,-1 0 1,1-1-1,0 1 1,-1-1-1,1 1 1,0-1-1,1 0 0,-1 0 1,1 0-1,-1 0 1,1 0-1,0 0 1,-1-4-1,-9-49-4999,9 41 2884,-5-45-7276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7.4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1 8468,'0'0'12197,"-6"160"-10180,6-88 16,12-15-560,5-1-577,-5-16-543,0-8-289,0-16-64,-6-8-257,0-8-4497,-6-8-576,0-16-2786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7.9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7571,'0'0'12425,"0"26"-10392,0 204 1491,0-168-3217,0-62-313,-1 1 0,1 0 0,1 0 0,-1 0 0,0-1 0,0 1 0,0 0 0,0 0 0,0-1 1,1 1-1,-1 0 0,0 0 0,1-1 0,-1 1 0,0 0 0,1-1 0,-1 1 0,1-1 0,-1 1 0,1 0 0,0-1 0,-1 1 0,1-1 0,-1 1 1,1-1-1,0 0 0,1 1 0,0 0-37,0-1 1,0 1-1,0-1 1,0 0-1,0 0 1,0 0-1,1 0 0,-1 0 1,0 0-1,2-1 1,4-1-39,0 0-1,0-1 1,0 0 0,7-4-1,0-1 86,1 0 0,-1 1-1,2 0 1,-1 1 0,1 1-1,0 1 1,0 0-1,0 1 1,0 1 0,26 0-1,-27 2-7,-10-1-10,-1 1-1,0 0 1,1 0 0,-1 1-1,10 1 1,-14-2 17,1 1 0,-1-1 0,0 1 0,0-1 0,0 1 0,0 0 0,0-1 1,0 1-1,0 0 0,0 0 0,0 0 0,-1 0 0,1 0 0,0-1 0,0 1 0,-1 1 0,1-1 1,-1 0-1,1 0 0,-1 0 0,1 0 0,-1 0 0,0 0 0,1 1 0,-1-1 0,0 0 0,0 0 0,0 0 1,0 1-1,0 0 0,0 15 199,0 0 0,-1-1 1,-1 1-1,-1-1 0,-7 26 0,8-36-156,0-1-1,0 0 1,0 0-1,-1-1 0,0 1 1,0 0-1,0-1 0,0 0 1,-1 0-1,0 0 0,1 0 1,-1 0-1,-1-1 1,1 1-1,0-1 0,-1 0 1,0-1-1,0 1 0,0-1 1,-8 3-1,6-3-8,0 0-1,0-1 1,0 0 0,0 0 0,0 0-1,0-1 1,0 0 0,-1 0 0,1-1-1,0 0 1,0 0 0,0-1 0,-9-3-1,12 4-200,1-1 0,0 0 0,-1 0-1,1 0 1,0 0 0,0 0 0,0-1 0,1 0-1,-1 1 1,1-1 0,-1 0 0,1 0 0,0 0-1,0-1 1,0 1 0,0 0 0,1-1 0,-1 1-1,1-1 1,0 0 0,0 1 0,1-1 0,-1 0-1,1 0 1,-1 1 0,2-7 0,0-22-6887,3 15 498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8.3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150 0 9588,'0'0'8975,"-21"24"-6726,-65 78-443,78-93-1454,1 0 0,0 0 0,-8 16 0,14-22-273,0 1-1,0-1 0,0 0 0,1 1 0,-1-1 0,1 1 0,0-1 0,0 6 0,0-8-76,14 1-292,-9-3 226,0 1 0,0-1 0,0 0 0,1-1 1,-2 1-1,1-1 0,0 0 0,0 0 0,0 0 1,-1-1-1,7-4 0,50-44-989,-18 14-365,-26 23 820,-15 11 515,1 1 1,0 0-1,0-1 0,-1 1 1,1 0-1,1 0 0,-1 1 1,0-1-1,0 0 0,1 1 1,-1 0-1,1 0 0,-1 0 1,1 0-1,4 0 0,-3 25 2439,-4-20-2142,0 0 1,0 0-1,1-1 0,-1 1 0,1-1 1,0 1-1,0-1 0,0 1 0,0-1 0,3 3 1,-1-2-407,-1 0 0,1-1 0,0 1 0,0-1 0,0 0 1,1-1-1,6 4 0,-7-4-442,1 0 0,0 0 0,0 0 0,0-1 0,0 0 0,0 0 0,0 0 0,1 0 0,-1-1 0,0 0 0,0 0 0,0-1 0,1 1 0,-1-1 0,0 0 0,8-3 0,-10 2-304,0 0-1,0 0 1,0 0 0,0 0 0,0 0 0,-1-1 0,4-2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8.6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8148,'0'0'7291,"0"23"-2937,1 73-1526,-1-89-2437,0 0 0,1 1 0,0-1 0,0 0 0,1 0 0,0-1 0,0 1 0,7 12 0,-7-15-281,0-1 0,1 1 0,-1-1 0,1 1 0,0-1 0,0 0 0,0 0 0,0 0 0,1-1 0,-1 1 0,7 2 0,-1-1-145,0-1 1,-1-1-1,1 1 0,0-2 1,0 1-1,0-1 0,1-1 1,-1 1-1,0-2 1,0 1-1,10-3 0,-14 2-71,1 0-1,-1-1 1,1 0-1,-1 0 1,0 0-1,0-1 1,0 0-1,0 0 1,0 0-1,-1-1 1,0 1-1,1-1 1,-1 0-1,0-1 0,-1 1 1,4-6-1,0 1-242,0-1-1,-1 0 1,-1 0-1,0 0 1,0-1-1,6-21 0,-10 16-13,-1 10 784,1 9 140,-1 60-1622,17-61-5980,1-2 382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9.2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0 4034,'0'0'15399,"-1"26"-12635,-4 130 125,5-154-2838,0-1 0,0 1 0,0-1 0,0 1 0,0-1 0,1 1 0,-1-1 0,0 0 0,1 1 0,-1-1 0,1 1 0,-1-1 0,1 0 0,0 1 1,0-1-1,-1 0 0,1 0 0,0 1 0,0-1 0,0 0 0,0 0 0,0 0 0,3 1 0,-2-1-74,0 0 0,0 0 0,0-1 0,1 1 0,-1-1 0,0 0 0,0 0 0,1 1 0,-1-1 1,0-1-1,1 1 0,-1 0 0,4-2 0,2 0-177,-1 0-1,0 0 1,0-1 0,0-1-1,0 1 1,-1-1-1,12-8 1,8-15-639,-21 21 652,-1 1 1,1 0 0,0 0 0,0 0 0,1 1-1,0 0 1,10-6 0,-11 9 165,6 26 2764,-4-4-1991,-6-19-752,0-1 0,0 0 0,1 0 0,-1 0 1,0-1-1,0 1 0,0 0 0,1 0 0,-1-1 1,1 1-1,-1-1 0,0 1 0,1-1 0,-1 1 1,1-1-1,-1 0 0,1 0 0,-1 0 0,1 0 0,-1 0 1,1 0-1,-1 0 0,3-1 0,28-10-895,36-33-946,-65 43 1772,3 0-131,0 1 509,6 24 2068,-7-19-2155,1 0 1,0 0-1,0 0 0,13 7 1,-8-4-137,-9-7-82,0 0 0,0 0 0,-1 0 0,1 0 0,0 0 0,0-1 0,0 1 0,0-1 0,0 1 0,0-1 0,0 0 0,1 0 0,-1 1 0,0-2 1,4 1-1,-1 0-8,-4 0-100,1 0 367,1 0-2074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5:23.6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255 0 1953,'0'0'19916,"0"1"-19145,0 0 1,0 1-1,1-1 0,-1 0 1,0 0-1,1 0 1,-1 0-1,0 0 1,1 0-1,-1 0 0,1 0 1,1 2-1,40-1-800,0 2 0,41 9 0,-8-1 71,-20-9 222,-49-4-3,-8 1-29,-30-1-74,-329 8-158,193-6 0,749-1 0,-576-1 0,-4-4-179,-1 3-877,0 34-14581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5:24.1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26 112,'0'0'16688,"-2"-7"-14132,-4-11-811,6 18-1698,0 0-1,0 0 1,-1 1 232,1-1-233,0 0 1,0 0-1,0 0 1,0 0-1,0 0 1,0 0-1,0 0 1,0 0-1,0 0 1,0 0 0,0 0-1,0 0 1,0 0-1,-1 0 1,1 0-1,0 0 1,0 0-1,0 0 1,0 0-1,0 0 1,0 0-1,0 0 1,0 0-1,0 0 1,0 0-1,0 0 1,0 0-1,-1 0 1,1 0-1,0 0 1,0 0 139,0 0-140,0-1 1,0 1 0,0 0-1,0 0 1,0 0-1,0 0 1,0 0-1,0 0 1,0 0-1,0 0 1,0 0-1,0 0 1,0 0-1,0 0 1,0 0-1,0-1 1,-1 35 4378,1-7-5136,-1 114 2317,3 171-296,-1-294-1297,0 0 0,1 0 1,1 0-1,1 0 0,6 19 1,-2-22-36,-3-21-31,-4-29-416,-1 30 303,-2-30-2098,-8-47-1,-1-16-3400,10 34 577,1 0-941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5:24.2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0 0 3249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5:24.5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280 58 3249,'-40'-47'5432,"39"46"-4911,0 0 0,-1 0 0,1 0 0,0 0 1,0 0-1,0 0 0,-1 1 0,1-1 0,0 0 0,-1 1 0,1-1 0,-3 0 0,-14 4 2615,15-2-2874,0 1 1,1 0-1,-1 0 0,0 0 1,1 0-1,0 0 0,-5 5 0,-17 27 935,2 0 0,1 2 0,-31 73 0,36-73-577,11-25-445,-1 0-67,0 0 0,1 0 0,1 1 0,0 0 0,1 0 0,0 0 0,1 0 0,-2 22 0,4-33-244,3-13-4154,25-48 488,37-95-5315,-57 130 8416,0 0 0,4-34 0,-8 42 12094,18 20-9290,14 19-416,23 11-108,0-10-1155,24 10-353,-75-29-475,0 0 1,-1 0-1,1 1 0,-1 0 0,0 1 1,0-1-1,7 10 0,-11-12-74,-2-1 1,1 1-1,0 0 0,0 0 0,-1 0 0,0 0 0,0 1 1,1 3-1,5 25-6080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25.0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616 58 3201,'0'0'17574,"-7"-6"-16416,-22-21-147,29 26-872,-1 0 1,0 0-1,1 1 0,-1-1 1,0 0-1,0 1 0,0-1 1,1 1-1,-1-1 0,0 1 1,0-1-1,0 1 0,0 0 1,0-1-1,0 1 0,0 0 1,0 0-1,-2-1 0,-3-3 791,4 3-841,1 0 0,0 0 0,0 1 0,-1-1-1,1 0 1,-1 0 0,1 1 0,-1-1 0,1 1 0,-1-1-1,1 1 1,-1 0 0,-2-1 0,-20 1 27,14-1-106,1 1-1,-1 0 1,0 0 0,1 1 0,-1 0-1,1 1 1,-1 0 0,1 1-1,-12 4 1,-2 4 2,0 1-1,1 1 1,0 1 0,1 1 0,1 1-1,0 1 1,-20 22 0,15-11-32,0 2 0,3 0 1,0 1-1,-21 42 0,32-51 0,1 1-1,0 1 1,2 0 0,1 0-1,1 1 1,1 0-1,-3 35 1,2 10-24,4-1-1,11 127 1,0-152 48,1-2 0,2 0 0,34 78 0,-33-95-26,1 0 1,1-1-1,34 43 0,-21-31 13,-20-27-6,0 0-1,0-1 1,1 0 0,0 0 0,0-1 0,1 0 0,0-1 0,0 0 0,22 9 0,-11-7 7,2 0-1,-1-2 1,1 0 0,25 2 0,-31-5-2,1-2 0,23 0 0,-35-1 6,0-1 0,0 0 0,0 0 0,0 0 0,-1 0 1,1-1-1,0 0 0,-1 0 0,1 0 0,9-7 1,68-63-48,-31 25-80,-27 24 73,0-1 0,32-41 1,-50 51 72,0 0 0,-1-1 0,0 0-1,-1 0 1,0 0 0,-2 0 0,0-1 0,0 0 0,-1-18 0,1-269 39,-5 157 68,1 135-102,0-1-1,0 1 1,-2-1-1,1 1 1,-2 0-1,1 0 1,-1 0-1,-10-17 1,-54-82 82,49 83-86,1 3 153,-2 0 1,-1 2-1,-1 0 1,-47-35-1,67 55-136,-29-14 330,30 15-484,0 1 1,0-1-1,0 1 1,0 0-1,0-1 0,0 1 1,0 0-1,0 0 1,0-1-1,0 1 0,0 0 1,0 0-1,0 0 1,0 1-1,0-1 0,0 0 1,-2 1-1,-2-1-1091,-15 0-8331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37.6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2753,'0'0'25927,"9"5"-25434,10 3-334,1-1 1,-1 0-1,1-2 0,0 0 0,0-1 0,1-2 0,38 2 0,71-4 492,-102 0-4354,0 0-4071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26.8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566 137 1105,'0'0'9206,"-3"-12"-7757,-11-38-126,13 49-1228,1 0-1,-1-1 0,1 1 0,-1 0 1,1 0-1,-1 0 0,0-1 1,0 1-1,1 0 0,-1 0 0,0 0 1,0 0-1,0 0 0,0 1 1,0-1-1,0 0 0,-1 0 0,1 1 1,0-1-1,0 0 0,0 1 0,-1-1 1,1 1-1,0 0 0,-3-1 1,-7-3 601,5 1-377,-4-3-3,-1 0 0,1 1-1,-1 0 1,1 0 0,-1 1-1,-1 1 1,1 0 0,-1 0-1,1 1 1,-22-1-1,24 4-272,0 0-1,0 0 0,0 1 1,1 0-1,-1 1 0,1 0 1,-1 0-1,1 0 0,0 1 1,1 1-1,-1-1 0,1 1 1,-1 0-1,-8 9 0,-5 7 107,0 0 0,1 1 0,-18 28-1,22-27-6,2 0-1,0 1 1,2 1-1,1 0 1,0 1-1,-12 52 1,13-34-67,3 0 0,1 1 0,0 70 1,5-95-37,1 1 1,1-1 0,1 1 0,0-1-1,2 0 1,0 0 0,2 0-1,7 19 1,-4-19-7,0 1 1,2-2-1,1 1 0,15 20 1,-22-34-34,0 0 1,0 0-1,1-1 0,0 1 1,0-1-1,0-1 1,0 1-1,1-1 1,0 0-1,0 0 0,0-1 1,0 0-1,0 0 1,1-1-1,12 3 1,-4-3-11,16 2 75,37 1 0,-60-5-45,1 0 0,-1-1-1,0 0 1,0 0 0,0-1 0,0 0 0,0-1 0,15-6-1,-12 3-10,4-1 12,-1-1 0,0 0 0,0-1 0,-1 0 0,0-1 0,0-1 0,-1 0 0,-1-1 0,15-18 0,-15 15-5,0 0-1,-1-2 1,-1 1-1,-1-1 1,0-1-1,-1 1 0,-1-2 1,-1 1-1,6-30 1,3-41 205,4-167 1,-19 252-199,-1 0 0,0 0 0,1 0 0,-1 0 0,-1 0 0,1 1 0,0-1 0,-1 0 0,0 1 0,0-1 0,0 1 0,0-1 0,-1 1-1,1 0 1,-1 0 0,0 0 0,0 1 0,0-1 0,-6-4 0,-8-4 116,0 1 0,-35-15 1,21 10-177,27 14 35,0-1-9,-1-1 0,1 1-1,-1 0 1,1-1 0,0 0-1,0 0 1,0-1-1,-4-3 1,6 4-400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3:47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5:16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465 105 6963,'0'0'14175,"-29"-16"-12961,-93-49-211,73 43-266,22 20 3,14 3-438,6-1-219,0 1 0,0 0 1,0 1-1,0 0 0,0 0 0,0 0 0,0 1 0,1 0 1,-1 0-1,1 1 0,0-1 0,0 2 0,0-1 0,0 0 0,1 1 1,-9 10-1,5-5-38,2 0 0,-1 0-1,1 0 1,1 1 0,0 0 0,0 0 0,1 1 0,0 0 0,-3 13-1,5-8-34,1-1-1,0 1 1,1-1-1,1 23 1,1-12-15,0-13 7,1-1-1,0 0 1,1 0-1,0 0 1,1 0 0,1 0-1,0-1 1,1 0-1,0 0 1,0 0 0,2-1-1,15 20 1,12 11 20,73 65 0,-106-105-23,37 34 20,-1 1-1,-3 3 1,46 63 0,-76-95 29,-1 1 0,1 0 0,-1 0 0,-1 0 0,0 0 0,0 1 0,0-1 0,-2 1 0,1 0 0,-1 0 0,0 0 0,-1-1 0,0 1 0,-1 0 0,-2 13 0,2-21 9,0 0-1,0 0 1,0-1 0,-1 1-1,1 0 1,0 0 0,-1-1-1,1 1 1,-1-1 0,1 0-1,-1 1 1,0-1 0,1 0-1,-1 0 1,0 0 0,-3 1-1,-35 13 568,31-13-511,-15 4 45,-1-2 1,-1-2 0,1 0 0,0-1 0,-37-4 0,1 2-53,36 1-123,13 1 38,1 0 0,0-2 0,-20-2 0,28 3-46,1-1 0,-1 1 1,1-1-1,-1 0 0,1 0 0,-1 0 0,1 0 0,0-1 0,-1 1 0,1-1 0,0 1 0,0-1 0,0 0 0,0 0 0,0 0 0,1 0 0,-1 0 0,0 0 0,1 0 0,-2-5 1,0 0-572,0-1 1,1 1 0,0-1 0,1 0 0,-1-14 0,1-19-5924,4 23-36,13 8-2183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5:16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4210,'0'0'14278,"7"32"-12421,27 105-259,-30-117-1268,2 0-1,0 0 0,1 0 1,1-1-1,1 0 0,13 21 0,-18-33-286,1 0-1,0-1 0,0 1 1,1-1-1,7 7 0,-10-11-44,0 0 0,0 0 0,0 0 0,0 0-1,0-1 1,0 1 0,0-1 0,1 0 0,-1 0 0,0 0 0,1 0-1,-1-1 1,1 1 0,3-1 0,-5 0-3,0-1 1,0 1-1,0-1 1,-1 1-1,1-1 0,0 0 1,-1 0-1,1 0 1,0 0-1,-1 0 1,1 0-1,-1 0 0,0-1 1,1 1-1,-1 0 1,0-1-1,0 1 1,0-1-1,0 0 1,0 1-1,0-1 0,0 0 1,0-2-1,19-52-187,-15 36 115,33-90-590,-38 109 658,1-1-1,-1 1 0,0 0 1,1 0-1,-1 0 1,1 0-1,-1 0 1,1 0-1,0 0 1,-1 0-1,1 0 1,0 0-1,0 0 0,1-1 1,-2 2 14,1-1-1,-1 1 1,0 0-1,1 0 1,-1 0-1,0 0 1,1 0 0,-1 0-1,1 0 1,-1 0-1,0 0 1,1 0-1,-1 0 1,1 0 0,-1 0-1,0 1 1,1-1-1,-1 0 1,0 0-1,1 0 1,-1 0 0,0 1-1,1-1 1,-1 0-1,0 0 1,1 1-1,-1-1 1,1 1 0,19 32 589,-14-20-388,75 112 1656,9 11-1515,-83-120-211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5:16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9812,'0'0'12105,"-18"32"-10779,-51 103-70,63-124-1027,1 0 0,1 1 0,-5 21 0,8 8 285,3-11-215,-2-28-291,0 1-1,0-1 1,1 0-1,-1 1 1,0-1-1,1 0 1,0 0-1,-1 1 1,1-1-1,0 0 1,0 0-1,0 0 1,1 0-1,-1 0 1,0 0-1,1-1 1,-1 1-1,1 0 1,0-1-1,0 1 1,-1-1-1,1 1 1,0-1-1,0 0 1,0 0-1,0 0 1,1 0-1,-1 0 1,0 0-1,3 0 1,8 2-42,0-1 0,-1-1 1,1 0-1,19-1 1,-21 0-53,-6 0-185,0 0 0,1-1 0,-1 0 0,0 0 1,0 0-1,1 0 0,-1-1 0,0 0 0,0 0 1,0-1-1,-1 1 0,1-1 0,8-6 1,0-3-1900,-1 0 1,0-1 0,12-16 0,-22 26 1535,41-48-11126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5:1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4322,'0'0'8249,"0"26"-5306,0 183 2294,-1-161-4416,2 0 0,3-1 0,1 1 0,3-1 0,1 0 0,17 49-1,-25-95-833,-1 1-1,0-1 0,1 0 0,-1 1 1,1-1-1,-1 1 0,1-1 0,0 0 1,-1 0-1,1 1 0,0-1 0,0 0 1,0 0-1,0 0 0,0 0 0,0 0 1,0 0-1,1 0 0,-1 0 0,0 0 0,0-1 1,1 1-1,-1 0 0,0-1 0,1 1 1,-1-1-1,1 0 0,-1 1 0,1-1 1,-1 0-1,1 0 0,-1 0 0,0 0 1,1 0-1,-1 0 0,1 0 0,2-1 1,2-2-98,0 0 0,0 0 0,0 0 0,-1-1 0,1 0 0,7-7 0,-9 8 154,10-9-209,1 0 1,0 1 0,1 0-1,0 2 1,1 0-1,32-13 1,-45 21 183,-1 0 0,1 0 1,-1 1-1,1-1 0,-1 1 0,1 0 0,0 0 0,-1 0 1,1 1-1,0-1 0,-1 1 0,1 0 0,-1 0 0,1 0 1,-1 0-1,0 0 0,1 1 0,-1 0 0,0 0 1,0 0-1,0 0 0,0 0 0,4 4 0,4 6 220,0 0 0,0 1 0,-1 0-1,8 15 1,3 2 53,29 56 234,-49-85-536,-10-19-12962,-14-7 1002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5:1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5619,'0'0'13078,"0"21"-11678,18 263 4475,-10-139-4080,-5-80-1364,13 88 0,-15-148-435,0 1-1,0-1 0,0 0 1,1 1-1,0-1 1,4 8-1,-6-13 2,0 0 0,0 1 0,1-1 0,-1 0 0,0 0 0,0 1 0,1-1 0,-1 0 0,0 0 0,0 0 0,1 1 0,-1-1-1,0 0 1,0 0 0,1 0 0,-1 0 0,0 0 0,1 0 0,-1 0 0,0 0 0,1 1 0,-1-1 0,0 0 0,1 0 0,-1 0 0,0-1 0,0 1 0,1 0 0,-1 0 0,0 0 0,1 0 0,-1 0 0,0 0 0,1 0-1,-1 0 1,0-1 0,0 1 0,1 0 0,-1 0 0,0 0 0,0-1 0,1 1 0,-1 0 0,0 0 0,0-1 0,1 1 0,4-9-161,10-17 40,2 0 0,0 1 1,1 1-1,2 0 0,0 2 0,2 0 0,0 1 0,33-22 0,-48 37 111,0 1-1,0 1 1,1-1-1,0 1 0,0 0 1,0 1-1,0 0 1,1 1-1,-1-1 1,1 2-1,0-1 1,-1 1-1,18 0 1,-19 1 25,1 0 1,-1 0 0,1 1 0,-1-1-1,14 5 1,-18-4 18,1 1-1,-1 0 1,0 0 0,0 0-1,1 0 1,-2 1 0,1-1-1,0 1 1,0 0 0,-1-1-1,1 1 1,-1 0 0,0 1-1,2 2 1,0 4 54,1-1 1,-2 1-1,1 0 0,-1 0 1,-1 0-1,0 0 0,0 0 0,0 11 1,-1 1 199,-1 0 1,-4 39 0,3-53-244,-1-1 1,0 1-1,-1-1 1,1 1 0,-1-1-1,-1 0 1,0 0-1,0 0 1,0-1 0,-1 1-1,0-1 1,0 0-1,0 0 1,-1-1 0,0 0-1,0 0 1,0 0-1,-1-1 1,1 0 0,-1 0-1,0 0 1,0-1-1,-1 0 1,1-1 0,-1 1-1,1-1 1,-1-1-1,-12 2 1,-132-3 448,151-1-490,0 0 1,0 1-1,0-1 1,0 0-1,0 0 1,0 0-1,0 0 1,0 0-1,1 0 1,-1 0-1,0 0 1,1 0 0,-1 0-1,0 0 1,1 0-1,-1-1 1,1 1-1,0 0 1,-1 0-1,1 0 1,0-2-1,-1 0-8,-13-31-374,8 19-977,0 0 0,-5-22 0,10 36 997,1 0 0,0-1 0,0 1 0,-1 0-1,1 0 1,-1 0 0,1 0 0,-1 0 0,1 0 0,-1 0 0,0 0 0,1 0-1,-1 0 1,-1-1 0,-3-9-8511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5:20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350 244 3073,'0'0'12780,"0"-24"-10515,0-79-267,0 98-1740,1 0 1,-1 0-1,0 0 1,-1 0-1,1 0 1,-1 1-1,0-1 1,0 0-1,-1 0 0,1 1 1,-1-1-1,0 1 1,0-1-1,-1 1 1,1 0-1,-1 0 1,0 0-1,0 0 1,-6-5-1,4 6-94,0 0 0,0 1 0,0-1 0,-1 1 0,1 0 0,-1 1 1,0-1-1,1 1 0,-1 0 0,0 1 0,0-1 0,-10 2 0,11-1-166,0 1 0,0 0-1,0 0 1,1 0 0,-1 1 0,0 0 0,1 0-1,-1 0 1,1 0 0,0 1 0,0 0 0,0-1-1,0 2 1,0-1 0,-5 7 0,-8 8-72,-27 40 0,27-34 49,6-8 60,2 0 1,0 0 0,0 1-1,2 1 1,0-1 0,1 1-1,1 0 1,0 1 0,1-1-1,2 1 1,0 0-1,0 0 1,3 21 0,-2-39-36,1 0 0,0 0 0,0 0 1,0 1-1,0-1 0,0 0 0,0 0 1,0 0-1,1 0 0,-1 0 0,0 0 0,0 0 1,1 0-1,-1 0 0,1 0 0,-1 0 1,1 0-1,0 0 0,0 2 0,2-2 1,-1-1 0,1 1 0,-1 0 0,1-1 0,-1 0 0,1 0-1,-1 1 1,1-1 0,3-1 0,-6 1-1,6 1 11,-1-1 0,1 0 0,0 0 0,-1-1 0,1 0 0,0 0 0,-1 0 0,1 0 0,-1-1 0,1 0 0,-1 0-1,0 0 1,0-1 0,0 0 0,0 0 0,-1 0 0,1 0 0,6-8 0,17-19-21,34-47-1,9-10-451,-71 86 457,1 0 0,-1 1 0,1-1-1,-1 0 1,1 1 0,0-1 0,-1 1 0,1-1 0,0 1-1,0-1 1,-1 1 0,1-1 0,0 1 0,0 0-1,0 0 1,0-1 0,-1 1 0,1 0 0,0 0 0,0 0-1,0 0 1,0 0 0,0 0 0,0 0 0,0 0-1,-1 0 1,1 0 0,0 0 0,0 1 0,0-1-1,0 0 1,-1 1 0,1-1 0,0 0 0,0 1 0,-1-1-1,1 1 1,0 0 0,-1-1 0,1 1 0,0-1-1,-1 1 1,1 0 0,0 0 0,3 5 0,0 0 1,-1 0-1,0 0 0,5 10 1,-4-7 15,40 91 484,-32-67-221,33 58 0,-42-87-268,-3-2-6,1 0-1,0-1 1,0 1 0,0 0 0,0-1 0,0 1-1,0-1 1,1 1 0,-1-1 0,0 0 0,1 0 0,-1 1-1,1-1 1,-1 0 0,1 0 0,2 1 0,-3-2-278,4-3-3854,-4-15-225,-1-14-1742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5:21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5010,'0'0'14903,"39"166"-13318,-26-114-337,-7-17-543,0-9-529,1-9-128,-1-17-48,1 9-1201,6-9-2384,-7-9-3427,1-25-2992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5:2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6563,'181'9'3185,"-162"26"993,0 8-800,7 10-945,0-10-1072,0 1-673,-1-9-608,-5-9-80,6 9-1713,-14-18-3569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37.9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63 4514,'0'0'24027,"75"15"-23083,-34-30-367,5-9-209,-5 8-272,-7 1-96,-10 7-640,-7 8-1073,0 0-2177,1 0-3505,11 0-3730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5:23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1 624,'0'0'13647,"-4"0"-11580,-13 0-335,16 0-1681,1 0 0,0 0 1,-1 0-1,1 0 1,0 0-1,0 1 0,-1-1 1,1 0-1,0 0 1,0 0-1,-1 0 0,1 1 1,0-1-1,0 0 1,0 0-1,-1 0 0,1 1 1,0-1-1,0 0 1,0 0-1,0 1 0,-1-1 1,1 0-1,0 0 1,0 1-1,0-1 0,0 0 1,0 1-1,0-1 1,0 0-1,0 0 0,0 1 1,0-1-1,0 0 1,0 1-1,0-1 0,0 0 1,0 1-1,0 3 234,-4 46 1231,2 75 1,3-71-861,-1-46-632,1-1-1,1 1 1,-1-1-1,1 1 0,0-1 1,1 0-1,0 0 1,0 0-1,1 0 0,-1-1 1,1 1-1,1-1 0,-1 0 1,1 0-1,0-1 1,0 1-1,1-1 0,0 0 1,0-1-1,0 1 1,0-1-1,1 0 0,0-1 1,-1 0-1,13 5 1,-14-7-29,0 0 1,1 1-1,-1-2 1,0 1-1,0 0 1,1-1-1,-1 0 1,0 0-1,0-1 1,1 0-1,-1 0 1,0 0-1,0 0 1,0-1-1,0 1 1,0-1-1,0-1 1,7-4-1,5-13-69,0-1 0,-2-1-1,0-1 1,-2 0 0,19-43 0,39-95-455,-60 141 518,-11 20 18,0 0 1,0 0-1,0-1 0,0 1 0,0 0 0,0 0 1,0 0-1,0 0 0,0-1 0,1 1 0,-1 0 1,0 0-1,0 0 0,0 0 0,0 0 0,0 0 1,1 0-1,-1 0 0,0-1 0,0 1 0,0 0 1,0 0-1,1 0 0,-1 0 0,0 0 0,0 0 1,0 0-1,0 0 0,1 0 0,-1 0 0,0 0 1,0 0-1,0 0 0,0 0 0,1 0 0,-1 0 1,0 0-1,0 0 0,0 1 0,0-1 0,1 0 1,-1 0-1,6 26 804,-2-1-800,7 14 446,-7-23-174,1 0-1,13 27 1,-5-15-110,-1-3-152,0-2 1,21 31-1,-29-52-558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5:29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3906,'0'0'10146,"3"36"-7398,11 121-713,13 135 2626,-13-247-2913,-14-45-1721,1 0 1,-1 0 0,1 1-1,-1-1 1,1 0 0,-1 0 0,0 0-1,1 0 1,-1 0 0,1 0 0,-1 0-1,1 0 1,-1 0 0,1 0-1,-1 0 1,1 0 0,-1 0 0,1 0-1,-1 0 1,1-1 0,-1 1 0,0 0-1,1 0 1,-1 0 0,1-1-1,-1 1 1,1-1 0,11-17 211,-1-1 0,14-35 0,4-7-185,-14 34-68,-5 9-135,0 1 1,0 0-1,22-24 1,-32 39 122,1 1-1,0 0 1,0 1 0,-1-1 0,1 0 0,0 0 0,0 0 0,0 0 0,0 1 0,0-1 0,0 0-1,0 1 1,1-1 0,-1 1 0,0-1 0,0 1 0,0 0 0,0-1 0,1 1 0,-1 0 0,0 0 0,0 0-1,1 0 1,-1 0 0,0 0 0,0 0 0,1 1 0,-1-1 0,0 0 0,0 1 0,0-1 0,1 0-1,-1 1 1,0 0 0,0-1 0,0 1 0,1 0 0,2 4-26,1-1 1,-1 1-1,0 0 1,-1-1-1,1 2 0,2 5 1,0-1 147,2 4 48,-1 0 0,-1 1 0,8 28 0,-10-30-51,1 0-1,-1 0 1,2 0-1,0 0 1,10 16-1,-15-28-97,0 0-1,1 0 0,-1 0 1,0 0-1,0 0 1,1 0-1,-1 0 0,0 0 1,1-1-1,-1 1 1,1 0-1,-1-1 0,1 1 1,-1-1-1,1 1 1,-1-1-1,1 0 0,-1 0 1,1 0-1,0 0 1,-1 0-1,1 0 0,-1 0 1,1 0-1,-1-1 1,1 1-1,-1-1 0,1 1 1,1-2-1,2 0 23,0 0 1,-1 0-1,0 0 1,1-1-1,-1 0 0,0 0 1,5-5-1,19-23 31,-20 21-84,-1 1 1,2 0-1,-1 1 0,2 0 0,-1 0 0,21-12 0,-29 19 23,0 0 0,0 1 1,1 0-1,-1-1 0,0 1 0,0 0 0,0-1 0,1 1 1,-1 0-1,0 0 0,1 0 0,-1 0 0,0 0 0,0 1 1,1-1-1,-1 0 0,0 0 0,0 1 0,0-1 0,1 1 1,-1-1-1,0 1 0,0 0 0,0-1 0,0 1 0,1 1 1,20 28 153,-12-14 120,-7-12-202,-1 0 1,0-1-1,1 1 0,0-1 0,-1 0 0,1 0 0,1 0 0,-1 0 1,0 0-1,1-1 0,-1 1 0,1-1 0,0 0 0,0 0 1,0-1-1,0 1 0,0-1 0,0 1 0,0-2 0,0 1 1,1 0-1,4 0 0,6-1-28,-4 1 11,-1-1 0,1 0 1,-1 0-1,1-1 0,-1-1 1,1 0-1,-1 0 0,0-1 1,0 0-1,0-1 0,14-7 1,-9 2-28,-1-1 0,0-1 1,0-1-1,-1 0 0,-1 0 0,21-28 1,-29 35-9,0-1 0,0-1 0,0 1 0,-1-1 0,1 1 0,-2-1 0,1 0 0,-1 0 0,0 0 0,0 0 0,-1 0 0,0-1 0,0 1 0,-1 0 0,0-1 0,0 1 0,-1 0 0,-3-15 0,3 19 2,0 0 0,0 0 1,-1 0-1,1 0 0,-1 1 0,0-1 1,0 0-1,0 1 0,0-1 1,0 1-1,0-1 0,-1 1 0,1 0 1,-1 0-1,0 0 0,0 1 0,1-1 1,-1 1-1,0-1 0,0 1 1,-1 0-1,1 0 0,0 0 0,0 0 1,-5 1-1,5-1-11,-1 1-1,0 0 1,0 0 0,0 0 0,0 0 0,0 1-1,0-1 1,0 1 0,1 0 0,-1 1 0,0-1-1,1 0 1,-1 1 0,1 0 0,-1 0 0,1 0-1,0 0 1,0 1 0,0-1 0,-4 5 0,-1 3 27,0 2 1,1-1-1,0 1 1,1 0-1,0 0 1,1 0 0,1 1-1,0 0 1,-4 18-1,4-5 145,1-1 0,1 0 0,1 0-1,3 27 1,-1-44-114,1 0 1,0 0-1,0 0 1,0-1-1,1 1 0,0-1 1,1 1-1,0-1 1,0 0-1,0-1 0,9 11 1,-2-3 46,1-1 0,1-1 0,0 0 0,17 11 1,-19-16-67,1 0 1,-1-1 0,2 0 0,-1-1 0,1 0 0,-1-1-1,1 0 1,0-1 0,19 2 0,14-2 44,64-2 1,-57-2-23,-20-2-21,-19 1-23,-1 0 0,0 1 0,19 1 1,-31 0-111,-11 0-6965,-13 0 264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6:09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1 349 3618,'0'0'25104,"3"0"-24549,18-2-242,-1-1 0,1-1-1,-1 0 1,24-10-1,15-2-42,108-27-6,-132 36-233,0 0-1,1 2 1,-1 2-1,1 1 1,54 5 0,-50-1 121,0-2 0,-1-1 0,1-3 1,49-9-1,-19-5-40,0 3 0,1 4 0,133-5 0,122 0-112,-176 11 0,-20 2 0,-101 0 0,292-13 0,384 7 0,-603 9 0,352-7 0,-191-2 0,-9 6 0,-137 5 0,1533-2 0,-1637-1 0,0-1 0,0 0 0,0-1 0,22-7 0,-23 6 0,1 0 0,0 1 0,-1 1 0,24-2 0,-30 4 0,-3 0 0,0 0 0,1 0 0,-1 0 0,0-1 0,0 1 0,1-1 0,-1 0 0,0 0 0,0 0 0,0 0 0,0 0 0,0-1 0,0 1 0,0-1 0,3-2 0,-5 3 0,0 1 0,0-1 0,0 1 0,0-1 0,0 1 0,0 0 0,0-1 0,0 1 0,0 0 0,0 0 0,0 0 0,1 0 0,-1 0 0,0 0 0,0 0 0,0 0 0,0 1 0,2-1 0,2 1 0,-1-1 0,1-1 0,0 0 0,-1 0 0,1 0 0,-1-1 0,5-2 0,-3 0-7,-7 2-41,-8 1-335,-28-3-3424,-17-18-6915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2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1635 7796,'0'0'14441,"27"-9"-13972,87-29-39,-95 32-77,0 1-1,38-5 1,-5 0 376,99-28 1464,10-1-981,-48 14-906,35-5-187,-20 5-72,200-28 94,-99 20 158,306-47 83,-482 73-374,380-75 4,-415 78-11,173-40 30,96-21-22,-103 28 20,202-36 19,224-36 62,-2-18-215,-382 74 98,-122 27 7,40-9 0,122-12 1,394-87 62,-548 100-194,60-15-58,649-116-1047,-631 137 911,-46 8 157,9 2-195,15-3-264,-116 11 628,70-25 1,-93 27 432,-18 5-4034,-28 5-3108,-34-2-4794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28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5491,'0'0'5535,"-7"29"-3336,-60 333 7933,49-220-7457,-28 266-585,45-367-2146,1-38-381,1-12-847,4-14-545,0 0 0,9-23 0,-5 17-239,15-68-5613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28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6947,'0'0'10741,"27"11"-8615,0 1-1693,151 59 1274,-152-63-1444,-4-2-35,-1 1-1,0 1 1,-1 1 0,0 1-1,0 0 1,25 19 0,-42-26-97,-1-1-1,1 1 1,-1 0 0,0 0-1,1 1 1,-1-1 0,-1 0 0,1 1-1,0-1 1,-1 1 0,0 0-1,0-1 1,0 1 0,0 0-1,-1 0 1,1 0 0,-1-1-1,0 1 1,-1 7 0,0-3 69,0-1-1,0 1 1,-1-1-1,0 0 1,0 0 0,-1 0-1,0 0 1,0 0-1,-7 9 1,-12 12-73,-1-1-1,-2-2 1,0 0 0,-2-2 0,-1-1-1,0-1 1,-43 23 0,70-44-130,1 1 0,-1-1 0,0 0 0,1 0 1,-1 1-1,0-1 0,1 0 0,-1 1 0,1-1 0,-1 1 0,0-1 0,1 1 1,-1-1-1,1 1 0,0-1 0,-1 1 0,1-1 0,-1 1 0,1 0 1,0-1-1,-1 1 0,1 0 0,0-1 0,0 1 0,-1 0 0,1-1 1,0 2-1,1-1-27,0 0 0,0 0 0,0 0 0,0-1 0,0 1 1,0 0-1,1 0 0,-1-1 0,0 1 0,0-1 0,0 1 1,1-1-1,-1 0 0,0 1 0,3-1 0,206 36-637,-184-33 659,-12-1 4,0 0-1,0 1 1,0 1-1,0 0 1,15 7-1,-25-9 10,0 0 0,-1 0 0,1 0 0,-1 0 0,1 0 0,-1 1 0,0 0 0,0 0 0,0 0 0,0 0 0,-1 0 0,1 0 0,-1 1 0,0-1 0,0 1 0,0 0 0,0-1 0,-1 1 0,1 0 0,-1 0 0,0 0 0,0 6 0,0-5 56,0-1 0,0 1-1,-1-1 1,0 1 0,0 0-1,0-1 1,0 1 0,-1 0-1,0-1 1,0 1 0,0-1-1,0 1 1,-1-1 0,0 0-1,1 1 1,-2-1 0,1 0-1,0 0 1,-1-1 0,0 1-1,0 0 1,0-1 0,0 0-1,-1 1 1,1-1 0,-8 4-1,-27 17 118,-1-2 0,-1-2 0,-1-1 0,0-3 0,-51 15 0,82-29-289,0 0 0,0 0 0,0-1 1,0 0-1,-11 0 0,20-18-5737,1-5-2003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28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3890,'0'0'18984,"46"0"-18535,-5 0 351,11 0 241,0 0-497,-12 0-336,-11 0-208,0 0 0,-17-8-881,-6 8-1760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29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1 352,'0'0'20759,"-1"26"-17896,-4 190 2267,5-130-4981,2-86-1423,1 0-1,-1-1 0,0 1 0,0-1 0,0 1 1,1-1-1,-1 0 0,0 0 0,0 0 0,0 0 1,3-2-1,12-18-8247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2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8196,'0'0'11039,"0"22"-8456,0 71-355,-1-85-1945,1-1 1,0 0-1,1 0 1,-1 1-1,1-1 1,1 0-1,-1 0 0,1 0 1,5 10-1,4 13 546,-9-22-769,0-2 33,-1-1 1,1 0 0,0 0-1,0 1 1,1-1 0,3 5-1,-5-9-129,-1 0 0,1 0 0,0-1 0,0 1 0,-1 0 0,1-1 0,0 1 0,0 0 0,0-1 0,0 1 0,0-1 0,0 1-1,0-1 1,0 0 0,0 1 0,0-1 0,0 0 0,0 0 0,1 0 0,-1 1 0,0-1 0,0-1 0,0 1 0,0 0 0,0 0 0,0 0 0,0 0-1,0-1 1,0 1 0,0 0 0,0-1 0,0 1 0,0-1 0,0 0 0,0 1 0,0-1 0,0 0 0,0 1 0,-1-1 0,2-1 0,7-5-152,-3 2 114,0-1 1,1 1 0,0 0 0,-1 1-1,2 0 1,-1 0 0,0 0-1,1 1 1,0 0 0,0 1 0,-1-1-1,1 2 1,15-3 0,-16 5 159,-1 0 1,0 0 0,1 0-1,-1 0 1,0 1 0,0 0-1,0 1 1,0-1 0,-1 1-1,1 0 1,-1 1 0,0-1-1,1 1 1,6 7 0,26 16 173,-34-25-294,-3-2-166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30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54 2689,'0'0'17245,"-18"-10"-15012,-56-26-474,72 35-1709,0 0 0,0 0 0,0 0 0,0 0 0,0 1 0,0-1 0,0 0 1,0 1-1,0 0 0,-1 0 0,1-1 0,0 1 0,0 0 0,0 1 0,-1-1 0,1 0 1,0 1-1,0-1 0,0 1 0,0 0 0,0-1 0,0 1 0,0 0 0,0 0 0,0 1 1,0-1-1,1 0 0,-1 0 0,0 1 0,1-1 0,-1 1 0,1 0 0,-2 2 0,-4 3 63,3-3-38,-7 5 176,1 1 1,0 0-1,1 1 0,0 0 0,1 0 0,0 1 0,-9 20 0,16-32-244,1 1 0,0 0 0,-1-1 0,1 1 0,-1 0 0,1 0 0,0 0 0,0-1 0,-1 1 0,1 0 0,0 0 0,0 0 0,0 0 0,0-1 0,0 1 0,0 0 0,0 0 0,0 0 0,0 0 0,1-1 0,-1 1 0,0 0 0,0 0 0,1 0 0,-1-1 0,1 1 0,-1 0 0,0 0 0,1-1 0,-1 1 0,1 0 0,0-1 0,-1 1 0,1-1 0,0 1 0,-1-1 0,1 1 0,1 0 0,2 0-62,0 0-1,-1-1 1,1 1 0,0-1-1,0 0 1,0 0 0,4-1-1,6 1-150,-4-1 11,0 0 0,0 0 0,-1-1 0,1 0 0,0-1 0,-1 0 0,0 0 0,1-1 0,-1-1 0,14-8 0,-22 12 172,1 0 0,-1 0 1,1 0-1,-1 1 0,1-1 1,-1 0-1,1 1 0,0-1 0,0 1 1,-1-1-1,1 1 0,0 0 0,0 0 1,-1 0-1,1 0 0,0 0 0,0 0 1,-1 1-1,1-1 0,0 0 0,0 1 1,2 1-1,0 0 180,-1 1 0,0-1-1,0 1 1,0 0 0,0 0 0,0 1 0,3 4-1,13 14 930,-18-22-1135,-1 1-1,1-1 1,-1 1 0,1-1 0,-1 1 0,1-1 0,-1 0-1,1 1 1,0-1 0,-1 1 0,1-1 0,-1 0-1,1 0 1,0 1 0,-1-1 0,1 0 0,0 0 0,-1 0-1,1 0 1,0 0 0,0 0 0,0 0-307,-1-1 0,1 1 1,-1-1-1,0 1 0,1-1 0,-1 1 1,0-1-1,1 0 0,-1 1 0,0-1 1,0 1-1,1-1 0,-1 0 1,0 1-1,0-1 0,0 0 0,0 1 1,0-1-1,0 0 0,0 1 0,0-2 1,0-14-7246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38.3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11909,'0'0'10040,"34"9"-8397,4 2-1198,167 39 1020,-175-43-1423,0 1 0,0 1 0,0 1 0,-1 2-1,34 19 1,-59-28-32,0-1 0,0 1 0,0 1 0,0-1 0,0 0 0,-1 1 0,1 0 1,-1 0-1,0 0 0,0 0 0,-1 0 0,1 1 0,-1-1 0,0 1 0,0-1 0,1 6 0,-1 4 227,1-1-1,-2 1 1,0 0 0,-1 18-1,0-16 168,-1-8-237,1 0 0,-1-1 0,-1 1 0,1 0 0,-1-1 0,-1 1 0,1-1 0,-1 0 0,-5 8 0,-5 8 260,-23 28 0,14-20-205,-154 216 303,146-191-429,30-56-145,0 0 0,0 0 0,0 0 0,0 0 0,0 0 0,0-1 0,0 1 0,0 0 0,0 0-1,0 0 1,0 0 0,0 0 0,0-1 0,0 1 0,0 0 0,0 0 0,-1 0 0,1 0 0,0 0 0,0-1 0,0 1 0,0 0 0,0 0 0,0 0 0,0 0-1,0 0 1,0 0 0,-1 0 0,1 0 0,0-1 0,0 1 0,0 0 0,0 0 0,0 0 0,0 0 0,-1 0 0,1 0 0,0 0 0,0 0 0,0 0-1,0 0 1,0 0 0,-1 0 0,1 0 0,0 0 0,0 0 0,0 0 0,0 0 0,0 0 0,-1 0 0,1 0 0,0 0 0,0 0 0,0 0 0,0 0 0,0 1-1,0-1 1,-1 0 0,1 0 0,0 0 0,0 0 0,0 0 0,0 0 0,0 0 0,0 1 0,-1-13-3583,1-6-1751,0-11-2085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30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1 272,'0'0'19737,"0"133"-16984,0-79-672,0-14-720,6-1-673,5-8-528,1-8-160,-6-7-272,5 0-1841,1-16-1969,5 0-2529,0-16-2993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3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6979,'0'0'19593,"46"141"-19001,-34-126-415,-7 9-177,1-9-49,0 9-1327,-6 7-1810,0-7-2160,6-9-3890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3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87 5859,'-6'3'16871,"4"75"-14645,0-28-260,7 74 0,-5-121-1940,1-1-9,-1 0 0,0 0 0,1-1 0,-1 1 0,1 0 0,0 0 0,-1 0 0,1-1 0,0 1 0,0 0 1,0-1-1,0 1 0,1-1 0,-1 1 0,2 1 0,-3-3-9,2 2 10,2-2-7,-3 0-35,1-2-39,0 0 74,0 0 0,0 0 0,0-1 0,-1 1 1,1 0-1,-1-1 0,0 1 0,0-1 0,2-5 1,1 0 19,8-11 23,0 1-1,1 0 0,1 1 1,0 1-1,17-16 1,90-68-1565,-53 46-3894,-29 23-2761,2 0-6353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3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1 251 2097,'0'0'13750,"15"2"-12234,-14-2-1505,21 4 486,1-1-1,29 0 1,-42-3-393,-1-1 0,1 0 0,-1 0 0,0-1 1,0 0-1,0 0 0,0-1 0,0-1 0,0 1 0,12-9 0,-5 2-54,-2-1 1,1-1-1,-1-1 0,-1 0 1,15-19-1,-20 23-17,-1-1 1,0 0 0,-1 0-1,0 0 1,-1 0-1,0-1 1,-1 0 0,0 0-1,4-21 1,-7 30-126,-2-9 708,-13 8 946,3 3-1422,-1 2-1,1-1 1,0 2 0,0-1-1,0 1 1,1 1 0,-1 0-1,1 1 1,0 0-1,0 0 1,0 1 0,1 0-1,0 1 1,0 0 0,0 1-1,-8 9 1,9-8-65,0 0 0,0 0 0,1 1 0,0 0 0,1 0 0,0 1 0,1 0 0,0 0 1,0 0-1,1 1 0,1-1 0,0 1 0,1 0 0,0 0 0,-1 15 0,4-24-53,-1 0 0,0 0 0,0 0 0,1 0 1,0 1-1,0-1 0,0 0 0,0 0 0,0 0 0,0-1 0,1 1 0,-1 0 0,1 0 0,0-1 1,0 1-1,3 2 0,0-1 10,-1 0 1,1 0-1,0 0 1,1-1 0,-1 0-1,1 0 1,10 4-1,7-1 12,0 0-1,0-1 0,33 2 0,-48-6-49,15 2-1043,-1-2 1,27-1-1,-40-1-469,-1 0 1,0 0 0,1-1-1,-1 0 1,9-4-1,23-15-8412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34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4 8564,'0'0'7113,"-26"-1"-4952,-84-2-649,104 3-1377,1 1 0,-1-1 0,1 1 0,0 0 1,-1 0-1,1 1 0,0 0 0,0 0 0,0 0 0,0 0 0,0 1 0,1 0 0,-1 0 0,1 0 0,0 0 0,0 1 0,0-1 1,0 1-1,0 0 0,1 1 0,-5 7 0,-3 2 247,5-6-210,0 1 1,1 0-1,0 0 1,1 1-1,0-1 1,0 1 0,1 0-1,0 0 1,1 0-1,0 0 1,1 1-1,0-1 1,0 0-1,2 19 1,0-15-116,1 1 0,0-1 0,1 0 0,0 0 0,1-1 0,0 1 0,1-1 0,1 1 0,0-2 0,9 13 0,9 8 26,33 33 0,-34-41-76,39 55 1,-60-77 81,1 1 0,-1 0 0,0 0 0,0 0 0,0 1 0,-1-1 0,0 0 0,1 1 0,-1-1 0,-1 1 0,1-1 0,-1 1 0,0-1 0,0 1 0,0-1 0,-1 7 0,0-9-36,0-1 0,-1 1 0,1-1 0,0 1 0,-1-1 0,1 0 0,-1 1 0,1-1 0,-1 0 1,1 0-1,-1 0 0,0 0 0,0-1 0,0 1 0,1 0 0,-1-1 0,0 1 0,-2-1 0,-6 4 105,-18 5-68,-1-1 0,-1-1 0,1-1 1,-1-2-1,0-1 0,-52-1 1,75-2-113,-1-1 1,1 1-1,-1-1 1,1 0 0,0-1-1,-11-3 1,15 4-81,1 0 1,-1 0-1,1-1 1,0 1-1,-1 0 1,1-1-1,0 0 1,0 1 0,0-1-1,0 0 1,0 0-1,1 0 1,-1-1-1,0 1 1,1 0-1,0 0 1,-1-1-1,1 1 1,0-1-1,0 1 1,0-5-1,0 2-589,0 0 0,0 0 0,1 0-1,0 0 1,0 0 0,0 0 0,0 0 0,1 0-1,0 0 1,2-8 0,22-25-6664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34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7411,'0'0'8258,"0"28"-4305,0 92-1408,0-113-2273,-1-1 0,1 1 0,1-1-1,0 1 1,0-1 0,0 0-1,0 1 1,4 8 0,-3-13-175,-1 0 1,1 0 0,0 0 0,0 0-1,0 0 1,0-1 0,0 1 0,0 0-1,0-1 1,0 0 0,1 1 0,-1-1-1,4 1 1,0 1-3,5 1-120,-1-1 0,0 0 1,1 0-1,0-1 0,0 0 1,0-1-1,0-1 0,0 1 0,0-2 1,0 0-1,-1 0 0,1 0 0,0-2 1,0 1-1,-1-2 0,1 1 0,-1-1 1,0-1-1,0 0 0,-1 0 0,16-12 1,-10 5-474,-2-1-1,1 0 1,-2-1 0,19-27 0,-28 37 420,2 1 48,-4 14 785,-2 10-75,1-4 107,0 0 0,4 29 1,-4-42-741,1 0 0,0 0 0,0 0 0,1 0 0,-1 0 0,1 0 0,-1 0 0,1-1 0,0 1 0,1-1 1,-1 1-1,1-1 0,-1 0 0,1 0 0,0 0 0,5 4 0,-5-6-228,-1 0 0,1 0 0,0 0 0,-1 0 0,1-1 0,0 1 0,-1-1 0,1 0 0,0 0 0,0 0 0,-1 0 0,1 0 0,3-2 0,35-10-5660,-7-8-1100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35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0 9284,'0'0'15020,"-18"9"-13816,-58 33-297,71-38-853,0-1 1,1 1-1,0 0 0,0 0 1,0 1-1,0-1 1,1 1-1,-1 0 0,1 0 1,1 0-1,-1 0 1,1 1-1,0-1 0,0 1 1,0 0-1,1-1 1,0 1-1,0 0 0,0 0 1,1-1-1,0 1 1,1 12-1,-1-16-58,0 1 1,0 0-1,1 0 0,-1-1 1,1 1-1,0 0 1,-1 0-1,1-1 0,1 1 1,-1-1-1,0 1 0,1-1 1,-1 0-1,1 1 1,-1-1-1,1 0 0,0 0 1,0 0-1,0 0 0,0-1 1,1 1-1,-1 0 1,0-1-1,1 0 0,-1 1 1,1-1-1,-1 0 0,1 0 1,0 0-1,4 0 1,8 2-181,1 0 0,-1-2 0,1 0 0,20-1 0,-24 0-99,-1 0-309,1-1 1,0 0-1,-1-1 1,1-1-1,-1 1 0,1-2 1,19-8-1,-11 2-1733,0-2 0,0 0 0,18-15 0,10-12-6503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35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6131,'0'0'4501,"-11"31"245,3-8-3832,-8 23 942,2 0 1,-13 79-1,19-56 768,-1 112-1,9-180-2626,0 0 0,0 0-1,0 0 1,0 1-1,1-1 1,-1 0-1,0 0 1,0 0 0,1 0-1,-1 0 1,1 0-1,-1 0 1,1-1-1,-1 1 1,1 0 0,0 0-1,-1 0 1,1 0-1,0-1 1,0 1-1,0 0 1,-1-1 0,1 1-1,1 0 1,1 0-53,0 0 0,-1 0 1,1 0-1,0 0 0,-1-1 0,1 1 1,0-1-1,0 0 0,4 0 0,2 0-138,0-1-1,1-1 0,-1 1 0,0-2 1,12-3-1,28-16-368,-33 15 296,-1-1 0,1 2-1,1 0 1,-1 1 0,1 0 0,0 2 0,20-3 0,-31 23 1622,6 44 2058,-12-60-3487,0-1 1,0 0-1,0 1 1,0-1-1,0 0 1,0 1 0,0-1-1,0 0 1,0 1-1,0-1 1,1 0 0,-1 1-1,0-1 1,0 0-1,0 1 1,0-1-1,0 0 1,1 0 0,-1 1-1,0-1 1,0 0-1,1 0 1,-1 1 0,0-1-1,0 0 1,1 0-1,-1 0 1,0 0-1,1 1 1,-1-1 0,0 0-1,1 0 1,-1 0-1,0 0 1,1 0 0,-1 0-1,0 0 1,1 0-1,-1 0 1,0 0-1,1 0 1,-1 0 0,0 0-1,1 0 1,-1 0-1,1 0 1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36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8980,'0'0'11811,"-1"29"-9559,-4 183 1373,5-156-2782,-2-20-637,2-1 0,2 0 0,10 60 1,-12-93-232,1-1 0,-1 1 0,1 0 0,-1 0 0,1 0 0,0-1 0,0 1 1,0 0-1,0-1 0,0 1 0,0-1 0,0 1 0,0-1 0,1 1 0,-1-1 0,0 0 1,1 0-1,-1 0 0,1 1 0,0-2 0,2 3 0,-1-3-55,-1 1-1,0-1 1,0 0 0,0 0-1,0 0 1,0 0-1,1 0 1,-1-1-1,0 1 1,0-1 0,0 1-1,0-1 1,0 0-1,0 0 1,0 0 0,0 0-1,0 0 1,0 0-1,2-3 1,17-12-135,0 2 1,36-20-1,-50 31 157,0 0 0,0 0-1,0 0 1,1 1 0,-1 0 0,1 0-1,-1 1 1,1 0 0,-1 0-1,1 1 1,0 0 0,-1 1 0,1-1-1,9 3 1,-13-1 82,-1 0 0,0-1 0,-1 1 0,1 1 0,0-1 0,0 0-1,-1 1 1,0-1 0,1 1 0,-1 0 0,0 0 0,0 0 0,0 0 0,2 5 0,0 0 190,0 1-1,-1 0 1,0-1 0,4 18-1,-3-8 129,-2 0-1,0 1 1,0-1-1,-2 1 1,-4 36-1,3-52-308,-1 0 0,0 1 0,1-1-1,-1 0 1,0 0 0,0-1 0,-1 1-1,1 0 1,-1-1 0,1 1 0,-1-1 0,0 0-1,0 0 1,0 0 0,0 0 0,0 0-1,0-1 1,-1 0 0,1 1 0,0-1 0,-6 1-1,-5 1 25,1 0 0,-1-1 0,0 0 0,-19-1 0,26-1-54,-1-1-1,0 0 1,0-1 0,1 1-1,-1-2 1,0 1-1,1-1 1,0 0 0,0-1-1,0 1 1,0-1 0,1-1-1,-1 1 1,-8-10 0,1 1-183,1 0 0,1-1 1,0-1-1,1 1 1,-9-19-1,19 32 263,-11-25-2654,12 25 2307,0 0 1,0 0-1,0 0 1,0 0-1,0 0 1,0 0-1,0 0 1,0 0-1,0 0 1,0 0-1,1 1 1,-1-1-1,0 0 1,1 0 0,-1 0-1,1 0 1,-1 0-1,1 1 1,-1-1-1,1 0 1,-1 0-1,1 1 1,0-1-1,-1 1 1,1-1-1,0 0 1,1 0-1,33-14-6675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36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26 5891,'0'0'14673,"-11"-6"-13294,9 5-1346,0-1 14,-1 0-1,0 0 1,0 0-1,0 0 1,0 1 0,0 0-1,-1-1 1,1 1-1,0 0 1,0 1-1,-1-1 1,1 1-1,-1-1 1,1 1-1,-1 0 1,1 0-1,0 0 1,-1 1-1,1-1 1,-1 1-1,1 0 1,0 0-1,-1 0 1,1 0 0,0 1-1,0-1 1,0 1-1,0 0 1,0 0-1,-3 3 1,-17 14 243,1 1 1,2 0-1,0 2 1,1 0-1,1 2 1,1 0-1,-21 40 0,35-59-235,1 0-1,0 1 1,0-1-1,0 1 1,1 0-1,0 0 1,0-1-1,0 1 1,1 0-1,0 0 1,0 0-1,0 0 1,2 6-1,-2-11-54,1 0-1,0 0 0,0 0 0,-1 0 0,1 0 0,0 0 0,0 0 0,0 0 0,1 0 0,-1 0 0,0 0 0,0-1 0,0 1 0,1 0 0,-1-1 0,0 1 0,0-1 0,1 0 0,-1 1 0,0-1 0,1 0 0,-1 0 0,1 0 0,1 0 0,37-1-145,-28 0 63,0-2 1,0 0 0,0 0 0,-1-1-1,1 0 1,-1-1 0,0 0 0,0-1-1,-1-1 1,15-10 0,8-10-723,50-52 1,-40 35 194,-40 42 602,0-1 1,0 0 0,-1 0-1,0 0 1,1 0 0,-1 0-1,3-7 1,-4 8 1373,5 18 5,-3-8-1185,0 0 0,0 0 0,1 0 0,6 9 1,-8-14-141,0 0 1,0 0 0,0 0-1,0-1 1,1 1 0,-1-1 0,1 0-1,0 1 1,-1-1 0,1 0 0,0 0-1,0-1 1,5 3 0,22 10-566,-14-5-2484,-16-9 2741,1 1 0,-1-1-1,1 0 1,-1 0 0,0 0 0,1 0-1,-1 1 1,0-1 0,1 0-1,-1 1 1,0-1 0,1 0 0,-1 0-1,0 1 1,1-1 0,-1 1-1,0-1 1,0 0 0,0 1 0,1-1-1,-1 0 1,0 1 0,0-1-1,0 1 1,0-1 0,0 1 0,0-1-1,0 0 1,0 1 0,0-1-1,0 1 1,0-1 0,0 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39.1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290 212 6531,'0'0'18339,"-3"-17"-16498,-11-56-555,12 65-1096,-1 0 0,0 0 0,0 0 0,-1 0 0,0 0 0,-1 1 0,1 0 0,-1-1 0,-1 2 0,1-1 0,-1 1 0,-9-8 0,14 13-133,-1-1 1,0 0-1,0 1 0,0-1 0,0 1 0,0-1 1,0 1-1,0 0 0,0 0 0,-1 0 0,1 0 1,0 0-1,-1 1 0,1-1 0,0 1 0,-1-1 0,1 1 1,-1 0-1,1 0 0,-1 0 0,1 0 0,-1 1 1,1-1-1,-1 1 0,1-1 0,0 1 0,-1 0 0,1 0 1,0 0-1,0 0 0,-3 2 0,0 1-14,0 0 0,0 1-1,0 0 1,0 0 0,1 1-1,0-1 1,0 1 0,0 0 0,1 0-1,-4 9 1,-8 18-43,1 1 0,2 1 0,1 0 0,2 1 0,2 0 0,1 0 0,-2 61 0,9-8 0,-1-88 0,1 1 0,-1-1-1,0 1 1,1-1 0,0 0 0,-1 1-1,1-1 1,0 0 0,-1 1 0,1-1 0,0 0-1,0 0 1,0 0 0,0 0 0,0 0 0,1 0-1,-1 0 1,0 0 0,0 0 0,1-1-1,-1 1 1,0 0 0,1-1 0,-1 1 0,0-1-1,1 0 1,-1 1 0,1-1 0,-1 0-1,1 0 1,-1 0 0,1 0 0,-1 0 0,1 0-1,-1 0 1,1 0 0,-1-1 0,0 1-1,1-1 1,-1 1 0,1-1 0,-1 1 0,0-1-1,1 0 1,-1 0 0,0 0 0,0 0 0,2-1-1,12-15-1,0-1 0,-1 0-1,-1-1 1,16-30-1,39-89-89,-47 88-39,-14 30 20,1 1 0,1 1 0,0-1 0,1 2 0,25-33 0,-35 49 110,1 1 1,-1-1 0,1 0 0,0 0 0,-1 1-1,1-1 1,0 1 0,0-1 0,0 1 0,0-1 0,-1 1-1,1-1 1,0 1 0,0 0 0,0-1 0,0 1-1,0 0 1,0 0 0,0 0 0,0 0 0,0 0 0,0 0-1,0 0 1,0 0 0,0 0 0,0 0 0,0 0-1,-1 1 1,1-1 0,0 0 0,0 1 0,0-1-1,0 0 1,0 1 0,0-1 0,-1 1 0,1 0 0,0-1-1,0 1 1,-1 0 0,1-1 0,0 2 0,-1-2 0,29 49 184,-3 0 0,-2 1 0,-2 1 0,23 85 0,10 126-184,-55-264-8,-1-4-28,-1-1-1,1 1 1,-1 0 0,-1 0 0,1 0 0,-4-7 0,5 12 19,-40-64-4380,15 22-3977,8 11-4797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39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3201,'0'0'17016,"-11"148"-15223,11-116-592,0-9-465,0-7-512,0-1-192,0-7-32,11-8-2337,7 0-960,-1 0-2146,0 0-3265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39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8516,'0'0'15255,"6"164"-14775,6-132-336,-7 7-144,7-8-560,0 0-2033,5-7-1937,0-1-1297,1-15-4098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39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5635,'0'0'4599,"-1"22"-48,-2 6-3254,-4 99 3014,7-123-4180,0-1 0,0 1-1,0 0 1,1 0 0,0 0-1,-1-1 1,2 1 0,-1 0-1,0-1 1,1 1 0,-1-1-1,1 1 1,0-1 0,0 0-1,0 0 1,1 0 0,-1 0-1,1 0 1,0 0 0,-1-1-1,1 1 1,0-1 0,1 0 0,-1 0-1,5 3 1,-1-3-89,0 1 0,0-1 0,0 0 0,1-1 0,-1 1 0,1-2 0,-1 1 0,0-1 0,1 0 0,-1 0 0,1-1 0,10-2-1,-9 0-83,-1-1 0,0 1 0,0-1-1,0 0 1,0-1 0,-1 0 0,1 0-1,-1-1 1,0 1 0,-1-2 0,0 1 0,9-11-1,2-5-245,-1 0 0,24-44-1,-35 53 311,4-5-223,-9 18 234,0 1-1,0-1 1,0 0-1,0 0 1,0 0-1,0 0 1,0 0-1,0 0 1,0 0-1,0 1 1,0-1-1,0 0 1,1 0-1,-1 0 1,0 0-1,0 0 1,0 0-1,0 0 1,0 0-1,0 0 1,0 0-1,0 0 1,1 0-1,-1 0 1,0 1-1,0-1 1,0 0-1,0 0 1,0 0-1,0 0 1,0 0-1,1 0 1,-1 0-1,0 0 1,0 0-1,0 0 1,0 0-1,0 0 1,0 0-1,0-1 1,1 1-1,-1 0 1,0 0-1,0 0 1,0 21 590,1 0-1,1 0 1,6 25 0,-7-41-575,0 0 0,0 1 0,1-1 0,-1 0 0,1 0-1,1 0 1,-1 0 0,1-1 0,0 1 0,0-1 0,0 1 0,0-1 0,1 0 0,0 0 0,-1 0 0,2-1-1,-1 0 1,7 5 0,-6-7-520,-1 0-1,0 0 1,0 0-1,0-1 1,0 0-1,1 0 1,4-1-1,17-4-5997,1-15-354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40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8244,'0'0'12824,"0"23"-10855,0 76-587,0-93-1256,0 0-1,0 0 1,1 0-1,-1 0 1,1 0-1,1 0 0,-1 0 1,1 0-1,0-1 1,0 1-1,1-1 1,-1 1-1,7 7 1,-7-10-172,1 0 1,-1-1 0,1 1-1,0-1 1,0 0 0,0 0-1,0 0 1,0-1 0,0 1-1,1-1 1,-1 1 0,0-1-1,1 0 1,-1 0 0,1-1-1,6 2 1,3-3-227,-1 0-1,1 0 1,-1-1 0,0 0 0,0-1-1,0-1 1,0 0 0,0 0 0,18-11-1,-28 14 266,0 0 0,0 0 1,1 0-1,-1 0 0,0 0 0,1 0 0,-1 1 0,0-1 0,1 1 0,-1-1 0,1 1 0,-1 0 0,0 0 0,1 0 0,-1 0 0,1 1 0,-1-1 0,0 1 0,1-1 0,-1 1 0,0 0 0,4 2 0,-1 0 209,-1 1-1,1 0 0,-1 0 1,1 1-1,-2-1 0,1 1 1,3 5-1,-1-3 91,-3-2-229,0-1 1,1 0 0,-1-1 0,1 1 0,0-1 0,0 1-1,1-1 1,-1 0 0,1-1 0,-1 1 0,1-1 0,0 0 0,0 0-1,7 1 1,-4-1-34,1-1-1,-1 0 1,1 0-1,0-1 1,0 0-1,-1-1 1,17-3-1,-1-2-54,0-1 0,0-2-1,-1 0 1,37-21 0,-26 12-266,-2-2 1,36-27 0,-56 37 214,-1 0-1,1-1 1,-2 0 0,1-1 0,-2 0-1,1-1 1,14-26 0,-22 33 188,0 0-1,0-1 1,-1 1 0,0 0-1,0-1 1,0 1 0,-1-1-1,0 1 1,0-1 0,0 1-1,-1 0 1,0-1 0,0 1-1,-1 0 1,0-1 0,0 1-1,-1 0 1,1 0 0,-1 1-1,-5-8 1,6 11-49,0 1 0,0 0 0,0-1 0,0 1 0,-1 0 0,1 0 0,0 0 0,-1 1 0,1-1-1,0 0 1,-1 1 0,1 0 0,-1 0 0,1-1 0,-1 1 0,1 1 0,-1-1 0,1 0 0,-1 1 0,1-1 0,-1 1 0,1 0 0,0-1 0,-1 1 0,1 0 0,-2 2 0,-4 6-5,1 0 1,0 0-1,1 1 1,0-1 0,1 1-1,0 1 1,0-1 0,1 1-1,-4 16 1,3-5 98,0 0 1,1 0-1,1 0 1,1 26-1,1-40-105,1-1 0,0 1-1,1-1 1,0 1 0,0-1-1,1 1 1,0-1-1,0 0 1,1 0 0,0 0-1,0 0 1,0 0 0,1-1-1,0 1 1,0-1-1,1 0 1,0 0 0,0-1-1,11 10 1,3 0 17,0-2 0,0 0 0,2-1 0,-1-2 0,1 0 0,1 0 0,0-2 0,0-1 0,1-1 0,0-1 0,0-1 0,0 0 0,29-1 0,-51-3-155,-24 0-12303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52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18 470 2417,'0'0'9116,"-3"8"-8121,-11 31 11937,16-63-9069,16 2-3625,41-38 1,-38 40-204,35-42 0,18-33 12,36-52-12,-97 130-25,-9 12-3,0 1 0,-1-1 0,0 0 1,1 0-1,-1 0 0,-1 0 0,1-1 1,-1 1-1,0-1 0,0 1 0,0-7 0,-2 11 287,0 26-30,-1-4-214,-2 0 1,0-1-1,-1 1 1,-11 30-1,-4 18 144,-54 286 320,69-338-514,3-10 1,-1 1-1,1-1 1,0 1 0,1 9-1,0-16 307,0-2-262,0-4-37,0 4-189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53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8052,'0'0'12245,"14"0"-10988,25 0-189,42 1 1211,91-11 0,40-26-1334,-186 34-718,-26-28-4448,0 23-314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53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32 10565,'0'0'19603,"7"0"-17082,-4 0-2809,-20-10-9986,-11-11 2426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5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88 5250,'0'0'15122,"-24"-12"-13919,-77-35 35,95 44-1031,-1 0-1,0 1 0,1 0 1,-1 0-1,0 0 1,0 1-1,0 0 1,-11 0-1,1 0 247,-95-2 2082,72 3-1482,-51-5 1,79 4-972,0 0 0,1 0 0,-1 2 0,0-1 0,0 1 0,1 1 1,-1 0-1,0 1 0,1 0 0,0 1 0,0 0 0,-17 9 0,16-6-32,-1 2 0,1-1 1,0 1-1,1 1 0,0 0 0,0 1 0,1 0 0,1 0 0,-13 20 0,7-6 11,2 0 1,1 0-1,2 2 0,0-1 0,1 1 0,2 0 0,1 1 1,1 0-1,1 0 0,2 0 0,0 0 0,6 57 0,-2-76-38,0 0-1,0 1 0,1-1 0,0 0 1,1 0-1,0 0 0,0-1 1,11 15-1,3 4 106,30 30 0,-18-25-110,2-2 0,1-1 0,1-1 0,1-2 0,2-2 0,0-1 1,2-2-1,0-1 0,59 20 0,-59-29-18,0-1 0,1-2 0,0-2 0,1-1 0,-1-3 0,1-1 0,56-5 0,-78 1 0,-1 0 0,0-1 0,0 0 0,0-2 0,0 0 0,-1-1 0,0-1 0,-1 0 0,1-2 0,-2 1 0,1-2 0,-1 0 0,19-20 0,11-14 0,-2-3 0,56-79 0,-86 109 0,-4 5 0,-1-1 0,0 0 0,-1-1 0,-1 1 0,0-2 0,-1 1 0,0 0 0,-2-1 0,1 0 0,-2 0 0,0 0 0,-1 0 0,-2-23 0,1 13 0,1-2 0,-6-41 0,4 58 0,-1 0 0,-1 1 0,0-1 0,-1 1 0,0 0 0,0 0 0,-7-12 0,4 11 0,0 0 0,0 1 0,-1 0 0,-1 0 0,1 0 0,-2 1 0,1 1 0,-1 0 0,0 0 0,-1 1 0,0 0 0,0 0 0,0 2 0,-1-1 0,0 1 0,0 1 0,0 0 0,-1 1 0,1 0 0,-18-1 0,-227-2-858,185 6-4554,70 0 4704,0 0 0,0 0 0,0 1-1,0-1 1,0 1 0,0-1 0,1 1-1,-1-1 1,0 1 0,0 0 0,1 0-1,-1 0 1,0 0 0,1 1 0,-1-1-1,1 0 1,-1 0 0,-1 3 0,-19 18-10620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0:00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5955,'0'0'13491,"6"26"-11514,1 3-1423,-2-6-116,1 1 0,1-1 1,0-1-1,2 1 0,15 26 0,228 325 2611,-252-373-3123,1-1 0,-1 1 0,0 0 0,1-1 0,-1 1 0,1 0 0,-1-1-1,1 1 1,-1-1 0,1 1 0,0-1 0,-1 1 0,1-1 0,0 1 0,-1-1 0,1 0 0,0 1-1,-1-1 1,1 0 0,0 0 0,0 1 0,-1-1 0,2 0 0,-1 0-43,-1-1 1,1 1-1,-1-1 1,1 1 0,-1-1-1,1 1 1,-1-1-1,0 1 1,1-1-1,-1 1 1,1-1-1,-1 1 1,0-1 0,0 0-1,1 1 1,-1-1-1,0 0 1,0 1-1,0-1 1,0-1-1,2-44-5241,-2 39 4239,0-38-6359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0:0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 6051,'0'0'16871,"-209"172"-15862,146-118-241,-7 1-448,18-8-207,6-16-113,11 0 0,12-15-449,6-8-895,-1 7-1282,1 1-2608,-6 0-3490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0.0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394 1 7972,'0'0'18584,"-15"5"-16828,7-2-1588,-11 3 46,1 1 1,0 0-1,0 2 1,-31 19-1,-58 53 54,-32 22-141,137-102-15,4 22 238,2-19-363,0 0 1,0-1-1,1 0 1,-1 0 0,1 0-1,0-1 1,0 1-1,0-1 1,0 0 0,6 1-1,12 6 22,8 3-166,0-1 0,1-1 0,0-2 1,1-1-1,-1-1 0,1-2 0,60-1 1,-93-12-6872,0-5 396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37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857 8 3073,'0'0'16168,"-10"-5"-9168,4 2-6325,5 3-229,-6 3 386,-14 18-230,-29 39 0,29-33-202,-31 37 573,-6 6-308,3 1 1,-52 90-1,-148 283-665,169-298 0,-22 43 0,95-157 0,14-79-4105,-4 11-6898,-2 19-157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3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1714 7 7139,'0'-7'19905,"0"9"-19719,-1 0 1,0-1-1,0 1 0,1-1 0,-1 1 0,0-1 0,0 0 0,-1 1 0,1-1 0,0 0 0,0 0 1,-1 0-1,1 0 0,-3 2 0,-7 7 240,-158 168 1449,55-55-1393,-71 81-334,-232 361-148,255-317 0,93-139 0,-22 49 0,-9 14 0,67-123 0,-126 206 0,20 25 0,130-262 0,-22 33 0,26-48-32,4-3-112,0-17-3872,1 8 2734,0-1 0,0 1 0,4-16 1,-4 22 398,1-1 0,1 1 1,-1-1-1,0 1 0,1 0 1,0-1-1,3-4 0,7-7-5290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39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25 1969,'0'0'16189,"-10"0"-9261,192-12-2223,4 0-4045,-156 12-544,62 0 140,134 16-1,-110-4-131,176-5 0,-53-4-44,365 23 8,-321 4-41,-178-15 7,125 1 0,505-16-102,-734 0 64,-4-5-3665,3 4 3204,-1 0-1,0 0 1,0 0 0,0 0-1,0 0 1,0 0-1,0 0 1,0 1 0,-2-2-1,1 0-450,-34-20-7203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4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1553,'0'0'15748,"0"19"-13557,2 63-340,-2-76-1583,1 0 1,0-1-1,0 1 0,0 0 1,0-1-1,1 1 0,0-1 1,0 1-1,0-1 0,1 0 1,0 0-1,6 8 0,1 2 441,87 124 2946,-13-20-2692,-44-61-591,-19-30-221,-2 2 0,22 43-1,266 630 693,-283-645-813,-11-26 46,1-2-1,26 44 0,84 151 203,-54-90-233,21 13 62,-40-60 7,38 73 28,-49-69-142,-18-45 0,-16-44 0,-4-2 0,-1 1 0,1-1 0,-1 1 0,0 0 0,1-1 0,-1 1 0,0 0 0,0 0 0,0 0 0,0 0 0,-1 0 0,1 0 0,0 0 0,0 4 0,-1-4 0,0-1 0,1 1 0,-1 0 0,1-1 0,-1 1 0,1-1 0,0 1 0,0-1-1,0 1 1,0-1 0,0 1 0,2 1 0,3 5-23,-5-7-177,-1-2-549,1 0 615,-1-1-1,1 1 0,-1-1 0,0 1 0,0 0 1,0-1-1,0 1 0,0-1 0,0 1 0,0 0 1,0-1-1,-1 1 0,1 0 0,0-1 0,-1 1 0,1 0 1,-1-1-1,0 1 0,1 0 0,-1 0 0,0-1 1,-2-1-1,-24-24-3160,24 24 2686,-41-34-7982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4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6339,'0'0'7379,"-6"211"-4257,1-110-769,-1-7-288,0-8-737,6-24-447,0-15-433,0-15-400,0-17-48,0-54-7652,0-8 1057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41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7459,'0'0'13623,"21"6"-12380,71 24-315,-83-27-823,-1 0-1,1 1 0,-1 0 0,0 0 1,-1 1-1,1-1 0,-1 2 0,0-1 1,0 1-1,0 0 0,-1 1 0,0 0 1,0 0-1,-1 0 0,5 9 0,-5-5 80,0 0-1,-1 0 1,0 1-1,-1-1 1,0 1-1,-1 0 1,-1 0-1,1 0 1,-2 18-1,0-28-165,0 0 1,-1 0-1,1 0 0,-1 0 0,1 0 0,-1 0 0,1 0 0,-1 0 1,0 0-1,0 0 0,0-1 0,0 1 0,-1 0 0,1-1 0,0 1 1,-1 0-1,1-1 0,-1 0 0,-3 3 0,-39 20 89,23-14-91,12-5-20,5-2-1,0-1 0,0 0 0,0 0 0,0 0 0,-1 0 0,1-1 1,0 0-1,-10 2 0,12-3-33,2 0 12,0 1 0,0-1 0,0 0 0,0 1 0,0-1 0,0 0 0,-1 0 0,1 1 0,0-1 0,0 0 0,0 1 0,0-1 0,0 0 0,0 1-1,0-1 1,1 0 0,-1 1 0,0-1 0,0 0 0,0 0 0,0 1 0,0-1 0,0 0 0,0 1 0,1-1 0,-1 0 0,0 0 0,0 1 0,0-1 0,1 0-1,-1 0 1,0 0 0,0 1 0,1-1 0,-1 0 0,0 0 0,0 0 0,1 1 0,59 31-835,-41-23 842,-1 1-1,1 1 0,22 17 0,-37-24 131,0-1 0,0 1 0,0-1 0,-1 1 0,0 0 0,1 0 0,-2 1 0,1-1 0,0 1 0,-1-1 0,0 1 0,0 0 0,0 0 0,-1 0 0,1 0 0,-1 0 0,0 0 0,0 9 0,-1-12-31,-1-1 0,1 1 1,0-1-1,-1 1 0,1-1 1,-1 1-1,1-1 0,-1 1 1,0-1-1,1 0 0,-1 1 1,0-1-1,0 0 0,0 0 1,0 0-1,0 1 0,0-1 1,0 0-1,-1 0 0,1-1 1,0 1-1,-1 0 0,1 0 1,0-1-1,-3 2 0,-41 10 535,33-9-421,-29 4-128,0-1 0,-1-3 0,-59-2 0,73-1-298,27 0 126,0 0 0,0 0 0,0 0 0,0 0 0,0 0 0,0 0 0,0-1 0,0 1 0,0 0 0,0-1 0,0 1 0,0-1 0,0 1 0,0-1 0,1 1 0,-1-1 0,0 1 0,0-1 1,1 0-1,-1 1 0,0-1 0,1 0 0,-1 0 0,0 0 0,1 1 0,-1-1 0,1 0 0,0 0 0,-1 0 0,1 0 0,0 0 0,-1 0 0,1 0 0,0 0 0,0-2 0,0-2-759,0 0 0,0 0 1,0 0-1,1 0 0,0 1 0,2-8 0,16-33-7819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41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9636,'0'0'14877,"-26"10"-13143,-79 27-568,102-36-1102,0 0-1,0 0 1,0 1 0,1-1 0,-1 0 0,0 1 0,1 0 0,-1-1 0,1 1 0,-4 4 0,6-6-59,0 1 0,0-1 0,-1 1 0,1-1 0,0 1 0,0-1 0,0 1 0,0-1 0,0 1 0,-1-1 0,1 1 0,0-1 0,0 1-1,0 0 1,1-1 0,-1 1 0,0-1 0,0 1 0,0-1 0,0 1 0,0-1 0,1 1 0,-1 0 0,2 5-24,-2-3 2,1-1 0,-1 0 0,1 0 0,-1 1 0,1-1 0,0 0 0,0 0 0,0 0 0,0 0 0,0 0 1,0 0-1,0 0 0,1 0 0,2 2 0,28 24-64,-21-19 90,59 44 29,-47-36-29,0 0 0,-1 1 0,-1 2 0,37 42 0,-56-59 29,0 0 1,1 0-1,-2 0 1,1 0-1,0 0 1,-1 1 0,1-1-1,-1 0 1,0 1-1,0-1 1,0 1-1,-1-1 1,1 1-1,-1-1 1,0 1-1,0 0 1,0-1-1,-1 1 1,1-1-1,-1 1 1,1-1-1,-1 1 1,-1-1 0,1 1-1,0-1 1,-1 0-1,1 0 1,-1 0-1,0 0 1,0 0-1,0 0 1,-1 0-1,1 0 1,-1-1-1,0 1 1,1-1-1,-1 0 1,0 0-1,0 0 1,0 0 0,0-1-1,-6 3 1,-8 2 3,0-1 0,0-1 1,-1 0-1,1-1 0,-1-1 1,0-1-1,0 0 1,-19-2-1,20 1-271,15 0 51,-1 0 1,1 0-1,0-1 1,-1 1 0,1-1-1,-1 1 1,1-1 0,0 1-1,0-1 1,-1 0-1,1 0 1,0-1 0,0 1-1,0 0 1,0 0-1,0-1 1,0 0 0,0 1-1,1-1 1,-1 0-1,1 0 1,-4-4 0,-5-22-4839,7-4-3923,3 10 1162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4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6947,'0'0'15471,"11"0"-13734,102 9 736,-42-1-1819,-47-7-553,0 1-1,-1 2 1,39 10 0,-55-12 862,1 1-3686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44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6371,'0'0'15607,"-6"33"-14361,-29 222 1601,18 120-967,16-381-2969,0 0 0,-1 0 0,0-1-1,-1 1 1,1 0 0,-1 1 0,0-1-1,-7-8 1,2 0-2447,-20-33-11076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45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87 157 1008,'0'0'4968,"0"-4"-3349,0 0-952,0-1 0,0 1 0,-1 0 0,1-1 0,-1 1 0,0 0 0,0 0 0,0 0 0,0 0 0,-4-6 0,-13-13-665,10 15-83,1-1 0,0 0 0,1 0 1,0-1-1,-7-15 0,9 19 55,3 5 196,0 3 150,0 0 0,0 1 0,0-1 1,1 1-1,-1-1 0,1 1 0,-1-1 0,1 1 0,0 0 0,0-1 0,0 1 0,1-1 0,-1 1 0,1 0 0,-1-1 0,1 1 0,0-1 0,0 0 0,2 5 0,3 4-174,1 0-1,0 0 0,9 9 1,0 0 984,59 72 1017,131 124 0,-26-31-1286,-107-98-632,-3 5 1,58 101-1,101 235 979,-225-420-1202,-2-2-3,21 36 40,-22-40-44,0 0 0,-1-1 0,1 1 0,1-1 0,-1 1 0,0-1 0,0 1 0,1-1 0,-1 0 1,0 1-1,1-1 0,-1 0 0,1 0 0,0 0 0,-1 0 0,1 0 0,2 0 0,-3-1-273,-30-23-13525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0.6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153 0 6979,'0'0'7737,"0"34"-4736,0 409 5491,0 131-4140,0-590-4467,0 0-1,2 0 1,3-20 0,-4 30 86,1-1-1,0 1 0,1 0 1,0 0-1,-1 0 0,2 0 1,-1 0-1,1 1 0,0 0 1,0-1-1,5-4 0,1 1-24,0 0-1,0 1 0,1 0 1,0 1-1,0 0 1,15-6-1,-19 9 45,0 1 0,0 1-1,1-1 1,-1 1 0,1 1 0,0-1 0,-1 1 0,1 1 0,0-1-1,0 1 1,14 2 0,-18-1 69,0 1 0,-1-1 0,1 1 0,-1 0 0,1 0 0,-1 0 0,0 0-1,0 1 1,0-1 0,0 1 0,0 0 0,-1 0 0,1 0 0,-1 0 0,0 0 0,0 0 0,0 1 0,0-1 0,-1 1 0,1-1 0,-1 1 0,2 5-1,-1 0 36,0-1-1,0 1 0,0-1 0,-1 1 0,-1 0 0,1-1 0,-2 1 0,-1 17 0,1-22-70,-1-1 1,1 1-1,-1 0 1,1 0-1,-1-1 0,0 1 1,-1-1-1,1 0 1,-1 0-1,1 0 0,-1 0 1,0 0-1,0 0 1,0-1-1,-1 1 0,-5 2 1,3-1-4,0-1 1,-1 0 0,0 0-1,0 0 1,0-1 0,0 0-1,-14 1 1,15-2-11,-27 2 82,-52 0-1,73-4-89,1 0-1,-1-1 1,1 0 0,-1-1-1,1 0 1,0-1 0,0 0-1,-12-7 1,-3-2-27,14 8 0,1 0 1,0-1 0,-14-11-1,13 9-286,11 8 194,0-1 1,0 1-1,0-1 1,1 1-1,-1-1 1,0 1 0,0-1-1,1 1 1,-1-1-1,0 1 1,1-1-1,-1 0 1,1 1-1,-1-1 1,1 0-1,-1 0 1,1 1-1,0-1 1,-1 0-1,1 0 1,0 0-1,-1 0 1,1 1 0,0-1-1,0 0 1,0 0-1,0 0 1,0 0-1,0 0 1,0 1-1,0-1 1,0 0-1,1 0 1,-1 0-1,0 0 1,0 0-1,1 1 1,-1-1-1,0 0 1,1 0 0,-1 1-1,2-2 1,14-26-4551,11-15-3069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48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63 3009,'0'0'7604,"-1"0"-6914,-1-1 1,1 0 0,-1 0-1,1 1 1,-1-1-1,1 1 1,-1 0 0,0-1-1,1 1 1,-1 0-1,0 0 1,1 0 0,-3 0-1,-14 64 2018,13-44-1649,-1 1-1,-11 28 0,1-14-252,-181 407 2891,147-324-3488,-81 218 28,-30 91 114,122-333-246,-29 112-99,59-175 7,-21 101-23,3-9 12,27-122-17,0-1 0,0 0 0,0 0 0,-1 1 0,1-1 0,0 0-1,0 0 1,0 0 0,0 1 0,0-1 0,-1 0 0,1 1 0,0-1 0,0 0 0,0 0 0,0 1 0,0-1 0,0 0 0,0 1 0,0-1 0,0 0 0,0 0 0,0 1 0,0-1 0,0 0 0,0 1-1,1-1 1,-1 0 0,0 0 0,0 1 0,0-1 0,0 0 0,0 0 0,1 1 0,-1-1 0,0 0 0,0 0 0,0 0 0,1 1 0,-1-1 0,0 0 0,0 0 0,1 0 0,-1 0 0,0 1 0,0-1 0,1 0-1,-1 0 1,0 0 0,0 0 0,1 0 0,-1 0 0,0 0 0,1 0 0,-1 0 0,0 0 0,0 0 0,1 0 0,-1 0 0,0 0 0,1 0 0,-1 0 0,0 0 0,0 0 0,1-1 0,-1 1 0,0 0 0,0 0-1,1 0 1,13-1 146,20 0 62,3 1 40,0 1-1,42 6 1,-17 0-24,1-3 1,84-5-1,-45-1 19,76 4 128,211-5-349,-221-15-7,6-1 0,488 10 0,-618 9 0,89 5 0,185 31 0,-149-12 0,234 5 0,-403-29 0,0 0 0,1 0 0,-1 0 0,0 1 0,0-1 0,0 0 0,1 0 0,-1 0 0,0 0 0,0 0 0,1 0 0,-1 0 0,0 0 0,0 0 0,1 0 0,-1 0 0,0 0 0,0-1 0,1 1 0,-1 0 0,0 0 0,0 0 0,0 0 0,1 0 0,-1 0 0,0-1 0,0 1 0,0 0 0,1 0 0,-1 0 0,0 0 0,0-1 0,0 1 0,0 0 0,0 0 0,1 0 0,-1-1 0,0 1 0,0 0 0,0 0 0,0-1 0,0 1 0,0 0 0,0 0 0,0-1 0,0 1 0,0 0 0,0 0 0,0 0 0,0-1 0,0 1 0,0 0 0,0 0 0,0-1 0,0 1 0,0 0 0,0 0 0,-1-1 0,1 1 0,0 0 0,0 0 0,0 0 0,0-1 0,-1 1 0,1-1 0,-16-34 0,-35-55 0,39 69 0,-12-20 0,-2 1 0,-1 1 0,-42-46 0,-16 3 0,-143-108 0,-7-4 0,52 2 0,-10-8 0,65 80 0,-167-205 0,210 212 0,-40-48 0,112 148 0,1-3 0,-2 2 0,0 0 0,0 0 0,-2 2 0,1-1 0,-31-16 0,41 26-15,0-1 1,1 1-1,-1-1 1,1 0-1,0-1 1,0 1-1,0 0 1,1-1-1,0 0 1,-1 0-1,-3-9 0,-9-12-808,13 10-1056,4-18-6113,-1 23 4025,0-6-3911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4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3089,'0'0'16256,"-3"7"-15002,-5 23-151,1 0 0,-6 60 0,3-13-34,-30 163 315,40-216-2141,-1-39-8135,3-32 3102,8-14-810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4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4594,'0'0'15490,"10"-3"-14986,7 0-367,0 0-1,-1 1 1,1 1-1,0 0 1,0 1 0,0 1-1,0 1 1,0 0-1,28 9 1,-14-1 160,43 21 1,-63-25-234,1 0 1,-2 0-1,1 1 0,-1 1 1,0 0-1,16 16 1,-23-20-22,-1 0 0,1-1 0,-1 1 1,0 0-1,0 0 0,-1 0 0,1 1 0,-1-1 0,2 7 1,-3-9-8,1 0 0,-1 0 1,0 0-1,0 0 1,0 0-1,0-1 1,0 1-1,0 0 1,0 0-1,-1 0 1,1 0-1,-1-1 1,1 1-1,-1 0 1,0 0-1,1-1 1,-1 1-1,0 0 1,0-1-1,0 1 1,0-1-1,-1 1 1,1-1-1,0 0 1,-1 0-1,-1 2 1,-11 4 92,0-1 0,0-1 0,0 0 1,0-1-1,-25 3 0,18-3-35,-38 13 0,59-17-106,-1 0 0,1 0 0,0 0 0,0 0 1,0 0-1,0 0 0,0 0 0,-1 0 0,1 0 1,0 0-1,0 0 0,0 0 0,0 0 0,0 0 1,-1 0-1,1 0 0,0 1 0,0-1 0,0 0 1,0 0-1,0 0 0,0 0 0,-1 0 0,1 0 1,0 0-1,0 1 0,0-1 0,0 0 0,0 0 1,0 0-1,0 0 0,0 0 0,0 1 0,0-1 1,0 0-1,0 0 0,0 0 0,0 0 0,0 1 1,0-1-1,0 0 0,0 0 0,0 0 0,0 0 1,0 0-1,0 1 0,0-1 0,0 0 0,0 0 0,0 0 1,0 0-1,0 0 0,1 1 0,-1-1 0,0 0 1,0 0-1,0 0 0,14 8-376,31 6 107,-33-11 223,78 16 64,-72-17 11,0 1 1,0 1 0,0 0-1,0 2 1,-1 0 0,0 1-1,26 14 1,-40-19 24,-1 0 0,1 0 0,-1 0 0,0 1 0,0-1 0,1 1 0,-2-1 0,1 1 0,0 0 0,0 0 0,-1 0 0,0 0 0,1 0 0,-1 0 0,0 0 0,0 5 0,0-6 42,-1 0 1,0 0-1,0 0 1,0 0 0,0 0-1,0 0 1,-1 0-1,1 0 1,-1 0 0,1 0-1,-1 0 1,1-1-1,-1 1 1,0 0 0,0 0-1,0-1 1,0 1-1,0 0 1,-1-1 0,1 1-1,0-1 1,-1 1-1,1-1 1,-1 0-1,1 0 1,-1 1 0,0-1-1,-2 1 1,-7 3 105,0-1 1,0-1 0,0 0-1,0 0 1,0-1 0,-18 1-1,-74-2 206,56-2-304,37 1-232,0-1-1,0 0 1,0-1 0,1 0-1,-1-1 1,1 0-1,-1 0 1,1-1 0,0-1-1,-15-9 1,22 13 49,1 1-183,0-1 0,0 0 0,0 0 1,0 0-1,0-1 0,0 1 0,0 0 1,0 0-1,0 0 0,0-1 0,1 1 1,-1 0-1,1-1 0,-1 1 0,1 0 1,-1-1-1,1 1 0,0-1 0,0 1 1,0-1-1,0 1 0,0 0 0,0-1 1,0 1-1,0-1 0,0 1 0,1-1 1,-1 1-1,1-3 0,0 4 203,3-29-7285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49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18 8052,'0'0'16703,"-24"-4"-15374,-77-9-606,98 13-698,-1-1-1,1 1 1,0 0 0,0 0-1,0 1 1,0-1 0,0 0-1,0 1 1,-1 0 0,1 0 0,0 0-1,1 0 1,-1 0 0,0 1-1,0-1 1,0 1 0,1 0-1,-1-1 1,1 1 0,-1 0-1,1 1 1,0-1 0,0 0 0,0 1-1,0-1 1,0 1 0,-2 5-1,1 0 32,1-1 1,0 1-1,1 0 0,-1 0 0,1 0 0,1 0 0,0 13 0,0-18-54,1 6-3,0 1 0,0-1-1,1 0 1,1 0 0,-1 0 0,1 0 0,1-1 0,0 1 0,0-1-1,1 0 1,-1 0 0,13 14 0,9 9-11,52 47 0,-32-35 5,-37-34 7,-1 0 0,0 1-1,0 0 1,-1 0-1,11 20 1,-18-30 7,0 1 1,1-1 0,-1 1-1,0-1 1,1 1-1,-1-1 1,0 1-1,0 0 1,1-1 0,-1 1-1,0-1 1,0 1-1,0-1 1,0 1-1,0 0 1,0-1 0,0 1-1,0 0 1,0-1-1,0 1 1,0-1-1,0 1 1,0-1 0,0 1-1,-1 0 1,1-1-1,0 1 1,0-1-1,-1 1 1,1-1 0,0 1-1,-1-1 1,1 1-1,-1-1 1,1 1 0,0-1-1,-1 0 1,0 1-1,-24 4 526,17-5-398,-206 7 495,212-7-747,0 0 0,1 0 0,-1 0 0,1-1 0,-1 1 0,0 0 0,1 0 1,-1-1-1,1 1 0,-1-1 0,1 0 0,-1 1 0,1-1 0,-1 0 0,1 0 1,0 0-1,-1 0 0,1 0 0,0 0 0,0 0 0,0 0 0,0-1 0,0 1 1,0 0-1,0-1 0,0 1 0,0-1 0,1 1 0,-1-1 0,1 1 0,-1-1 1,1 1-1,-1-1 0,1 0 0,0 1 0,0-1 0,0 1 0,0-1 0,0-2 1,0-1-622,1 0 0,0 1 0,0-1 0,0 0 0,0 1 0,1-1 0,-1 0 0,1 1 0,1 0 0,-1-1 0,0 1 0,1 0 0,3-4 0,41-31-8307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4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8900,'0'0'12614,"128"0"-12454,-82 0-160,0 0-656,1 0-1970,-13 0-1904,-11 0-1969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4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0 944,'0'0'21258,"-34"156"-18729,22-70-416,0-8-672,7-7-657,5-16-560,0-9-224,0-22-32,0-9-304,0-7-1024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5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4178,'0'0'23677,"0"3"-23087,0 14-451,2 1-1,0 0 1,1-1-1,1 0 1,0 1 0,13 28-1,54 96 649,-57-116-658,48 80 545,95 123 0,-155-225-660,-2-4-12,1 1 0,-1 0 1,1 0-1,-1-1 0,1 1 1,-1 0-1,1-1 1,-1 1-1,1-1 0,-1 1 1,1 0-1,0-1 1,-1 1-1,1-1 0,0 0 1,0 1-1,-1-1 0,1 0 1,0 1-1,1-1 1,-1 0 13,-1-88-21039,0 51 11952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5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 4402,'0'0'16063,"-19"19"-14345,-136 142 1060,86-90-1275,33-36-759,2 1-1,1 2 0,-31 47 0,50-66-633,12-17-108,1-1 0,-1 1 0,1 0 0,0-1 0,-1 1 0,1 0 0,0 0 0,0 0 0,1 0 0,-1 0 0,0 0 0,1 0 1,-1 0-1,1 0 0,-1 0 0,1 3 0,0-4-13,-29 15-24358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2:0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0 6419,'0'0'13745,"-13"4"-12006,-30 13 205,-73 41 0,40-19-531,50-26-1045,-17 7-182,-49 33-1,80-39-246,11-13 46,1 0 0,0 0 0,0 0-1,0 0 1,0 0 0,0 0 0,0 1 0,0-1 0,0 0 0,0 0-1,1 0 1,-1 0 0,0 0 0,1 0 0,-1 0 0,1 0-1,-1 0 1,1 0 0,-1 0 0,1 0 0,0-1 0,-1 1 0,1 0-1,1 1 1,10 10-11,0-1-1,0-1 0,1 1 1,22 12-1,65 31 281,-50-28-217,57 23 52,-72-35-50,-1 1 0,50 32-1,-84-47-38,3 2 2,-1 0-1,0-1 1,1 1 0,-1-1-1,1 1 1,0-1 0,-1 0-1,1 0 1,0 0 0,0-1-1,-1 1 1,7 0-1,-8-1 18,0-5-3407,-1 3 2965,0 0 1,0 1-1,0-1 1,0 0 0,-1 1-1,1-1 1,0 0-1,-1 1 1,1-1-1,-1 1 1,1-1-1,-1 0 1,0 1 0,0 0-1,0-1 1,0 1-1,0-1 1,0 1-1,0 0 1,0 0-1,0 0 1,-1-1 0,1 1-1,0 0 1,-1 1-1,1-1 1,-1 0-1,-2-1 1,-29-7-9428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2:00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0 880,'0'0'16317,"-9"0"-12214,13 1-3893,1 0-1,-1 0 1,1 0-1,-1 1 0,0-1 1,1 1-1,-1 0 1,0 1-1,0-1 0,0 1 1,-1-1-1,1 1 1,3 4-1,13 8 456,59 33 991,20 15-319,-76-46-1096,1-1 0,0-1 0,1-2 0,1 0 0,36 13 0,-54-25-486,-39-1-15416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1.3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227 493 9076,'0'0'16002,"-26"12"-14985,-10 5-703,-38 22 1,67-34-243,1-1 0,0 1 0,0 1-1,0-1 1,1 1 0,-1 0 0,1 1-1,1-1 1,-1 1 0,1 0 0,0 0 0,1 0-1,-5 13 1,4-7 94,1 1 0,0 0 0,1 0 0,1 1 0,-1 20 0,2-32-143,0 0 1,0 0-1,0-1 0,0 1 1,1 0-1,-1 0 0,1 0 0,-1-1 1,1 1-1,0 0 0,0-1 1,0 1-1,2 3 0,-1-5-24,0 1 0,0-1-1,0 0 1,0 1 0,0-1-1,0 0 1,0 0 0,1 0 0,-1 0-1,0-1 1,1 1 0,-1-1 0,0 1-1,5-1 1,-1 1-4,0-1 1,0-1-1,0 1 0,-1-1 1,1 0-1,0 0 1,0 0-1,0-1 0,-1 0 1,1 0-1,-1 0 1,1-1-1,-1 0 0,0 0 1,0 0-1,0-1 0,-1 0 1,1 0-1,-1 0 1,6-8-1,8-9-24,-1-1 1,-1-1-1,14-27 1,-19 32-39,15-29-97,-1 0-1,-3-2 0,-2-1 1,-2 0-1,-2-2 0,-3 0 0,8-60 1,-18 96 165,3-26 74,3-74 2543,-9 126-2378,-1 100 73,3 145 964,1-198-1015,3 0-1,18 79 1,-11-86-247,0-4-13,-3 0-1,-1 0 1,4 79-1,-13-125-6,0 0 0,0 0 1,0 1-1,1-1 0,-1 0 0,0 0 1,0 1-1,0-1 0,0 0 0,0 0 1,-1 1-1,1-1 0,0 0 0,0 0 1,0 1-1,0-1 0,0 0 0,0 0 0,0 1 1,0-1-1,0 0 0,-1 0 0,1 0 1,0 1-1,0-1 0,0 0 0,0 0 1,-1 0-1,1 0 0,0 1 0,0-1 1,0 0-1,-1 0 0,1 0 0,0 0 1,-1 0-1,-8-5-357,-14-21-1017,17 18 457,-27-24-4688,-2-6-5294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2:07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 3057,'0'0'12174,"-3"-2"-9563,2 2-2346,1 0-1,0 0 1,-1-1 0,1 1 0,0 0 0,-1 0 0,1 0 0,0 0-1,-1 0 1,1-1 0,-1 1 0,1 0 0,0 0 0,-1 0 0,1 0-1,-1 0 1,1 0 0,0 0 0,-1 0 0,1 0 0,-1 0 0,1 1-1,0-1 1,-1 0 0,1 0 0,-1 0 0,1 0 0,0 1 0,-1-1-1,0 1 1061,0 0-1060,3 17 1582,21 29-2202,24 25 1183,64 74-1,7 8-476,-2 16-6,-113-175-4339,-7-13-1118,-7-3-229,-1-2-1011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2:08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0 7668,'0'0'14291,"-32"28"-12511,-108 90-115,-35 45 1333,67-60-1933,97-93-1002,0 0 1,0 1-1,-9 14 0,19-24-79,1-32-19427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2:0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7 4946,'0'0'10626,"-16"-7"-3230,15 8-7230,1 0 1,-1 1-1,1-1 1,-1 0 0,1 0-1,0 0 1,-1 0-1,1 0 1,0 1-1,0-1 1,0 0-1,0 0 1,0 0-1,0 1 1,0-1 0,1 0-1,-1 0 1,0 0-1,0 0 1,1 1-1,-1-1 1,1 0-1,-1 0 1,1 0-1,0 0 1,-1 0 0,1 0-1,0 0 1,0 0-1,0-1 1,0 1-1,1 1 1,31 23 532,28 6 116,99 36 0,-54-25-717,56 27-60,-149-64-32,-11-5-4,0 1 0,0-1 0,0 1 0,0 0 0,0 0 0,-1 0 1,1 0-1,0 0 0,0 0 0,1 2 0,-2-2 73,-1 1 12,0 0 1,-1 0-1,1 0 1,-1-1-1,1 1 0,-1 0 1,1 0-1,-1 0 1,0-1-1,0 1 1,0-1-1,-2 3 0,-8 7 11,-1-1 0,-1 0 0,0 0 0,0-1 0,-21 9 0,-9 8-88,-14 11-10,-7 5 0,-116 58 0,174-94-45,5-5-267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2:27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16 1377,'0'0'19056,"11"-16"-7296,-10 16-11431,0 0-121,-1 1-207,1 0 1,0 0 0,-1 0-1,1 0 1,-1 0 0,1 0-1,-1 0 1,0 0 0,1 0-1,-1 0 1,0 0 0,0 0-1,0 0 1,0 1 0,0-1-1,0 0 1,0 0 0,0 0-1,0 0 1,-1 1-1,1-1 2,-12 301-3,12-299 0,-22 144 0,-8 42 0,-5 76 0,33-204 0,-8 80 0,-2-18 0,9-78 0,-2 0 0,-15 61 0,-11 36 0,27-120 0,-5 3 0,8-16 0,0-3 0,1 0 0,-1-1 0,0 1 0,0 0 0,0-1 0,-1 1 0,0-1 0,0 0 0,0 0 0,-1 1 0,-4 5 0,7-11 0,0 1 0,-1-1 0,1 0 0,0 1 0,0-1 0,-1 0 0,1 1 0,0-1 0,0 1 0,0-1 0,-1 1 0,1-1 0,0 0 0,0 1 0,0-1 0,0 1 0,0-1 0,0 1 0,0-1 0,0 1 0,0-1 0,0 1 0,0-1 0,0 1 0,1-1 0,-1 1 0,0 1 0,-2 4 0,0 1 0,0-1 0,1 0 0,0 1 0,0-1 0,0 11 0,-4-8 0,4-2 0,-5-31-4317,0 9-4028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4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5699,'0'0'14806,"9"21"-13445,13 37 540,-2 1 1,15 78-1,-13 39 650,3 11-1511,-16-157-1020,-1 4-16,-7-34-3,-1 1 0,0-1-1,1 0 1,-1 0 0,0 0 0,1 0 0,-1 0 0,0 0 0,1 1-1,-1-1 1,0 0 0,1 0 0,-1 0 0,1 0 0,-1 0-1,0 0 1,1 0 0,-1 0 0,0-1 0,1 1 0,-1 0 0,0 0-1,1 0 1,-1 0 0,0 0 0,1-1 0,-1 1 0,0 0-1,0 0 1,1 0 0,-1-1 0,0 1 0,1 0 0,-1 0 0,0-1-1,0 1 1,0 0 0,1-1 0,-1 1 0,0-1 0,33-62-298,-9 17 33,43-64 0,-66 110 258,-1 0 0,0-1 0,1 1 0,-1 0 0,0-1 0,1 1 0,-1 0 0,1-1 0,-1 1 0,1 0 0,-1 0 0,0-1 0,1 1 0,-1 0 0,1 0 0,-1 0 0,1 0 0,-1 0 0,1 0 0,-1-1 0,1 1 0,-1 0 0,1 0 0,-1 1 0,1-1-1,-1 0 1,1 0 0,-1 0 0,1 0 0,-1 0 0,1 0 0,-1 1 0,1-1 0,-1 0 0,0 0 0,1 1 0,-1-1 0,1 0 0,-1 1 0,0-1 0,1 1 0,11 15-13,53 97 387,-25-58-317,-33-47-1129,-3-14-4063,1-17-3175,-5 22 8511,1-22-7209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5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6707,'0'0'13059,"9"19"-11076,64 141 2501,-54-122-3623,-14-28-750,0-1 0,0 1 0,-1 0 1,3 13-1,-3-12 82,-1-15-2254,-5-3 1148,1 0 0,-1 0-1,0 0 1,0 0 0,-1 1-1,1-1 1,-2 1-1,-3-7 1,4 7-257,-10-19-5153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50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7411,'0'0'10709,"22"0"-9473,176 0 2168,-72 0-987,-125 0-2369,-1-4-3236,0-14-870,0 1-2204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50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9156,'0'0'5814,"0"22"-3480,22 254 5400,-13-136-5015,-6-78-1776,17 108 0,-18-162-937,0-1 1,0 0-1,0 0 1,6 11-1,-7-17-7,-1-1-1,1 0 1,0 0 0,-1 1-1,1-1 1,-1 0 0,1 0 0,-1 0-1,1 0 1,0 0 0,-1 0-1,1 0 1,-1 0 0,1 0 0,-1 0-1,1 0 1,0 0 0,-1 0-1,1 0 1,-1 0 0,1-1 0,-1 1-1,1 0 1,-1 0 0,1-1-1,-1 1 1,1 0 0,0-1 0,5-5-66,0 1 0,0-2 0,0 1 0,-1 0 0,0-1 0,7-13 0,7-8-19,3-1-314,31-32 0,-42 50 217,-1 1-1,1 1 1,1 0-1,0 0 1,0 1-1,16-7 1,-22 13 188,-4 3 43,-1 1 0,1-1-1,0 0 1,-1 0-1,1 1 1,-1-1 0,0 1-1,1-1 1,-1 1-1,0 0 1,0-1-1,0 1 1,0 0 0,0 0-1,-1 0 1,2 2-1,0 1 89,50 124 1449,-47-117-1462,-3-8-92,0 0 0,0 0 1,-1 0-1,1 0 1,-1 0-1,0 1 0,0-1 1,0 7-1,-1-11-28,0 1-2,-1-1-1,1 0 1,0 0 0,0 0-1,0 1 1,0-1-1,0 0 1,0 0-1,0 1 1,0-1 0,0 0-1,0 0 1,0 1-1,0-1 1,0 0-1,0 0 1,0 0-1,0 1 1,0-1 0,1 0-1,-1 0 1,0 0-1,0 1 1,0-1-1,0 0 1,0 0 0,0 0-1,1 1 1,-1-1-1,0 0 1,0 0-1,0 0 1,0 0 0,1 0-1,-1 0 1,0 1-1,0-1 1,0 0-1,1 0 1,-1 0 0,0 0-1,0 0 1,1 0-1,-1 0 1,0 0-1,1 0 19,12-56-16149,-2 18 6787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5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10005,'0'0'11199,"8"4"-9649,-4-2-1352,0 0-1,0 1 0,0-1 0,-1 1 0,1 0 1,-1 0-1,1 0 0,-1 0 0,0 1 1,0-1-1,0 1 0,-1 0 0,1 0 0,-1 0 1,0 0-1,0 0 0,0 0 0,-1 1 0,1-1 1,-1 0-1,0 1 0,-1-1 0,1 1 0,-1 7 1,0 191 2307,3-187-2457,1-16-40,-2 0 3,2-1 12,0 1 0,1-1 1,-1 0-1,0 0 1,0 0-1,0-1 0,0 1 1,0-1-1,0 0 1,-1 0-1,1 0 0,4-4 1,41-39 278,-30 27-274,-13 12-60,17-15-679,-2 0-1,20-26 1,-39 44 166,-1 0 1,0 1-1,0-1 0,0 0 1,0 0-1,0 0 0,0-1 1,-1 1-1,0 0 0,1 0 1,-1 0-1,0 0 0,-1 0 0,0-4 1,1-7-3347,0-9-4161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0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1234 7 1409,'6'-7'28685,"-34"40"-27393,-52 48 1,36-40-1205,20-19-88,-32 20 0,-1 3 0,-83 63 0,-4 5 0,-38 59 0,-64 53 0,91-95 0,150-125 0,0 0 0,0 0 0,0 1 0,0-1 0,1 1 0,-6 9 0,-16 19 0,9-13-435,16-42-9599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2.2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8004,'0'0'14967,"151"79"-14039,-105-72-352,6-7-96,-12 0-191,1 0-113,-12 0-96,-12 0-48,1 0-32,-13 0-737,7 0-1600,-6 0-2529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06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4402,'0'0'8961,"-19"40"-5743,2-4-2509,-19 40 1391,-43 128 0,32-67 1814,-125 250-1,166-377-3728,0 6 177,6-15-284,0-5-6,1-5-171,0 0 1,1 0 0,1 0-1,-1 1 1,1-1 0,1 0-1,8-14 1,6-17-609,62-216-6027,-54 161 72,45-109 1,-45 146 2056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06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1377,'-77'79'3012,"63"-63"1201,17-14-3725,0-2 242,0 3-377,0-1-1,-1 1 1,1 0-1,-1 1 1,1-1-1,-1 0 1,0 1-1,0-1 1,-1 1-1,1-1 1,-1 1-1,2 5 1,3 7 574,9 26 748,-2 1 1,-1 1-1,8 68 1,1 136 2031,-12-103-2105,-1-77-1326,-3-37-298,0 35 0,-5-64-467,0-6-2200,-1-7 664,1 1-1,-2-1 0,-3-17 1,-11-18-5304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06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7363,'0'0'11029,"185"0"-8692,-127 0-992,-6 8-737,-6 0-592,-11-8-16,-6 7-1040,-6 1-2146,6-8-2128,0 0-4883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0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9604,'0'0'8471,"-1"30"-6281,-4 198 2295,5 42-43,0-261-4394,0 0 1,0 0-1,1 0 1,0-1-1,1 1 1,0 0-1,0-1 1,1 0-1,0 1 1,0-1-1,9 15 1,-11-23-38,-1 0 0,1 1 0,-1-1 0,0 0 0,1 0 0,-1 1 0,1-1 1,-1 0-1,1 0 0,-1 0 0,1 0 0,-1 1 0,1-1 0,-1 0 0,1 0 1,-1 0-1,1 0 0,-1 0 0,1 0 0,-1-1 0,1 1 0,-1 0 0,1 0 0,-1 0 1,1 0-1,-1-1 0,1 1 0,-1 0 0,1 0 0,-1-1 0,1 1 0,-1 0 0,0-1 1,1 1-1,-1 0 0,0-1 0,1 1 0,-1-1 0,0 1 0,1-1 0,16-21 530,-17 22-529,52-86 732,49-108 1,-88 168-811,-2 1 1,-1-2-1,10-38 1,-18 51-1670,0 1 0,0-24 0,-4 30-3387,-7 6-3162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0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7507,'0'0'10018,"-3"26"-7766,-1 17-1391,-14 99 2536,2-61-521,-35 104 0,47-174-2830,0 1 0,1-1 1,1 1-1,-1-1 0,2 1 0,0 0 1,0 0-1,2 20 0,1-29-43,-1 1-1,1-1 0,-1 0 1,1 0-1,0 0 0,0-1 1,0 1-1,0 0 1,1-1-1,-1 1 0,1-1 1,-1 0-1,1 0 0,0 0 1,3 2-1,3 1 38,-1 0-1,0-1 0,1 0 1,11 3-1,6 0 89,1-2 0,-1-1 0,1-1-1,51-2 1,104-16 241,-152 12-347,14-5 1,-27 5 4,0 1 0,30-1 0,-47 2-106,0 1 0,-1-1 0,1 1-1,-1-1 1,1 1 0,0-1 0,-1 1 0,1-1 0,-1 1 0,1 0 0,-1-1 0,1 1 0,-1 0 0,0-1 0,1 1 0,-1 0-1,1 0 1,-1 0 0,0-1 0,1 1 0,-1 0 0,1 0 0,-1 0 0,0 0 0,-23-1-3963,-8-6-4591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0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3906,'0'0'16447,"3"1"-14657,6 1-1209,0 0-1,1 0 1,-1-1-1,0 0 0,1 0 1,-1-1-1,15-2 1,9 1 141,11-1-143,0-2 0,60-15 0,-35 7-171,-45 10-195,-23 2 19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09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10069,'0'0'12645,"162"-8"-10964,-75 0-816,-11 8-481,-19-7-336,-16-1-48,-24 8-272,-5 0-1329,-47 23-18152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09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3265,'0'0'9925,"0"31"-7020,0-9-2306,-5 199 4192,-11-59-1380,-3 78-692,16-196-3137,1-40-1450,1-24-565,1-42-8586,0 29 1287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09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7988,'0'0'7686,"0"25"-4746,1 78-966,2-58-365,5-24 370,-7-21-1881,0 0-1,-1 1 1,1-1-1,0 0 0,0 0 1,-1 0-1,1 0 0,0 0 1,0 0-1,0 0 1,-1 0-1,1 0 0,0-1 1,0 1-1,-1 0 0,1 0 1,0-1-1,0 1 1,-1 0-1,1-1 0,0 1 1,-1-1-1,1 1 0,-1-1 1,1 1-1,-1-1 1,1 1-1,-1-1 0,1 0 1,-1 1-1,1-2 0,25-36 946,-19 26-946,1 0-1,0 0 0,13-12 0,117-119-342,-114 114-1136,-3 3-3465,-14 14-881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0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0 274 6947,'0'0'5779,"28"2"-2834,94 6-477,-114-8-2309,0 0 1,0 0-1,0-1 1,-1 0-1,1-1 0,0 0 1,0 0-1,-1-1 1,1 1-1,-1-2 0,0 1 1,0-1-1,0 0 1,-1-1-1,10-7 0,1 0 116,13-10 471,34-33 1,-54 47-611,-1-1 0,0-1 0,-1 0 1,0 0-1,-1-1 0,0 0 1,7-14-1,-12 20 80,-1-1-1,1 0 1,-1 0 0,0 0 0,0 1-1,-1-1 1,0-8 0,0 13-183,0 1 1,-1 0-1,1 0 0,0 0 0,-1 0 1,1 0-1,0 0 0,-1 0 1,1 0-1,-1 0 0,1 0 1,0 0-1,-1 0 0,1 0 0,0 0 1,-1 0-1,1 0 0,0 0 1,-1 0-1,1 0 0,0 1 1,-1-1-1,1 0 0,0 0 1,-1 0-1,1 1 0,0-1 0,-1 0 1,1 0-1,0 1 0,-9 5-11,0 1-1,1 0 0,0 1 0,0-1 0,1 2 0,0-1 1,0 1-1,-5 11 0,-45 83 554,52-90-454,0 0-1,1 1 1,0 0-1,1 0 1,0 0 0,1 0-1,1 0 1,0 27-1,2-35-93,-1 0 0,1 0-1,0 0 1,1 0 0,-1 0 0,1-1-1,1 1 1,-1 0 0,1-1-1,4 7 1,-5-9-22,0 0-1,1 0 1,-1-1-1,1 1 1,0-1-1,0 1 1,0-1-1,0 0 1,0 0-1,0-1 1,1 1-1,-1-1 1,1 1-1,-1-1 1,1 0-1,-1 0 1,1-1-1,3 1 1,7 1-255,0-1 0,-1-1 0,1-1 0,-1 0 0,1 0 0,-1-1 0,1-1 0,-1-1 0,0 1 0,0-2 0,15-7 0,-14 4-1316,0 0-1,-1 0 0,0-1 0,0-1 0,18-19 0,0-9-5796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2.5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1 164 9973,'0'0'14598,"185"-31"-13653,-127 31-529,0 0-368,-6 0-48,-6 0 0,1 0-1041,-13-23-1088,1-1-928,-6-15-2353,-12-8-7332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10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1 328 1361,'0'0'16650,"25"-2"-14967,-6 0-1329,-7 2-187,-1 0 0,0-2 0,1 1 0,-1-1 0,0-1 0,0 0 0,0-1 0,-1 0-1,1 0 1,-1-1 0,0 0 0,16-12 0,-23 15-122,16-13 456,0 0-1,-1-1 1,-1-1-1,29-36 1,-34 36-156,31-50 608,-40 61-757,0 0 1,0 0 0,-1 0-1,1 0 1,-1-1 0,-1 1 0,1-1-1,0-12 1,-2 16 1062,-20 20-795,16-14-471,0 0 1,1 0-1,-1 0 1,1 0-1,-6 8 1,-5 9 55,0 0 0,2 1 1,-11 24-1,18-33 35,0 1 1,1 0-1,0 0 0,0 0 1,2 1-1,0-1 1,-1 21-1,2-18 8,0-12-60,0 1-1,1 0 1,0-1-1,0 1 0,0 0 1,0-1-1,1 1 1,-1 0-1,1-1 1,0 1-1,3 6 0,1-5-2,1 0-1,-1-1 0,1 0 1,1 0-1,-1 0 0,1 0 0,12 6 1,58 23 138,-51-24-139,-9-4-192,1-1 1,-1 0-1,1-2 0,0 0 0,0-1 1,0-1-1,24-1 0,-42 0-10,1 0 1,-1 0-1,1-1 1,-1 1-1,1 0 1,-1 0-1,1 0 1,-1-1-1,1 1 0,-1 0 1,1-1-1,-1 1 1,0 0-1,1-1 1,-1 1-1,0-1 0,1 1 1,-1-1-1,0 1 1,0 0-1,1-1 1,-1 1-1,0-1 0,0 1 1,0-1-1,0 1 1,0-1-1,0 1 1,0-1-1,1 1 1,-1-1-1,-1 1 0,1-1 1,0 0-1,0 1 1,0-1-1,0 1 1,0-1-1,0 1 0,-1-1 1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16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16,'0'0'12550,"-9"0"-11432,-45 0 16135,60 9-15796,14 16-1375,1 0 0,1-2 0,2-1 0,48 37 0,116 60-151,-137-88 101,-25-13-32,-22-14 0,1-1 0,0 1 0,0-1 0,0 0 0,10 3 0,0 2 0,0 1 0,-1 0 0,0 1 0,-1 0 0,0 1 0,15 18 0,11 7 0,99 92 0,-35-31 0,-59-61 0,-30-25 0,-1 0 0,0 1 0,0 0 0,13 18 0,-11-7 0,-12-17 0,0-1 0,1 0 0,-1 1 0,1-1 0,0-1 0,1 1 0,6 5 0,-5-9 0,7 9 0,-7-4 0,0-2 0,1 0 0,-1 0 0,1-1 0,0 1 0,0-2 0,1 1 0,-1-1 0,0 0 0,10 1 0,-7-2 0,-8 6 0,-2-1-75,0-4-581,-26 4-6590,-6-4-400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38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7523,'0'0'15605,"0"41"-14300,0 276 1773,0-60-1512,0-256-1564,-1 5 8,1 0 0,0 0 0,0 0 0,1 0 0,-1 0 0,1 1 0,1-1 0,-1 0-1,1-1 1,0 1 0,0 0 0,5 7 0,-7-13-59,0 1 1,0-1-1,0 0 1,1 0-1,-1 0 1,0 1-1,0-1 1,0 0-1,0 0 1,1 0-1,-1 1 0,0-1 1,0 0-1,0 0 1,1 0-1,-1 0 1,0 1-1,0-1 1,0 0-1,1 0 1,-1 0-1,0 0 0,0 0 1,1 0-1,-1 0 1,0 0-1,0 0 1,1 0-1,-1 0 1,0 0-1,1 0 1,-1 0-1,0 0 0,0 0 1,1 0-1,-1 0 1,0 0-1,0 0 1,0-1-1,1 1 1,-1 0-1,0 0 1,0 0-1,1 0 0,-1 0 1,0-1-1,0 1 1,0 0-1,0 0 1,1 0-1,-1-1 1,0 1-1,0 0 0,0 0 1,0-1-1,0 1 1,0 0-1,5-18-2455,-3-109-6681,-3 69 4876,1-41-4372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39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6963,'0'0'9199,"32"12"-7011,109 41-553,-129-48-1489,-1 0-1,0 0 1,-1 1 0,1 1-1,-1 0 1,-1 0-1,1 1 1,-1 0 0,0 0-1,-1 1 1,0 1-1,0-1 1,-1 1 0,7 12-1,-9-10-9,-1 0-1,1-1 1,-2 1-1,0 1 1,0-1-1,-1 0 1,0 1-1,-1-1 0,-1 1 1,0-1-1,-3 21 1,2-26-65,0 0 1,-1-1-1,0 1 1,0-1-1,-1 0 1,0 0-1,0 1 0,0-2 1,0 1-1,-1 0 1,0-1-1,-1 0 1,1 1-1,-1-2 1,0 1-1,0-1 0,0 1 1,-7 3-1,3-3-48,0 0 1,0 0-1,0 0 0,-1-2 0,0 1 0,1-1 0,-1 0 1,0-1-1,-1-1 0,1 1 0,-12-1 0,2-1-122,15 1 56,-1 0 0,1-1 0,-1 0 0,1-1 0,0 1 0,-1-1 0,1 0 0,0 0 0,-1 0 0,1-1 0,0 0 0,0 0 0,-5-3 0,-5-3-56,13 7 67,3 3-368,3 7 388,1-1 1,0 0-1,0 0 1,1 0 0,0-1-1,1 0 1,10 10-1,4 4 432,4 1 46,1 0 0,0-2 0,2-1 1,58 30-1,-20-11-601,-61-35-79,15 7-394,-4-7-3565,99-187-3972,-108 174 8324,2-3 187,-6 10-89,0-1-1,-1 0 1,1 0 0,-1 0 0,0 0 0,0-1 0,0 1 0,0 0 0,-1-1-1,0 0 1,0 1 0,0-1 0,0-7 7006,-14 31-6443,2-3-696,1 0 0,1 1 0,0 0 0,2 1 0,0 0 1,1 0-1,0 0 0,2 1 0,0 0 0,1 0 0,1 0 0,1 28 0,1-45-149,0 0 1,0 0-1,0 0 0,1 0 0,-1 0 1,1-1-1,-1 1 0,1 0 1,0-1-1,0 1 0,0 0 0,0-1 1,0 1-1,0-1 0,0 1 1,0-1-1,1 0 0,-1 1 1,1-1-1,-1 0 0,1 0 0,-1 0 1,1 0-1,-1 0 0,1 0 1,0-1-1,0 1 0,-1 0 0,3 0 1,4 1-49,1-1 1,-1 1 0,1-1-1,15 0 1,2-1-358,81-3-3067,-89 2 1751,1-2 0,-1 0 0,30-10 0,6-3-4541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3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141 243 8644,'0'0'8599,"-20"26"-6561,-60 86 59,75-105-1831,0 0 1,1 1-1,0 0 0,0 0 1,0 0-1,1 0 1,0 1-1,1-1 0,0 1 1,0 0-1,1 0 0,0 0 1,1-1-1,0 18 1,1-6-160,-1-20-106,0 0-1,0 1 1,0-1-1,0 0 1,-1 0-1,1 0 1,0 0-1,0 1 1,0-1 0,0 0-1,0 0 1,0 0-1,0 1 1,0-1-1,1 0 1,-1 0 0,0 0-1,0 0 1,0 1-1,0-1 1,0 0-1,0 0 1,0 0-1,0 0 1,0 0 0,0 1-1,1-1 1,-1 0-1,0 0 1,0 0-1,0 0 1,0 0 0,0 0-1,1 0 1,-1 1-1,0-1 1,0 0-1,0 0 1,0 0-1,1 0 1,-1 0 0,0 0-1,0 0 1,0 0-1,0 0 1,1 0-1,-1 0 1,0 0 0,0 0-1,0 0 1,0 0-1,1 0 1,-1 0-1,0 0 1,0 0-1,1-1 1,19 2 2,-11 0 2,0 0 0,0-1 0,1 0 0,-1-1 0,0 0 0,0 0 0,0-1 0,14-5 0,-12 1 27,-1-1 1,-1 0-1,1 0 1,-1-1-1,-1 0 1,1-1-1,-1 0 0,6-10 1,54-84 51,-53 78-191,-1 0 1,-2-1-1,0-1 0,-1 1 1,-2-2-1,-1 1 0,-1-1 0,-1-1 1,-2 1-1,2-56 0,-6 82 908,-1 14-17,-13 55-252,8-41-205,0 0 0,-1 32 0,5-22-46,2-1 0,6 50 0,-3-69-262,-1-1 0,2 0 0,0 0 0,1-1 0,1 1 0,0-1 0,1 0 0,8 13 0,-2-8-126,-7-11-432,-1 0-1,0 0 1,0 0 0,-1 1-1,4 10 1,-7-16-694,-1 2-449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40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7331,'0'0'13318,"12"86"-14822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41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1153,'0'0'19208,"5"0"-17676,208 0 4607,-203 1-6069,0 0 0,1 0 0,-1 1 0,0 1 0,0-1 0,-1 2 1,1-1-1,-1 1 0,11 6 0,-20-9-103,0-1 0,0 0-1,1 0 1,-1 0 0,0 0-1,0 1 1,0-1 0,1 0 0,-1 0-1,0 0 1,0 0 0,0 0-1,1 0 1,-1 0 0,0 0-1,0 0 1,1 1 0,-1-1 0,0 0-1,0 0 1,1 0 0,-1 0-1,0 0 1,0-1 0,1 1 0,-1 0-1,0 0 1,0 0 0,1 0-1,-1 0 1,0 0 0,0 0 0,0 0-1,1 0 1,-1-1 0,0 1-1,0 0 1,0 0 0,0 0-1,1 0 1,-1-1 0,0 1 0,0 0-1,0 0 1,0-1 0,0 1-1,0 0 1,1 0 0,-1 0 0,0-1-1,-1-16-2996,1 5 331,0-11-5593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4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0 592,'0'0'10344,"0"22"-7522,6 278 5761,-3-189-6186,1 34 33,-2-119-2217,1-1-1,1 1 1,10 32-1,-14-57-219,0 0-1,0 0 0,1 0 1,-1 0-1,0 0 0,0-1 1,1 1-1,-1 0 1,1 0-1,-1 0 0,1 0 1,-1 0-1,1 0 0,0-1 1,-1 1-1,1 0 1,0 0-1,0-1 0,-1 1 1,1 0-1,0-1 0,1 1 1,-1-1-93,0-1 0,0 1 1,0-1-1,-1 1 0,1-1 1,0 1-1,-1-1 0,1 0 1,0 0-1,-1 1 0,1-1 1,-1 0-1,1 0 0,-1 0 1,0 1-1,1-1 0,-1 0 1,0 0-1,1 0 0,-1 0 1,0 0-1,0-1 0,15-54-6876,12-89-1,-20 38-1963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4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3762,'34'-26'5541,"-27"21"-1670,1 12 709,0 3-3976,12 2 198,0 0 0,0-2 1,1 0-1,37 12 0,-37-16-471,-1 2 0,1 0-1,-1 2 1,-1 0-1,0 1 1,23 18-1,-38-25-269,0 0 0,-1 0-1,1 0 1,-1 1 0,0-1-1,0 1 1,-1 0 0,0-1-1,1 1 1,-1 0-1,-1 1 1,1-1 0,-1 0-1,0 0 1,0 1 0,-1-1-1,1 0 1,-1 1 0,-1-1-1,1 1 1,-2 5 0,1-3 57,0 0 0,-1 0 0,-1 0 0,1 0 0,-1 0 0,0-1 1,-1 1-1,0-1 0,0 0 0,-1 0 0,0 0 0,0-1 0,-7 7 0,0-2-83,0-1-1,0 0 0,-1 0 0,-1-2 1,-25 14-1,38-22-67,1 0-1,0 0 1,-1 0 0,1 0 0,0 0 0,-1 0 0,1 0 0,0 0-1,0 0 1,-1 0 0,1 0 0,0 1 0,-1-1 0,1 0 0,0 0-1,0 0 1,0 0 0,-1 1 0,1-1 0,0 0 0,0 0 0,-1 1-1,1-1 1,0 0 0,0 0 0,0 1 0,0-1 0,0 0-1,0 1 1,-1-1 0,1 0 0,0 1 0,0-1 0,0 0 0,0 0-1,0 1 1,0-1 0,0 0 0,0 1 0,0-1 0,0 0 0,0 1-1,1-1 1,-1 0 0,0 0 0,0 1 0,0-1 0,0 0 0,0 1-1,1-1 1,-1 0 0,0 0 0,0 1 0,0-1 0,1 0 0,-1 0-1,0 0 1,0 1 0,1-1 0,-1 0 0,0 0 0,0 0-1,1 0 1,-1 0 0,0 1 0,1-1 0,25 10-926,-21-8 905,16 6-77,-2-2 90,0 1 0,0 0 1,-1 2-1,-1 0 0,18 12 0,-33-19 49,-1-1-1,0 1 0,1-1 1,-1 1-1,0 0 1,0 0-1,0-1 1,0 1-1,0 0 1,0 0-1,-1 0 1,1 0-1,0 0 1,-1 0-1,0 0 1,1 0-1,-1 0 0,0 0 1,0 0-1,0 1 1,-1-1-1,1 0 1,0 0-1,-1 0 1,0 2-1,-1 2 66,0 0 0,0 0 0,-1 0-1,0-1 1,0 1 0,0-1 0,-6 8-1,-19 17 482,-2-1-1,-46 37 0,42-38-438,27-21-129,7-7-17,-1 1 0,0 0 0,0 0-1,0 0 1,1 0 0,-1-1 0,0 1 0,0-1 0,0 1 0,0 0 0,0-1 0,0 1 0,0-1 0,0 0 0,-1 1 0,0-1 0,1-2-439,1-1 1,0 1-1,0 0 1,0-1-1,1 1 1,-1-1-1,1 1 1,-1 0-1,1-1 1,1-1-1,22-46-6723,5-5-3155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42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9364,'0'0'8692,"0"180"-6211,0-109-432,0-32-608,0 0-593,0-8-575,0-8-257,0-7-16,0 0-1409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08.9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 0 2097,'0'0'12987,"-1"25"-11346,-23 332 5111,23-352-6627,-2 25 958,0 40 1,3-69-1095,14-20-394,0 1 381,119-153 243,-130 168-200,1-1 1,-1 1-1,0 0 1,1 0 0,7-5-1,-10 8-12,0-1 0,0 1 0,0-1 0,0 1 0,0 0 0,0-1 0,0 1 0,0 0 0,0 0 0,0 0 0,0 0 0,0 0 0,0 0 0,0 0 0,0 0 0,0 0 0,0 0 0,0 1 0,0-1 0,0 0 0,0 1 0,0-1 0,-1 1 0,1-1 0,0 1 0,0-1 0,0 1 0,0-1 0,-1 1 0,1 0 1,0 0-1,0-1 0,-1 1 0,2 1 0,10 17 217,0-1 0,-2 1 0,0 1 0,0 0 0,-2 0 0,-1 1 0,-1 0 0,0 0 0,-1 0 1,2 38-1,1 26 437,-8-83-682,0-20-9247,0 0 1691,0-7-4242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2.8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6707,'0'0'18000,"31"23"-17061,102 68-389,-119-83-502,0 0 1,0 0-1,1-2 1,0 1-1,18 3 0,-3 0-26,-1-1-6,-23-7-14,0-1-1,0 1 1,0 0-1,0 1 1,0-1 0,0 1-1,-1 1 1,1-1 0,5 5-1,-10-7 26,0 0-1,0 0 1,-1-1-1,1 1 1,0 0 0,-1 0-1,1 0 1,0 0-1,-1 0 1,1 0 0,-1 0-1,1 0 1,-1 1-1,0-1 1,0 0-1,1 0 1,-1 0 0,0 0-1,0 0 1,0 1-1,0-1 1,0 0-1,0 0 1,0 0 0,-1 0-1,1 2 1,-1 1 269,-1 18-3,-1-1 1,-1 0-1,-1 0 0,-1 0 1,-1-1-1,0 1 0,-13 22 1,-2 9-45,5-7-122,6-11-48,-2-1-1,-2-1 1,-1 0-1,-26 40 1,35-95-12412,7 0 5489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42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9124,'0'0'12787,"-17"10"-11813,-49 37 149,63-43-1030,0-1-1,1 0 0,-1 1 1,1 0-1,0 0 0,0-1 1,0 1-1,1 1 0,-1-1 1,1 0-1,0 0 0,1 0 1,-1 1-1,0-1 0,1 0 1,0 0-1,0 1 0,1-1 1,-1 0-1,1 1 0,0-1 1,1 5-1,-1-8-89,0 1 0,0-1 0,0 1 0,0-1 0,0 0 0,0 0 0,0 1-1,0-1 1,1 0 0,-1 0 0,0 0 0,1 0 0,-1 0 0,1-1 0,-1 1 0,1 0 0,-1-1 0,1 1 0,0-1 0,-1 1 0,1-1 0,2 0 0,38 4-58,-37-4 10,1-1 0,0 0 0,0 1-1,-1-2 1,1 1 0,-1-1 0,1 0-1,-1 0 1,0 0 0,1-1 0,7-5-1,-1 0-425,-1-1 0,0-1 0,13-15 0,-24 24 435,1 1 1,-1-1 0,1 0 0,-1 1 0,1-1 0,0 1 0,-1-1 0,1 1 0,0-1 0,0 1 0,-1-1 0,1 1 0,0 0 0,0-1 0,-1 1 0,1 0 0,0 0 0,0 0 0,0-1 0,0 1 0,-1 0 0,1 0-1,0 0 1,0 0 0,0 0 0,0 1 0,-1-1 0,1 0 0,0 0 0,0 0 0,0 1 0,-1-1 0,1 1 0,0-1 0,0 0 0,-1 1 0,2 0 0,20 28 549,-14-17-163,-1-2-85,15 16 319,-11-23-471,-9-3-295,0 0-1,-1 0 0,1-1 0,0 1 0,-1 0 0,1 0 0,0-1 1,-1 1-1,1-1 0,-1 0 0,1 1 0,-1-1 0,1 0 1,-1 0-1,3-2 0,17-24-6636,-17 19 4945,18-33-9190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4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8724,'0'0'11077,"-58"140"-9508,58-116-641,0-9-400,0 1-95,12-8-161,11 7-96,6-15-32,6 0-80,17 0-64,0 0-192,0 0-897,6-31-2448,-6 8-977,-17-24-4482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42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7716,'0'0'7843,"-5"33"-3857,-15 106-979,15-100-1496,1-1-1,2 56 1,3-45-601,-1-48-900,0 0 0,0 0 1,0 0-1,0 0 0,0-1 0,0 1 0,0 0 0,0 0 0,1 0 1,-1 0-1,0-1 0,0 1 0,1 0 0,-1 0 0,1-1 0,-1 1 1,1 0-1,-1-1 0,1 1 0,-1 0 0,1-1 0,-1 1 0,1-1 1,0 1-1,-1-1 0,1 1 0,0-1 0,-1 1 0,3-1 0,27 2 231,-14-2-148,-6-1-13,1-1 0,-1 0 0,0 0 1,0-1-1,0 0 0,0-1 0,0 0 0,-1-1 1,1 1-1,15-13 0,10-8 108,38-35-1,-65 52-193,18-13-215,-2-2-1,41-49 1,-62 68 13,0 0-384,0 0 0,0 0-1,0 1 1,0-1-1,1 1 1,3-3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43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10677,'0'0'14791,"116"71"-14583,-116-87-10837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4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4082,'0'0'13998,"3"0"-12488,4 0-1050,1 1-1,-1 0 0,0 1 0,0 0 1,10 3-1,27 7 534,91 17 610,-127-28-1578,0 0 1,-1 0-1,1-1 0,12 0 1,0-1-209,-8-30-11577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44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2081,'0'0'19705,"93"0"-18504,-24 0 591,30 8-1087,-7-8-321,-5 0-192,-17 0-192,-36 0-16,-16 0-288,-47 16-15063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4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6979,'0'0'6211,"-1"34"-2999,-8 235 2764,9 58 211,0-319-6151,0 0-1,1 0 1,0 0 0,1-1-1,0 1 1,0-1 0,1 1-1,-1-1 1,2 0-1,-1 0 1,1 0 0,0 0-1,6 7 1,-3-4 1770,-7-10-2097,0 1-1,1 0 1,-1-1-1,0 1 1,1 0 0,-1-1-1,0 1 1,1-1-1,-1 1 1,1-1 0,-1 1-1,1-1 1,0 1-1,-1-1 1,1 1-1,-1-1 1,1 1 0,0-1-1,-1 0 1,2 1-1,0-3-480,-1 1-1,0-1 0,0 1 1,0-1-1,0 1 0,-1-1 1,1 0-1,0 1 0,-1-1 0,1 0 1,-1 0-1,1-3 0,6-36-5352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44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2577,'0'0'12990,"1"29"-10258,4 92-419,-5-101-1464,2 0 1,0 0-1,6 21 0,-3-17 100,-5-24-949,8 24 853,-8-24-834,0 1 1,0-1 0,0 0-1,1 1 1,-1-1 0,0 1-1,0-1 1,1 1 0,-1-1-1,0 1 1,0-1-1,1 0 1,-1 1 0,0-1-1,1 0 1,-1 1 0,0-1-1,1 0 1,-1 1 0,1-1-1,-1 0 1,1 0 0,-1 0-1,1 1 1,-1-1-1,1 0 1,-1 0 0,0 0-1,1 0 1,-1 0 0,1 0-1,-1 0 1,1 0 0,-1 0-1,1 0 1,-1 0-1,1 0 1,-1 0 0,1 0-1,-1-1 1,1 1 0,-1 0-1,1 0 1,-1 0 0,1-1-1,-1 1 1,0 0 0,1-1-1,-1 1 1,0 0-1,1-1 1,-1 1 0,0 0-1,1-1 1,-1 1 0,0-1-1,0 1 1,1-1 0,102-158 1047,-63 104-1193,12-19-736,-22 23-10276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45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6771,'0'0'8327,"29"-6"-6623,93-27-508,-115 30-1133,0 1 0,0-1 0,-1-1 0,1 1 0,-1-1 0,0 0 0,0-1 1,0 0-1,-1 1 0,0-2 0,1 1 0,-2-1 0,8-10 0,-1 1 1,-4 8-20,-2-1 1,1 0-1,-1 0 1,0-1-1,-1 1 0,0-1 1,0 0-1,-1 0 1,0 0-1,-1-1 1,0 1-1,0-1 1,-1 1-1,0-17 1,-1 25 171,-3 1 355,0 0-515,1 0 1,0 0 0,-1 1 0,1-1-1,0 1 1,0 0 0,0 0-1,-1 0 1,1 0 0,0 0-1,0 0 1,1 0 0,-1 1 0,0-1-1,0 1 1,0-1 0,1 1-1,-1 0 1,1 0 0,0-1 0,-3 5-1,-1 4 96,-1 1 0,1 0 0,-4 13 0,0-2 234,3-10-92,1 0 0,0 0 0,1 0 0,0 1 0,1 0 0,0-1 0,1 1 0,1 0 0,0 0 1,0 1-1,2-1 0,2 19 0,-2-28-272,1 1 0,-1-1 0,1 0 0,0 1 0,1-1 0,-1 0 0,1-1 0,0 1 0,0 0 0,0-1 0,0 1 0,1-1 0,-1 0 0,1 0 0,0-1 0,0 1 0,0-1 0,0 0 0,0 0 0,9 3 0,2 1-14,0-1 1,0-1 0,0 0 0,1-1 0,20 1 0,-22-3-359,0 0 0,0-1 0,0 0 0,0-1 0,16-4 1,-26 4-262,1-1 0,0 1 0,0-1 0,0 0 0,-1-1 0,1 1 0,-1-1 0,0 0 0,0 0 0,0 0 0,0 0 0,0-1 0,-1 0 0,1 1 0,-1-1 0,0-1 0,4-7 0,17-40-12021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4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0 328 4994,'0'0'12924,"33"-16"-11545,108-55-726,-128 63-608,0 0-1,0-1 0,-1 0 0,-1-1 0,1-1 0,-1 1 0,14-20 0,-10 12-2,-6 7 106,0 1-1,-1-1 1,0 0-1,-1-1 1,0 0-1,9-23 1,-16 34-73,1 0 0,-1 0 1,1 0-1,-1 0 0,1 0 1,-1 0-1,0 0 0,0 0 1,0 0-1,0 0 0,1 0 1,-1 0-1,0-1 0,-1 1 1,1 0-1,0 0 0,0 0 1,0 0-1,-2-2 0,2 3-14,-1-1-1,1 1 0,-1 0 0,1-1 1,-1 1-1,1 0 0,-1 0 0,1 0 1,-1-1-1,0 1 0,1 0 0,-1 0 1,0 0-1,1 0 0,-1 0 0,1 0 1,-1 0-1,0 0 0,1 0 0,-1 0 1,1 1-1,-1-1 0,0 0 0,0 1 1,-3 0 25,0 1 0,-1 0-1,1 0 1,0 1 0,0-1 0,1 1 0,-6 5 0,-1 1 113,0 2-1,1-1 0,0 1 1,1 0-1,0 1 1,1 0-1,0 1 1,1-1-1,0 1 0,1 0 1,1 0-1,0 1 1,0 0-1,2-1 1,-2 23-1,3-29-67,1 0 1,1-1-1,-1 1 1,1-1-1,1 1 0,-1 0 1,3 6-1,-2-10-104,-1-1-1,0 1 1,1-1-1,-1 1 1,1-1-1,0 0 1,0 0-1,0 0 1,0 0-1,0 0 1,1 0 0,-1 0-1,0-1 1,1 1-1,-1-1 1,1 0-1,0 0 1,5 2-1,85 15 292,151 20 215,-207-36-565,-38-26-1528,-12-8-2031,-13-5-4997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3.2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8788,'0'0'16071,"168"7"-14326,-87 1-656,6-8-129,-6 0-496,-17 0-224,-18 0-144,-11 0-96,-18-8-288,0 1-1841,-11 7-1952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6:18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4994,'0'0'19713,"-4"2"-18203,-12 3-354,16-5-1075,0 0 0,-1 0 1,1 0-1,0 0 1,-1 0-1,1 1 0,0-1 1,0 0-1,-1 0 0,1 0 1,0 0-1,0 1 1,-1-1-1,1 0 0,0 0 1,0 1-1,-1-1 1,1 0-1,0 0 0,0 1 1,0-1-1,0 0 1,0 1-1,-1-1 0,1 0 1,0 1-1,0-1 1,0 0-1,0 1 0,0-1 1,0 0-1,0 1 1,0-1-1,0 0 0,0 1 1,0-1-1,0 0 1,0 0-1,1 1 0,-1-1 1,0 0-1,0 1 0,0-1 1,0 0-1,1 1 1,-1-1-1,0 0 0,0 0 1,1 1-1,12 9 1244,297 54-1325,-265-54 0,50 19 0,-62-18 0,-1-1 0,1-2 0,67 9 0,135-17 0,37 2 0,-228 4 0,-1 2 0,0 2 0,67 25 0,-6-2 0,74 15 0,182 55 0,-264-78 0,1-4 0,139 13 0,-125-21 0,163 41 0,-115-8 0,-11-2 0,269 44 0,-323-77 0,0-1 0,139 33 0,-180-26 0,-35-11 0,1 0 0,34 5 0,136 21 0,-157-27 0,48 14 0,6 2 0,-26-10 0,115 19 0,58 7 0,-54-1 0,-134-26 0,-41-9 0,8 1 0,-16-6 0,-15-12 0,-21-24-611,-10-19-2444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45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10197,'0'0'3703,"-2"25"165,-8 311 4032,10 232-1452,0-567-6397,0-3-54,-39-112-6123,7 18-2822,-1 11-1291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46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9012,'0'0'11651,"29"4"-9493,18 2-1307,313 56 2167,-347-59-2996,-1 1 0,0 0 0,-1 1 0,1 0 1,17 11-1,-27-14 19,0-1 1,-1 0-1,1 1 0,0-1 1,-1 1-1,1 0 1,-1 0-1,0-1 0,0 1 1,1 0-1,-1 0 1,0 0-1,-1 0 0,1 0 1,0 0-1,0 0 0,-1 1 1,0-1-1,1 0 1,-1 0-1,0 0 0,0 1 1,0-1-1,0 0 0,0 0 1,-1 0-1,1 1 1,-1-1-1,0 2 0,-1 2 156,-1 0 0,1 0 0,-1 0-1,0-1 1,0 0 0,-1 1 0,0-1-1,-7 8 1,-86 78 803,79-69-1007,18-22-6,-1 1 1,1-1-1,0 1 1,-1-1-1,1 1 0,0-1 1,0 1-1,0-1 1,-1 1-1,1-1 1,0 1-1,0-1 1,0 1-1,0-1 1,0 1-1,0-1 0,0 1 1,0-1-1,0 1 1,0-1-1,0 1 1,0-1-1,1 1 1,-1-1-1,0 1 1,0-1-1,1 1 0,-1-1 1,0 1-1,0-1 1,1 0-1,-1 1 1,0-1-1,1 1 1,-1-1-1,1 0 1,-1 1-1,0-1 1,1 0-1,-1 0 0,1 1 1,-1-1-1,1 0 1,-1 0-1,1 0 1,-1 0-1,1 1 1,-1-1-1,2 0 0,23 8-68,-1 1-1,39 20 1,-46-21 77,-7-3 4,-1 1-1,0 0 1,0 0-1,0 1 1,-1-1-1,0 2 1,13 14 0,-17-17 28,0 0 1,0 1 0,0 0-1,-1 0 1,0 0 0,0 0-1,0 0 1,-1 1 0,0-1-1,0 1 1,0-1 0,-1 1-1,0 11 1,0-13 26,-1 0-1,0-1 1,0 1 0,0-1-1,-1 1 1,1 0 0,-1-1-1,0 1 1,-1-1 0,1 0 0,-1 1-1,0-1 1,0 0 0,0 0-1,-1 0 1,1 0 0,-1 0-1,0-1 1,0 1 0,0-1-1,-4 3 1,-189 164 1148,185-160-1195,10-9-10,0 1 1,0-1 0,0 0 0,0 0 0,0 0 0,-1 0 0,1 0 0,0 0 0,-1-1 0,1 1 0,0 0 0,-1-1 0,1 1 0,-1-1 0,1 1 0,-1-1 0,1 0 0,-1 0-1,1 1 1,-1-1 0,-3-1 0,5 1-324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47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253 134 1985,'0'0'17517,"-1"-16"-15340,-6-50-219,7 64-1810,0-1-1,-1 1 0,0 0 0,1-1 0,-1 1 0,0 0 0,0 0 1,0-1-1,0 1 0,-1 0 0,1 0 0,-1 1 0,1-1 0,-1 0 1,0 0-1,1 1 0,-1-1 0,0 1 0,0-1 0,0 1 0,0 0 1,-1 0-1,-2-1 0,-2 0 222,0 0 0,0 1 0,0 0 0,0 1 0,0 0 0,-7 0 1,2 0-128,8 1-203,0 0-1,0 0 0,-1 0 1,1 1-1,0-1 1,0 1-1,0 0 0,1 0 1,-1 0-1,0 1 1,1 0-1,-1-1 1,1 1-1,0 0 0,0 0 1,0 1-1,-4 5 1,-2 4 13,0 1 1,0 0-1,-10 25 1,13-25-15,2 0 1,0 0 0,1 0-1,0 0 1,-1 22-1,3-27-32,1 0 0,0 0-1,0 0 1,1 0 0,0 0-1,1 0 1,0-1 0,0 1-1,7 15 1,-8-21-13,1-1 1,0 1-1,0-1 0,0 1 1,0-1-1,0 0 0,0 0 1,0 0-1,1 0 0,-1 0 1,1-1-1,-1 1 0,1-1 1,0 1-1,0-1 1,0 0-1,0 0 0,0 0 1,0 0-1,0-1 0,0 1 1,0-1-1,0 0 0,0 0 1,0 0-1,0 0 0,0-1 1,0 1-1,0-1 0,0 0 1,0 0-1,5-2 0,3-1-57,1-1-1,-1 0 0,0-1 1,0 0-1,-1-1 0,16-12 1,-8 2-125,-1 0 0,-1-1 0,-1-1 0,14-22 0,-3 6-19,-25 33 304,-1 7-39,1 0 0,0 0 0,0 0 0,1 0 0,-1 0 0,1-1 1,0 1-1,1-1 0,-1 1 0,5 6 0,34 38 265,-5-16-1347,-2-3-6341,-21-22 1078,9-7-1355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48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1169,'0'0'18491,"0"21"-16739,13 294 4491,37 80-2396,-45-368-3674,-2-6-23,1 0 1,9 29 0,-8-42-96,-1-11-135,-5-15-624,-4 7-782,0 0-1,-1 1 1,-8-11-1,-13-27-8915,11 16-86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50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61 1088,'0'0'21253,"-19"-10"-19282,-62-32-493,80 41-1440,0 0 0,-1 0 0,1 0 0,0 1 0,-1-1 0,1 0 0,-1 1-1,1-1 1,-1 1 0,1 0 0,-1-1 0,1 1 0,-1 0 0,0 0-1,1 0 1,-1 0 0,1 0 0,-1 0 0,1 0 0,-1 1 0,1-1-1,-1 0 1,1 1 0,-1 0 0,-1 0 0,-6 6 67,1 0 0,0 0 1,1 1-1,0 0 0,0 1 0,1-1 1,0 1-1,-7 15 0,-3 9 174,-15 41 0,28-64-249,0 0 0,0 0 0,1 0 0,1 0 0,0 0 0,0 1 0,1 14 0,0-24-30,0 0-6,1 0 0,-1 0 1,0 0-1,0 1 1,0-1-1,1 0 0,-1 0 1,0 0-1,1 0 1,-1 0-1,1 0 0,0 0 1,-1 0-1,1 0 1,0 0-1,0 0 0,-1 0 1,1 0-1,0 0 0,0-1 1,0 1-1,0 0 1,2 0-1,1 1-13,0 0 1,-1-1-1,1 0 0,0 0 1,0 0-1,0 0 0,6 0 1,4-1-40,1 0 0,-1-1 1,24-4-1,-29 3 11,0-1 1,0 0 0,0-1-1,0 0 1,-1 0-1,1-1 1,8-6 0,51-44-469,-67 55 536,-1-1 0,1 1 1,-1 0-1,1 0 0,-1 0 0,1-1 0,0 1 0,-1 0 1,1 0-1,-1 0 0,1 0 0,0 0 0,-1 0 0,1 0 0,-1 0 1,1 0-1,0 0 0,-1 0 0,1 0 0,-1 1 0,1-1 1,0 0-1,-1 0 0,1 1 0,-1-1 0,1 0 0,-1 1 1,1-1-1,-1 0 0,0 1 0,1-1 0,-1 1 0,1-1 1,-1 1-1,0-1 0,1 1 0,-1-1 0,1 2 0,0-1-6,0 1-1,0-1 1,1 0-1,-1 1 1,1-1-1,-1 0 1,1 0-1,-1 0 1,1 0-1,0 0 1,-1-1-1,1 1 1,0 0-1,0-1 0,0 1 1,-1-1-1,3 1 1,11-1 46,-5 0-1637,0 0 1,0-1-1,14-2 0,-21 3 926,0-1-1,0 0 0,-1 0 1,1 0-1,0 0 1,-1-1-1,1 1 1,-1 0-1,0-1 1,1 0-1,-1 0 0,0 0 1,0 0-1,0 0 1,0 0-1,2-4 1,10-24-9966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50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7924,'0'0'11319,"0"25"-8683,-1 11-1670,-1 5 1202,6 67-1,-4-106-2119,1 1 0,-1-1 0,0 0-1,1 1 1,0-1 0,-1 0-1,1 0 1,0 0 0,0 0 0,0 1-1,0-1 1,1-1 0,-1 1 0,0 0-1,1 0 1,-1 0 0,1-1-1,0 1 1,0-1 0,0 1 0,-1-1-1,1 0 1,4 2 0,1-1-271,-1 0-1,0 0 1,1-1 0,-1 0 0,1 0 0,-1-1-1,9 0 1,-13 0 94,0 0 1,0-1-1,0 1 0,0-1 1,0 0-1,0 1 0,0-1 0,0 0 1,-1 0-1,1 0 0,0 0 0,-1-1 1,1 1-1,0 0 0,1-3 1,23-28-1029,-15 18 542,-3 4 198,32-34-863,-39 43 1257,0-1 0,1 1 0,-1-1 0,1 1 0,-1 0 0,1 0 0,0 0 0,-1 0 0,1 0 0,0 0 0,0 0 0,0 1 0,-1-1 0,1 1 0,0-1 0,0 1 0,0 0 0,0-1 0,0 1 0,0 0 0,0 1 0,0-1 0,3 1 0,-4 0 57,1 0 0,-1 0-1,0 0 1,0 0 0,0 0-1,0 1 1,0-1 0,0 0 0,0 1-1,0-1 1,0 1 0,-1-1 0,1 1-1,-1-1 1,1 1 0,0 2-1,3 8 354,7 10 448,2-1 0,0-1-1,0 0 1,27 28-1,-40-48-902,1 0 1,-1 0-1,0 1 0,1-1 1,-1 0-1,0 0 0,1 0 0,-1 1 1,1-1-1,-1 0 0,0 0 1,1 0-1,-1 0 0,1 0 1,-1 0-1,1 0 0,-1 0 0,0 0 1,1 0-1,-1 0 0,1 0 1,-1 0-1,0 0 0,1 0 0,-1 0 1,1-1-1,-1 1 0,0 0 1,1 0-1,-1 0 0,0-1 1,1 1-1,-1 0 0,0-1 0,1 1 1,-1 0-1,0-1 0,1 1 1,-1 0-1,0-1 0,0 1 1,0 0-1,1-1 0,-1 1 0,0 0 1,0-1-1,0 1 0,0-1 1,0 1-1,0-1 0,7-25-3475,-6 22 2471,5-18-4930,0 5-3056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5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8100,'0'0'13176,"-9"24"-11084,-31 77-478,36-90-1413,1 0 1,0 0-1,1 1 1,0-1-1,1 0 0,0 1 1,0-1-1,3 16 0,-1 4 121,-1-28-312,0 1 0,0-1 0,1 1 0,-1-1-1,1 1 1,0-1 0,0 1 0,1-1-1,-1 0 1,1 0 0,-1 1 0,1-1-1,0 0 1,0-1 0,0 1 0,1 0 0,-1-1-1,1 1 1,0-1 0,-1 1 0,1-1-1,0 0 1,0 0 0,0-1 0,0 1 0,1-1-1,5 3 1,4 0-54,1-1 1,-1 0-1,1-1 0,-1 0 1,1-1-1,15 0 0,-22-1-171,0-1-1,0 0 0,0 0 0,0 0 0,-1-1 0,1 0 1,0 0-1,-1-1 0,0 1 0,10-7 0,1-2-1512,0-2 0,22-20 0,23-27-4192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51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5010,'0'0'19721,"81"8"-19064,-47-8-513,-5 7-144,6-7-737,-17 0-2704,-7 8-3490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5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7812,'0'0'8438,"0"23"-4457,0 77-911,0-89-2622,0-1 0,0 1-1,1-1 1,1 0 0,0 0 0,0 1-1,4 9 1,-1-3-199,-4-15-269,0 0 0,0 0 0,0 0 0,0 0 0,0 0 0,0 0 0,1 0 0,-1 0 0,1-1 0,0 1 0,-1 0 0,1-1 0,0 1 0,0-1 0,0 0 0,0 0 0,0 0 0,0 0 0,5 2 0,3 0-495,1 0 1,-1-1 0,13 1 0,-2 0-265,21 2 170,1-1 0,0-3 0,59-5 0,-91 4 607,-1-2 0,0 0 0,1 0 0,-1-1 0,0 0-1,-1 0 1,1-1 0,-1-1 0,1 1 0,-1-2 0,0 1-1,-1-1 1,10-9 0,-12 10 16,0-1 1,0 0-1,-1-1 0,0 1 0,0-1 1,-1 0-1,0 0 0,0 0 1,0 0-1,-1-1 0,0 0 1,-1 1-1,0-1 0,0 0 0,0 0 1,-1-1-1,0-10 0,-1-36 448,0 54-424,-1 0 0,1 0 0,0 0 0,0 1 0,-1-1 0,1 0 0,0 0-1,-1 0 1,1 0 0,-1 0 0,1 1 0,-1-1 0,0 0 0,1 0 0,-1 1 0,0-1 0,1 1 0,-1-1 0,0 0 0,0 1 0,0 0 0,1-1 0,-1 1 0,0-1 0,0 1 0,0 0 0,0-1 0,0 1 0,0 0 0,0 0 0,0 0-1,0 0 1,0 0 0,0 0 0,0 0 0,1 0 0,-2 1 0,-1-1 47,0 0-1,0 0 1,0 1-1,0 0 1,0-1-1,0 1 1,1 0-1,-1 0 1,0 1-1,0-1 1,1 0-1,-1 1 1,-3 3-1,-1 2 57,1 2-1,0-1 1,0 1 0,1 0-1,0 0 1,0 0 0,1 1-1,0 0 1,1 0 0,0 0-1,-1 12 1,-1 0 188,2 0 0,1 0 0,1 0-1,2 33 1,-1-51-313,1-1 0,0 1 0,-1-1-1,2 1 1,-1-1 0,0 0 0,0 0 0,1 1-1,0-1 1,0 0 0,0 0 0,0-1 0,0 1-1,0 0 1,1-1 0,0 1 0,-1-1 0,1 0-1,0 0 1,0 0 0,0 0 0,0 0 0,0-1-1,1 1 1,-1-1 0,0 0 0,1 0 0,-1 0-1,1-1 1,-1 1 0,1-1 0,3 0 0,1 1-39,0-1 0,0 0 0,1 0 1,-1-1-1,0 0 0,0-1 0,0 1 1,0-2-1,0 1 0,-1-1 0,1 0 0,-1-1 1,10-5-1,11-14-609,-2-1-1,0-1 1,31-41 0,24-23-2543,-63 78 2537,-7 13 604,-9 0 180,-1 0 0,1 0 0,-1 1 0,0-1 1,0 0-1,0 1 0,-1-1 0,1 1 0,0-1 1,-1 1-1,1 4 0,1 7 477,0-7-286,-1 5 123,2-1-1,-1-1 1,1 1-1,1 0 1,0-1-1,0 0 1,1 0 0,1 0-1,11 17 1,-15-26-448,0 0 0,0 1 0,1-1 0,-1 0 0,0 0 1,0 0-1,1 0 0,-1-1 0,1 1 0,-1 0 0,0-1 0,1 0 0,-1 0 1,1 0-1,-1 0 0,1 0 0,3-1 0,41-8-12,-47 9 0,18-5 36,3 0-5,-1-1 0,23-10 0,-37 13-34,-1 1-1,0-1 0,1 0 0,-1-1 1,-1 1-1,1-1 0,0 0 0,-1 0 1,0-1-1,0 1 0,0-1 0,5-8 1,-3-1-368,1 0 0,-2 0 1,0-1-1,0 0 1,-2 0-1,3-20 1,2-48-6089,-7 33-2217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3.4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4802,'0'0'9012,"2"29"-4730,8 70-1355,11 147 2897,-20-163-4475,-3-47-853,3 0 1,0 0-1,3 0 1,9 40-1,-7-53-296,-6-35-365,-15-25-1931,2 5-1886,8 7-2335,4 2-2621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5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9412,'0'0'14087,"197"63"-12567,-116-63-575,6 0-609,-1 0-240,-5 0-96,-17 0-240,-29 0-1057,-24 0-1872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52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8196,'0'0'12806,"-18"187"-10037,18-124-240,6 7-752,17-7-561,0-9-143,6-7-401,0-8-400,6-15-96,0-9-176,-6-7-32,0-8 32,-1-8-496,7-23-1217,6-16-1632,-12-15-6147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5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1 258 2001,'0'0'14609,"31"2"-12968,99-2-382,-124-1-1160,1 0-1,-1 0 0,0 0 1,0-1-1,0 0 1,0 0-1,0-1 0,0 1 1,0-1-1,-1-1 0,1 1 1,-1-1-1,0 0 1,0 0-1,6-6 0,0-1 100,0 1-13,-1 0 0,0 0 0,0-2 0,-1 1 0,11-19 0,-15 22 1,-1 0 0,0 0 0,-1 0 0,0-1 0,0 1 0,-1-1 0,0 0 0,0 0 0,-1 0 0,0-9 0,-1 14-244,-1-5 1139,-13 6 246,7 4-1257,0 1-1,0-1 1,0 1-1,0 0 1,0 1 0,1-1-1,-1 1 1,1 1-1,0-1 1,0 1-1,0 0 1,0 1-1,1-1 1,-9 10-1,-8 8 3,1 2-1,-18 26 0,28-35 17,1 0 0,1 1-1,1-1 1,0 2 0,1-1 0,1 1 0,0 0 0,1 1-1,1-1 1,1 1 0,0 0 0,1 29 0,2-42-75,0-1 1,0 0 0,1 0-1,0 1 1,0-1-1,0 0 1,0 0 0,1 0-1,0 0 1,0 0 0,0 0-1,0-1 1,0 1-1,4 4 1,-1-3-5,1 1 0,0-1 0,-1 0 1,2 0-1,-1-1 0,0 0 0,10 5 0,5 0-10,0-1 0,1 0 0,0-2 0,30 5 0,-13-6-166,1-1 1,58-3-1,-53-2-1753,-45 1 1560,1-1 0,0 0-1,-1 0 1,1 1 0,-1-1 0,1 0 0,0 0 0,-1 0-1,0 0 1,1 0 0,-1 0 0,0 1 0,1-1-1,-1 0 1,0 0 0,0 0 0,0 0 0,0 0-1,0 0 1,0 0 0,0 0 0,0 0 0,0 0-1,0 0 1,-1 0 0,1-1 0,-1-5-3793,1-15-8608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5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5378,'0'0'15397,"0"35"-13751,0 256 2948,4-183-2939,32 188 1,-35-293-1651,-1 0-2,0-1 0,1 1 0,-1 0 0,1-1 0,0 1 0,0 0 0,0-1 0,0 1 0,3 4 0,-3-6-174,-1-2-715,0-7 39,-1 0-1,0 1 1,0-1 0,-1 0-1,0 1 1,0-1-1,-1 1 1,0 0 0,0 0-1,-6-10 1,7 13 297,-27-63-7390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57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8436,'0'0'7369,"27"-2"-5611,8-2-1261,14-1 342,61 1-1,-82 4-489,48 6 1,-67-4-273,0-1 0,-1 1-1,1 1 1,0 0 0,-1 0 0,0 1 0,0 0 0,0 0 0,13 9-1,-20-11-8,1-1-1,-1 0 0,0 1 1,0-1-1,1 1 0,-1-1 1,0 1-1,0-1 0,0 1 0,0 0 1,-1 0-1,1-1 0,0 1 1,-1 0-1,0 0 0,1 0 1,-1 0-1,0 0 0,0 0 1,0-1-1,0 1 0,0 0 1,0 0-1,0 0 0,-1 0 0,1 0 1,-1 0-1,1-1 0,-1 1 1,-1 3-1,-1 0 56,0-1 0,1 1 0,-1-1 0,-1 1 0,1-1 0,-1 0 0,1-1 0,-1 1 0,-8 5 0,-15 10 69,-12 6 47,-42 37-1,80-61-246,-1 0 0,1 0 0,0 0-1,0 1 1,0-1 0,-1 0 0,1 1-1,0-1 1,1 0 0,-1 1 0,0-1-1,0 1 1,1 0 0,-1-1 0,1 1 0,-1-1-1,1 4 1,0-4-8,0 0 0,0 1-1,0-1 1,1 0 0,-1 0-1,1 0 1,-1 0 0,1 0-1,-1 0 1,1 0 0,0 0-1,-1 0 1,1 0 0,0 0 0,0 0-1,0 0 1,0-1 0,0 1-1,1 1 1,6 2-64,-1 0 1,1-1-1,0 0 0,1 0 0,12 3 1,18 3 89,55 16 82,-83-21-71,-1 0 1,1 0 0,-1 1-1,0 1 1,-1-1 0,13 11-1,-19-14 45,-1 1 0,1 0 0,-1 0 0,0 0 0,0 0 0,0 0 0,0 0 0,-1 1-1,1-1 1,-1 1 0,0-1 0,0 1 0,0-1 0,0 1 0,-1 0 0,1-1 0,-1 1 0,0 0 0,0 0-1,0-1 1,-2 6 0,2 7 520,0-14-511,-1 0 1,1 0-1,-1 0 1,1 0-1,-1 0 1,0 0-1,0 0 1,0 0-1,0 0 1,0 0-1,-1 0 1,1-1-1,0 1 1,-1 0-1,1-1 1,-1 1-1,0-1 1,0 0-1,-2 2 1,-40 20 621,43-22-663,-25 12 46,0-2-1,-1-1 1,0-1 0,-1-1-1,0-1 1,0-2 0,-52 4-1,78-9-253,0 0-1,1 0 0,-1 0 1,0 0-1,1-1 0,-1 1 0,1 0 1,-1-1-1,1 1 0,-1-1 0,1 0 1,-1 1-1,1-1 0,-1 0 0,1 0 1,0 0-1,0 0 0,-1 0 0,1 0 1,0 0-1,0 0 0,0-1 1,0 1-1,-1-3 0,0 1-885,1 0 1,0 0-1,0 0 0,1-1 0,-1 1 1,1 0-1,0 0 0,0-1 0,0 1 1,0 0-1,1-6 0,4-13-8059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57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 10069,'0'0'6843,"-29"-1"-3757,-94 1-1277,115 1-1642,0 0 0,0 1 0,0 0 0,0 0 0,1 1-1,-1 0 1,1 0 0,0 1 0,0-1 0,0 2 0,0-1-1,-6 6 1,5-3 89,3-4-135,0 1 0,0 0 0,1 0 0,-1 1 0,1-1 0,1 1 0,-1 0 0,0 0 0,1 1-1,0-1 1,0 1 0,1-1 0,0 1 0,0 0 0,-2 10 0,3-11-101,0 0 1,1-1-1,0 1 0,0 0 1,0 0-1,1 0 1,0 0-1,0 0 0,0 0 1,0 0-1,1 0 1,0-1-1,0 1 0,0-1 1,0 1-1,1-1 1,-1 0-1,1 0 0,4 4 1,86 82 196,-63-64-156,-2 1 0,39 49 0,-62-68 12,0 1 0,-1 0 0,0 1 0,0-1 0,-1 1 0,0 0 0,0 0 0,-2 0 0,1 0 0,-1 0 0,0 0 0,-1 0 0,-1 13 0,0-20-50,0-1 1,0 1-1,0-1 1,0 1-1,0-1 1,0 1-1,0-1 1,-1 0-1,1 0 1,-1 0-1,0 0 1,0 0-1,0 0 1,0 0-1,0 0 1,0-1-1,0 1 1,0-1-1,-1 1 1,1-1-1,0 0 1,-1 0-1,0 0 1,-3 0-1,-3 3-11,-1-1 0,1-1 0,-1 0 0,1 0 0,-18 1 0,17-3-29,3 0-156,1 0-1,-1 0 1,1 0-1,-1-1 1,1 0-1,0 0 1,-1 0-1,-5-3 0,10 2-65,0 1-1,-1-1 1,1 0-1,0 1 1,1-1 0,-1 0-1,0 0 1,0 0-1,1-1 1,-1 1-1,1 0 1,0-1-1,0 1 1,0 0-1,0-1 1,0 0-1,0 1 1,1-1-1,-1 1 1,1-1-1,0 0 1,0 1-1,0-5 1,-2-15-3545,2-1 0,3-25 0,6-12-5938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58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7283,'0'0'14583,"17"0"-13847,1 0 417,5 0-497,0 8-480,-6-8-128,7 0-48,5 0-896,-6 0-1809,23 0-1633,-11-8-3074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58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7780,'0'0'11031,"-1"35"-8824,-10 389 4374,11-81-3718,1-313-2767,3-20-3,-3-8-63,-2-21-297,0 15-85,0-1 0,-1 0 0,0 0 0,0 0 0,0 1 0,0-1 0,-1 1 0,0 0 0,1-1 0,-2 1 0,1 1 0,0-1 0,-8-6 0,-34-29-7510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02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7860,'0'0'14025,"12"1"-12438,-5 0-1378,0 0 1,1-1-1,-1 0 0,1 0 1,-1-1-1,0 0 0,0 0 1,1-1-1,-1 0 0,0 0 1,-1 0-1,13-7 0,9-7 64,0-2 0,-2-1 0,0 0 0,-1-2 0,42-46 0,-65 65-265,7-9-156,0 1 0,1 0 0,18-13 0,-27 49-97,-7 11 541,-2 0 0,-1 0 1,-17 42-1,-5 23 376,20-61-440,-16 60 45,-21 155 1,48-240-218,0-5-14,-3-17-4342,2 4 3716,0-1 0,-1 1 0,1 0 0,0-1 0,-1 1 0,1 0 0,-1 0 0,-3-3 0,0-1-1149,-13-16-5557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02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10277,'0'0'13270,"162"31"-11525,-104-31-545,0 0-768,0 0-256,-12 0-144,-11-16-32,-6 8-1184,-12 1-1681,-5 7-1730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4.5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163 0 7075,'0'0'15514,"-16"28"-13534,1-5-1557,-2 3-21,1 1 0,2 0 0,1 1 1,0 1-1,-8 33 0,8 2 251,2 1 0,4-1 0,2 1 0,4 66 0,1-123-638,0 1 0,0 0 1,1 0-1,0-1 0,1 1 0,0 0 0,0-1 0,1 0 1,0 1-1,1-1 0,-1 0 0,2-1 0,-1 1 0,1-1 1,0 1-1,0-2 0,1 1 0,12 10 0,-16-15-50,1 0-1,0 0 1,0 0-1,0-1 1,0 0-1,0 1 1,0-1 0,0 0-1,0-1 1,1 1-1,-1 0 1,0-1-1,0 0 1,1 0-1,-1 0 1,0 0 0,1 0-1,-1-1 1,0 1-1,6-3 1,-4 1-182,0 0 1,0 0-1,-1-1 1,1 1-1,-1-1 1,0 0-1,1 0 0,-1-1 1,-1 1-1,1-1 1,6-8-1,75-118-7090,-44 53 141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0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9652,'0'0'16760,"11"0"-16488,-11-8-272,0 0-2945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0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2145,'0'0'10872,"0"26"-8746,-1 314 5848,-6-186-5558,-2 64-785,9-363-13529,0 60 3083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0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10501,'0'0'7083,"29"4"-5381,95 14-138,-103-15-1142,0 2 1,23 7 0,-39-10-372,0 0 0,0 0 0,0 1 0,-1 0 1,1 0-1,-1 0 0,1 0 0,-1 0 0,0 1 0,3 4 0,-5-4-4,1 1 0,-1-1-1,0 1 1,0 0 0,-1-1 0,0 1 0,1 0 0,-2 0 0,1 0 0,0 0 0,-1 0 0,0 0-1,0 0 1,-1 0 0,1 0 0,-1 0 0,0 0 0,-3 8 0,-2-5 57,-1 0 0,0 0 1,0-1-1,0 0 1,-1 0-1,0-1 0,0 1 1,-15 7-1,2-1-32,17-10-104,5-3-8,-1 1 0,0 0-1,0-1 1,0 1 0,0 0 0,1 0 0,-1-1-1,0 1 1,1 0 0,-1-1 0,1 1 0,-1-1-1,1 1 1,-1-1 0,1 1 0,-1 0 0,1-1-1,-1 0 1,1 1 0,0-1 0,-1 1 0,1-1-1,-1 0 1,1 1 0,0-1 0,0 0 0,-1 0-1,1 0 1,0 1 0,1-1 0,2 1-99,21 9 15,0-2 0,0-1 0,51 7 0,-56-12 144,0 1 1,0 1 0,0 1 0,0 1-1,-1 1 1,0 0 0,34 19-1,-50-24 3,-1-1-1,0 1 0,0 0 1,0-1-1,0 1 0,0 0 1,0 0-1,-1 0 0,1 1 1,0-1-1,-1 0 0,0 1 1,2 4-1,-1-2 174,-1 1 1,0 0-1,-1 0 0,0-1 1,0 8-1,0-6 69,0-5-201,0 0 1,-1 1-1,1-1 1,-1 0-1,0 0 1,1 0-1,-1 0 1,0 0-1,0 0 1,0 0-1,0-1 1,-1 1-1,1 0 0,0-1 1,-1 1-1,1 0 1,-1-1-1,0 0 1,1 1-1,-1-1 1,-3 2-1,-48 20 535,40-18-468,-13 4-114,0-2 1,-1-1 0,0-1 0,1-1-1,-1-1 1,-1-2 0,1-1 0,-45-5 0,70 5-173,0-1 0,-1 1 0,1-1 0,0 0 0,0 1 0,0-1 0,0 0 0,0 0 0,0-1 0,0 1 0,0 0 0,1-1 0,-1 1 1,0-1-1,1 1 0,-1-1 0,1 0 0,0 0 0,-1 0 0,1 1 0,0-1 0,0 0 0,0-1 0,0-1 0,0 1-341,0 1-1,0-1 0,1 0 1,-1 0-1,1 0 0,0 0 1,0 1-1,0-1 0,0 0 1,0 0-1,1 0 0,-1 0 1,1 0-1,0 1 0,0-1 1,0 0-1,0 1 0,2-4 1,1 1-1204,1 0 0,0 0-1,0 0 1,10-6 0,-15 10 1623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0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11109,'0'0'9663,"-26"6"-7598,-85 24-109,99-26-1544,0 0 0,0 0 0,1 1 0,-1 1 1,-19 13-1,29-19-399,1 1 0,0 0 1,0 0-1,0 0 0,-1 0 1,1 0-1,0 0 0,0 0 1,0 0-1,1 1 0,-1-1 0,0 0 1,0 0-1,1 1 0,-1-1 1,0 1-1,1-1 0,0 0 0,-1 1 1,1-1-1,0 1 0,0-1 1,0 1-1,0-1 0,0 1 1,0-1-1,0 1 0,0-1 0,0 1 1,1-1-1,-1 1 0,1-1 1,-1 1-1,1-1 0,0 0 1,-1 1-1,1-1 0,2 2 0,1 3-60,0-1-1,0 0 1,1-1 0,0 1-1,0-1 1,0 0-1,7 5 1,25 11-40,2-1 1,65 23 0,18 8-10,-116-47 100,1 0-16,-1 0 0,1 0 0,-1 1 0,0 0 0,-1 0-1,10 8 1,-14-11 22,-1 0-1,1 0 1,0 1-1,0-1 1,0 0-1,-1 1 1,1-1-1,0 1 0,-1-1 1,0 1-1,1-1 1,-1 1-1,0-1 1,0 1-1,0 0 1,0-1-1,0 1 1,0-1-1,0 1 0,0-1 1,-1 1-1,1 0 1,0-1-1,-1 1 1,0-1-1,1 0 1,-1 1-1,0-1 1,0 1-1,0-1 0,1 0 1,-1 0-1,-1 0 1,1 1-1,0-1 1,-1 1-1,-6 6 47,1 0-1,-1 0 0,-1-1 1,1 0-1,-1 0 1,-1-1-1,1 0 0,-1 0 1,0-1-1,0-1 1,0 0-1,-1 0 0,0-1 1,0 0-1,1-1 1,-22 2-1,15-3-129,11 0-93,0-1-1,-1 0 0,1 0 1,-12-2-1,17 2 55,0 0 0,0-1 0,0 1-1,0 0 1,0-1 0,0 1 0,0-1 0,0 1-1,0-1 1,0 0 0,0 1 0,0-1 0,0 0-1,1 0 1,-1 1 0,0-1 0,0 0 0,1 0-1,-1 0 1,0 0 0,1 0 0,-1 0 0,1 0-1,0 0 1,-1 0 0,1 0 0,0 0 0,0 0-1,-1 0 1,1-1 0,0 1 0,0-1-1,0-5-633,1 0-1,-1 0 0,1 0 1,0 0-1,1 0 0,0 1 0,0-1 1,0 0-1,1 1 0,5-11 0,34-43-5900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04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8228,'0'0'14534,"145"0"-13477,-64 0-849,0 0-208,-5-8-2001,-7 8-1617,-17 0-1984,-23 0-3506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04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9156,'0'0'12806,"0"165"-9973,0-72-592,0 1-1024,0 8-401,0-24-255,0-16-353,0-30-144,0-25-64,6-7-577,-6-7-6002,-12-17-1888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05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4722,'0'0'12267,"30"0"-9874,98 5-80,-121-4-2099,0 0-1,0 0 0,0 1 1,0 0-1,0 1 1,0-1-1,-1 1 0,1 1 1,-1-1-1,0 1 0,0 0 1,0 0-1,0 1 1,8 9-1,-1-2 76,0-1 1,-1 2 1,0-1-1,12 18 1,-20-24-228,0 0 0,-1 0 0,1 1 0,-1-1 1,0 1-1,-1-1 0,0 1 0,0 0 0,0 0 1,0 10-1,-1-10-22,-1 0 1,1 1-1,-2-1 1,1 0-1,-1 0 0,0 0 1,-1 0-1,1 0 1,-1-1-1,-1 1 1,-4 10-1,1-8 6,0 0 0,-1 0 0,0 0 1,-1-1-1,0 0 0,-14 10 0,10-7-105,-1-2 0,0 1 1,-1-2-1,0 0 0,-24 10 1,29-15-36,1 0 0,-1 0 0,0-1 1,-1 0-1,1-1 0,0 0 0,0 0 0,-1-1 1,1 0-1,0-1 0,-12-2 0,17 2 47,0-1 0,0 1 0,0-1 0,0 0 0,0 0 0,0 0 0,1-1 0,-1 1 0,1-1 0,0 0 0,-1 0 0,1 0 0,0 0 0,1-1 0,-1 1 0,1-1 0,-1 0 0,1 1 0,-2-7 0,0 1 35,0-1 0,1 1 0,1 0 0,-1-1 0,2 1 0,-1-1 0,1-16 0,1 25 36,1 0 0,-1 1 1,1-1-1,-1 1 0,1-1 0,-1 1 1,1-1-1,0 1 0,-1-1 0,1 1 0,0 0 1,-1-1-1,1 1 0,0 0 0,0-1 1,-1 1-1,1 0 0,0 0 0,0 0 0,-1 0 1,2 0-1,20-2 177,1 1 1,0 0-1,-1 2 1,1 1 0,-1 1-1,0 1 1,0 0-1,0 2 1,0 1-1,-1 0 1,30 16-1,-19-8-177,53 16 0,-57-22-237,-11-3-828,1 1-1620,1-4-3434,-2-3-2700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05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14279,'0'0'13174,"23"0"-13174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27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774 188 4866,'0'0'14506,"-5"-14"-12791,-16-44-266,21 56-1346,-1 0 0,0 0-1,0 0 1,0 0 0,0 1 0,0-1 0,0 0 0,0 1 0,-1-1 0,1 1 0,0-1 0,-1 1 0,1 0 0,-1 0 0,0-1-1,1 1 1,-1 0 0,0 0 0,0 1 0,0-1 0,1 0 0,-4 0 0,-10-5 574,-2-6-27,9 5-505,-1 1 0,1 0 0,-1 0 0,0 1 0,-1 0 0,1 1 0,-1 0 0,0 1 0,0 0-1,0 0 1,0 1 0,-11-1 0,-125-5 309,128 8-355,-4 0 61,-36 4 1,50-3-154,0 0-1,1 1 0,-1 1 1,1-1-1,0 1 0,0 1 1,0-1-1,-9 6 0,-13 14 38,2 1 1,0 1-1,1 1 0,2 2 0,-40 57 0,60-79-42,0 0 4,0 1 0,0 0-1,1-1 1,1 1 0,-1 1-1,1-1 1,0 0 0,1 1 0,-1-1-1,1 16 1,0 8 38,6 40 1,-5-61-21,2 0-10,0-1 0,0 0 0,1 0 0,0 0 0,1 0 0,0-1 0,0 1 0,1-1 0,0 0 0,10 12 0,-4-6-8,1-1 1,0 0-1,1-1 0,0 0 1,17 11-1,2-2 16,2-1 1,0-2-1,62 25 0,-70-34-11,1-1-1,0-2 1,1 0-1,-1-2 1,1-1-1,28-1 1,-36-1 9,-1-1 0,1-2 0,-1 0 0,1 0 0,-1-2 0,0-1 0,0 0 0,0-1 0,-1-1 0,0-1 0,0 0 0,-1-1 0,27-20 0,-27 16 37,28-29 0,-40 37-32,0 0 0,0-1 0,-1 0 0,0 0 0,-1 0-1,1 0 1,-1-1 0,0 1 0,3-12 0,0-6 58,4-13 26,-2-1-1,-1 1 1,3-77 0,-8 84-59,-1-28 129,-2 53-152,1 1 0,0 0 0,-1 0 0,0 0 0,0 0 0,0 0-1,-1 0 1,1 0 0,-1 0 0,-3-5 0,-1 1 37,3 3-38,0 0 0,-1 0 1,1 0-1,-1 1 1,0-1-1,0 1 0,0 0 1,-1 0-1,0 1 0,1-1 1,-1 1-1,0 0 1,-1 0-1,1 1 0,-11-4 1,-65-18-214,20 10-4215,56 18 413,-5 17-2021,-7 9-1829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2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39 5026,'0'0'10072,"2"-2"-8677,25-35 5285,-27 44-6533,-1-1-1,0 1 0,0 0 1,-1-1-1,0 1 0,0-1 1,0 0-1,-1 0 0,0 0 1,0 0-1,-1 0 0,-7 9 1,-7 14 301,-218 443 1877,148-284-2193,-9-11-90,92-172-44,5-5 2,-1 0-1,1 1 1,-1-1-1,1 1 1,-1-1 0,1 1-1,-1-1 1,1 1-1,0-1 1,-1 1-1,1-1 1,0 1-1,-1-1 1,1 1-1,0 0 1,0-1-1,-1 1 1,1 0-1,0-1 1,0 1 0,0 0-1,0-1 1,0 2-1,0-1-42,-13-1-3817,10 0 2956,0 0 0,0 1 1,0 0-1,0-1 0,0 1 0,0 0 0,1 0 0,-5 3 1,-25 10-7418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4.9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0 8644,'0'0'4874,"-1"29"-112,-4 222 2071,5-173-5096,0-77-1744,0-1 1,-1 0-1,1 0 1,0 1-1,0-1 1,0 0-1,0 1 1,0-1-1,0 0 0,0 1 1,0-1-1,0 0 1,1 0-1,-1 1 1,0-1-1,0 0 1,0 1-1,0-1 1,0 0-1,0 0 1,1 1-1,-1-1 1,0 0-1,0 0 1,0 1-1,1-1 1,-1 0-1,0 0 1,0 0-1,1 1 1,-1-1-1,0 0 1,0 0-1,1 0 1,-1 0-1,0 0 1,0 0-1,1 0 1,-1 1-1,0-1 0,1 0 1,-1 0-1,0 0 1,1 0-1,-1 0 1,0 0-1,0 0 1,1-1-1,-1 1 1,0 0-1,1 0 1,-1 0-1,0 0 1,0 0-1,1 0 1,-1 0-1,0-1 1,1 1-1,-1 0 1,0 0-1,0 0 1,0-1-1,1 1 1,17-17-474,20-42 48,-28 43 302,-1 0-1,2 1 1,0 0 0,1 0-1,0 2 1,1-1-1,18-13 1,-30 26 130,0 1 1,-1 0 0,1 0-1,0-1 1,-1 1-1,1 0 1,0 0-1,-1 0 1,1 0 0,0 0-1,-1 0 1,1 0-1,0 0 1,-1 0-1,1 0 1,0 0 0,0 0-1,-1 0 1,1 1-1,0-1 1,-1 0 0,1 1-1,-1-1 1,1 0-1,0 1 1,-1-1-1,1 1 1,-1-1 0,1 1-1,-1-1 1,1 1-1,-1-1 1,1 2-1,16 23 715,-13-17-446,2 1 168,0 1-1,-1 0 1,0 1-1,-1-1 1,0 1 0,4 19-1,-4-5-114,-2 1-1,0 39 1,-2-63-957,1-7-865,29-125-10644,-9 54 5357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3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880 227 2369,'-4'-1'21073,"-2"3"-19362,-123 197 2590,66-95-3880,-120 164 74,-80 137-248,228-342-268,-63 107-1,12-28 6,85-142 11,-6 12-467,7-12 465,0 0-1,0 0 1,0 0 0,0 0 0,0-1 0,0 1 0,0 0 0,0 0-1,0 0 1,0 0 0,0 0 0,0 0 0,0-1 0,0 1 0,0 0 0,0 0-1,0 0 1,0 0 0,0 0 0,0 0 0,0-1 0,-1 1 0,1 0-1,0 0 1,0 0 0,0 0 0,0 0 0,0 0 0,0 0 0,0 0 0,0 0-1,-1-1 1,1 1 0,0 0 0,0 0 0,0 0 0,0 0 0,0 0-1,0 0 1,-1 0 0,1 0 0,0 0 0,0 0 0,0 0 0,0 0-1,0 0 1,0 0 0,-1 0 0,1 0 0,0 0 0,0 0 0,0 0 0,0 0-1,0 0 1,0 1 0,-1-1 0,1 0 0,0-2 204,141-5 353,75-1 138,1088 8 147,-1303 0-821,4 1 54,-5-1-61,0 0 0,1 0 0,-1 0 0,0 0 0,0 0 0,0 0 0,1 0 0,-1 0 0,0 0 0,0 0 0,0 0 0,0 0 0,1 0 0,-1 0 0,0 0 0,0 0 0,0 0 0,1 0 0,-1 0 0,0 0 0,0 0 0,0 0 1,0 0-1,1 0 0,-1 0 0,0 1 0,0-1 0,0 0 0,0 0 0,0 0 0,1 0 0,-1 0 0,0 0 0,0 1 0,0-1 0,0 0 0,0 0 0,0 0 0,0 0 0,0 1 0,0-1 0,0 0 0,0 0 0,0 0 0,0 1 1,0-1-1,0 0 0,0 0 0,0 0 0,0 1 0,0-1 0,0 0 0,0 0 0,0 2 137,29-2-144,342 0 16,-371-1-10,1 1 0,-1 0 0,1-1 0,-1 1 0,0 0 0,1-1 0,-1 1 0,0-1 0,1 1 0,-1-1 0,0 1 0,1-1 0,-1 1 0,0-1-1,0 1 1,1-1 0,-1 1 0,0-1 0,0 1 0,0-1 0,0 1 0,0-1 0,0 0 0,0 1 0,0-1 0,0 1 0,0-1 0,0 1 0,0-1 0,0 1 0,-1-1 0,1 1 0,0-1 0,0 0 0,-1 1 0,1 0 0,-1-2 0,-9-25-35,10 25 39,-3-6-10,-30-74 0,-3 1 0,-76-123 0,84 157 0,2-2 0,2-1 0,-20-62 0,-19-40 0,-19-7 0,-28-77 0,71 145 0,21 52 0,0-5 0,-33-54 0,42 85 0,5 8 0,1-1 0,-1 1 0,1-1 0,0 0 0,-2-8 0,5 14-44,0-1 0,-1 1 0,1-1-1,0 1 1,-1-1 0,1 0 0,-1 1 0,1-1 0,0 1-1,-1 0 1,1-1 0,-1 1 0,1-1 0,-1 1 0,0 0-1,1-1 1,-1 1 0,1 0 0,-1-1 0,0 1 0,1 0-1,-1 0 1,1 0 0,-1 0 0,0 0 0,1 0 0,-1 0-1,0 0 1,1 0 0,-1 0 0,0 0 0,1 0 0,-2 0-1,-3 0-1044,-12-6-1875,-10-2-3198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3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7475,'0'0'13671,"167"8"-13543,-126-8-128,-12 0-192,-6 0-1345,-6 0-2113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32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7059,'0'0'8634,"0"22"-7199,-7 339 5147,-44 235-4603,11-195-2054,40-387 73,1-12 0,-1 0-1,0 1 1,0-1 0,0 0 0,0 1 0,0-1 0,0 0 0,-1 0 0,1 1-1,-1-1 1,0 0 0,1 0 0,-1 0 0,-1 3 0,1-5-46,-41 0-1580,3 0 4611,40 2-2959,0-1 1,0 1-1,0-1 0,0 1 1,0-1-1,1 0 1,-1 1-1,0-1 0,1 0 1,-1 0-1,1 0 0,0 0 1,-1 0-1,1 0 0,0-1 1,3 2-1,-2-1-16,7 3 17,0 0 0,1-1 0,-1-1 1,1 0-1,0 0 0,13 0 1,68-3 272,-43 0-208,-37 1-160,1 0 0,-1-1 0,0-1 0,0 0-1,0 0 1,14-5 0,-21 5-942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3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2817,'0'0'15578,"-7"28"-14746,0 2-445,-8 30 899,-7 70 0,9 152 1852,13-278-3141,0-4 1,0 1 1,0-1-1,0 0 1,0 1 0,0-1-1,-1 1 1,1-1-1,0 0 1,0 1-1,0-1 1,0 0 0,0 1-1,0-1 1,0 1-1,1-1 1,-1 0-1,0 1 1,0-1 0,0 0-1,0 1 1,0-1-1,0 0 1,1 1 0,-1-1-1,0 0 1,0 1-1,1-1 1,-1 0-1,0 0 1,0 1 0,1-1-1,-1 0 1,0 0-1,1 1 1,-1-1-1,0 0 1,1 0 0,-1 0-1,0 0 1,1 0-1,-1 1 1,1-1 0,6-4-37,5-11 133,-1 0 0,0 0 0,-2-1-1,10-19 1,16-27 88,-27 49-235,1 1 1,0 0 0,1 0 0,0 1 0,1 0 0,16-13 0,-26 24 36,-1-1-1,1 1 1,-1 0 0,1 0 0,-1-1-1,1 1 1,-1 0 0,1 0-1,0 0 1,-1-1 0,1 1-1,-1 0 1,1 0 0,0 0-1,-1 0 1,1 0 0,-1 0 0,1 0-1,0 0 1,-1 1 0,1-1-1,-1 0 1,1 0 0,-1 0-1,1 1 1,-1-1 0,1 0 0,-1 0-1,1 1 1,-1-1 0,1 0-1,-1 1 1,1-1 0,0 1-1,9 17-150,-9-16 126,23 44 48,27 65 144,-49-108-1054,4 12 2223,-2-11-4840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33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0 512,'0'0'15874,"0"17"-13470,0 9-1619,1 102 3248,-1-123-3839,1 0-1,0 0 0,0 1 1,0-1-1,0 0 1,1 0-1,0-1 1,0 1-1,3 5 0,-5-10-231,0 0 0,0 0-1,0 0 1,0 0-1,0 0 1,0 0 0,0 0-1,0 0 1,0 0-1,0 1 1,0-1-1,0 0 1,0 0 0,0 0-1,0 0 1,0 0-1,1 0 1,-1 0 0,0 0-1,0 0 1,0 0-1,0 0 1,0 0 0,0 0-1,0 0 1,0 0-1,0 0 1,0 0 0,0 0-1,1 0 1,-1 0-1,0 0 1,0 0 0,0 0-1,0 0 1,0 0-1,0 0 1,0 0-1,0 0 1,0 0 0,0 0-1,1 0 1,-1 0-1,0 0 1,0 0 0,0 0-1,0-1 1,0 1-1,0 0 1,0 0 0,0 0-1,0 0 1,0 0-1,0 0 1,0 0 0,0 0-1,0 0 1,0 0-1,0 0 1,0-1 0,0 1-1,0 0 1,0 0-1,2-10-2056,-1-11-2185,-1-8-4425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35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3249,'3'-3'20703,"-4"2"-20495,67 55 1048,69 76-1,21 25-461,-52-53-630,144 146-111,-204-207-56,-44-41-65,1 0-1,-1 0 1,0 1-1,0-1 1,1 0-1,-1 0 1,0 0-1,0 1 1,0-1-1,1 0 1,-1 0-1,0 1 1,0-1-1,0 0 0,0 1 1,0-1-1,0 0 1,1 1-1,-1-1 1,0 0-1,0 1 1,0-1-1,0 0 1,0 1-1,0-1 1,0 0-1,0 0 1,0 1-1,0-1 1,-1 0-1,1 1 1,0-1-1,-11 1-3323,9-1 2763,1 0 0,-1 0 0,0 0 0,0 0 0,0 0 1,0 0-1,1 0 0,-1 1 0,0-1 0,-3 2 0,-13 17-9597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37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2177,'0'0'15298,"0"10"-12785,-1 7-1880,-1 0 0,-1-1 0,0 1 0,-8 19 0,-4 24 553,-16 102 435,-87 261 0,-34 94-821,144-479-777,4-15 11,-12 37 0,14-52-30,0 1 1,1-1 0,0 0-1,0 1 1,1-1 0,0 12 0,0-1 2446,14-19-2401,26-2 118,47-8 0,-46 5 12,50-2 1,64 6-9,181 4 106,-263 4-233,93 21-1,60 7 108,92-28 9,-244-7-189,-1 7 36,-16 0 19,176 1 31,-105-7-71,-127-1 112,-14-19-41,9 15-55,-299-338-3,263 301 0,-25-21 0,-114-83 0,99 85 0,-359-252 0,418 298 0,0-2 0,0 0 0,2-2 0,0 0 0,-32-40 0,-4-8 0,35 44 0,1-1 0,-29-46 0,34 49 0,-3-7 0,1 9 0,14 17 0,0-1 0,0 1 0,0-1 0,1 0 0,-1 0 0,0 0 0,1 0 0,-1 0 0,-1-3 0,-19-26 0,21 28-38,-1 1-1,1 0 1,-1 0-1,0 0 1,0 0-1,0 0 1,0 0-1,0 0 1,0 0-1,-1 1 1,1-1-1,0 1 1,-1 0-1,1 0 1,-4-1-1,-8 0-3599,-5 1-4965,7 1-758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37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5074,'0'0'11045,"0"0"-10964,1 0 0,-1 1-1,0-1 1,0 0-1,0 0 1,1 0 0,-1 0-1,0 0 1,0 0-1,0 0 1,1 0 0,-1 0-1,0 0 1,0 0 0,0 0-1,1 0 1,-1-1-1,0 1 1,0 0 0,0 0-1,0 0 1,1 0-1,-1 0 1,0 0 0,0 0-1,0 0 1,0-1-1,1 1 1,-1 0 0,0 0-1,0 0 1,0 0 0,0-1-1,0 1 1,0 0-1,0 0 1,0 0 0,1 0-1,-1-1 1,0 1-1,0 0 1,0 0 0,0 0-1,0-1 1,0 1-1,0 0 1,0 0 0,0 0-1,0-1 1,0 1 0,0 0-1,0 0 1,-1 0-1,1-1 1,0 1 0,0 0-1,0 0 1,0 0-1,0 0 1,0-1 0,0 1-1,0 0 1,-1 0-1,1 0 1,61 8 326,-4 0-48,143 16-1226,-197-24 464,0 1 0,-1-1 0,1 1 0,-1 0 0,1 0 1,-1 0-1,0 0 0,1 0 0,-1 1 0,0-1 0,0 1 1,0-1-1,0 1 0,0 0 0,3 3 0,3 11-5189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3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2049,'-4'3'20409,"2"5"-19963,12 293 4420,-9-291-4791,5 254 1133,7 95-581,4-233-394,-6-57-132,23 143 139,-35-207-243,1-5 3,0 1-1,0 0 0,0 0 0,0 0 0,0-1 1,0 1-1,0 0 0,0 0 0,0-1 1,1 1-1,-1 0 0,0 0 0,0-1 0,1 1 1,-1 0-1,0-1 0,1 1 0,-1 0 0,1-1 1,-1 1-1,1 0 0,-1-1 0,2 1 1,-1 5-66,-1-9 545,0 2-506,83-1-469,-47 0 564,0 1 0,1 2 0,64 11 0,-56 2-126,-42-13 4,-3-4-773,-1 0 451,0-1-1,0 1 1,0 0-1,0 0 1,-1-1 0,1 1-1,-1 0 1,1 1-1,-1-1 1,0 0 0,0 0-1,-1 1 1,-3-4-1,-6-10-1375,-14-29-2866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39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1121,'0'0'15385,"0"10"-13637,-17 339 6514,11-211-7464,6-135-718,1-7-24,1-2-46,1 1 0,-1-1 0,1 1 0,0 0 0,0 0 0,0 0-1,1 0 1,0 0 0,7-5 0,47-42 97,-35 33-105,-3 0-12,-16 15-29,-1 0-1,0 0 1,1 1 0,0-1 0,0 1 0,0 0-1,0 0 1,0 1 0,0-1 0,1 1-1,0 0 1,-1 0 0,1 0 0,0 1 0,5-2-1,-8 3-101,51 100 635,27 57 898,-78-148-1352,-2-7-37,0 0 0,0-1 0,1 1 0,-1-1 0,1 1 0,-1-1 0,1 1 0,0-1 0,-1 0 1,1 1-1,0-1 0,0 0 0,1 2 0,-2-3-38,0 0 0,1 0 0,-1 0 0,0 1 0,0-1 0,0 0 0,0 0 0,1 0 0,-1 0 1,0 0-1,0 0 0,0 0 0,0 0 0,1 0 0,-1 0 0,0 0 0,0 0 0,0 0 0,1 0 0,-1 0 0,0-1 0,0 1 0,0 0 0,0 0 0,0 0 1,1 0-1,-1 0 0,0 0 0,0 0 0,0 0 0,0-1 0,0 1 0,0 0 0,1 0 0,-1 0 0,0 0 0,0 0 0,0-1 0,0 1 0,0 0 0,0 0 1,0 0-1,0 0 0,0-1 0,0 1 0,0 0 0,0 0 0,0 0 0,0-1 0,6-12-1787,-4 8 730,37-59-12613,-21 26 6921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5.2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2417,'0'0'15372,"22"17"-13200,-22-17-2172,92 77 1729,-87-72-1576,0 0 0,0 1 0,-1-1 0,0 1 0,0 0 0,-1 0 0,1 0 0,-1 0 0,-1 1 0,1-1 0,-1 1 0,0 0 0,-1 0 0,1 0 0,-1 0 0,-1 0 0,1 9 0,0-4 102,1 182 2328,-3-119-2098,-3 39 39,2-99-506,0 1-1,-1-1 1,-1 0-1,-10 28 0,13-41-66,0-1 0,1 0-1,-1 0 1,1 0-1,-1 0 1,0 0 0,0 0-1,0 0 1,0 0 0,0 0-1,0 0 1,0 0 0,0-1-1,0 1 1,0 0-1,0-1 1,0 1 0,0-1-1,-1 1 1,1-1 0,0 1-1,-2-1 1,-17 1-5238,12-1 1817,8-17-5662,0-5 642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3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1313,'0'0'16154,"15"5"-14052,7 4-945,1 0 0,-2 1 1,42 26-1,-55-30-518,1 1 0,-1 0 1,12 13-1,-17-17-490,-1 1 0,0-1-1,0 0 1,0 0 0,-1 1 0,1-1-1,-1 1 1,0-1 0,0 1 0,0-1 0,-1 1-1,1 0 1,-1 0 0,0 4 0,1 4-13,-1 0 0,-1 0 1,0 1-1,-1-1 0,0 0 1,-1 0-1,0 0 0,-9 20 1,8-24-102,1-3 0,1-1-1,-1 1 1,1 1 0,0-1-1,0 0 1,1 0 0,0 1-1,0-1 1,0 1-1,0-1 1,1 10 0,1-14-32,0 0-1,-1 0 1,1-1 0,0 1 0,0 0 0,0-1 0,-1 1-1,1-1 1,0 1 0,0-1 0,0 1 0,0-1 0,0 0-1,0 1 1,0-1 0,0 0 0,0 0 0,0 0 0,0 0-1,0 0 1,1 0 0,-1 0 0,1 0 0,39-1 62,-31 1-44,2 0 91,0-1-1,0 0 0,0-1 1,0 0-1,16-6 0,-24 7-274,-1-1-1,0 1 0,1-1 1,-1 1-1,0-1 1,0 0-1,0-1 0,0 1 1,5-5-1,-7 5-218,0 1 1,0-1-1,0 1 1,0-1-1,-1 0 1,1 0-1,0 1 1,-1-1-1,1 0 1,-1 0-1,1 0 1,-1 1-1,0-1 1,0 0-1,0 0 1,0 0-1,0 0 1,0 0-1,0 1 1,-1-4-1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6:28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438 102 10181,'0'0'17434,"-25"-20"-16748,25 20-686,-26-20 197,-56-34 1,78 53-190,0-1 0,0 1 0,0 0 0,0 0 0,0 0 0,0 1 0,0-1 0,0 1 0,0 0 0,0 0 0,-1 1 1,1-1-1,0 1 0,0 0 0,0 0 0,0 0 0,0 1 0,1-1 0,-1 1 0,0 0 0,1 0 0,-1 0 0,-5 5 0,-7 3 28,-7 2 47,0 1 0,1 1 0,0 1 0,-23 21 0,40-31-56,-1 1-1,0 0 1,1 1-1,1-1 1,-1 1-1,1 0 1,-7 15-1,9-18-24,1 0-1,0 1 0,0-1 0,0 1 0,0 0 0,1-1 1,0 1-1,0 0 0,0-1 0,0 1 0,1-1 0,-1 1 0,1 0 1,1-1-1,1 5 0,-1-5 0,0 1-1,1-1 1,-1 0 0,1 0-1,0 0 1,0-1 0,1 1 0,-1-1-1,1 0 1,0 0 0,0 0 0,0 0-1,0 0 1,0-1 0,0 0-1,5 2 1,10 3 23,1 0-1,28 6 1,7-3 57,57 2 0,-57-7-38,70 16 0,-121-20-53,-1 0 1,0 0 0,1 0 0,-1 1-1,0-1 1,0 1 0,0 0 0,4 3-1,-7-4 37,1 0 0,0-1-1,-1 1 1,1 0 0,-1-1 0,1 1-1,0 0 1,-1-1 0,1 1-1,-1 0 1,0 0 0,1 0-1,-1 0 1,0-1 0,0 1-1,1 0 1,-1 0 0,0 0 0,0 0-1,0 0 1,0 0 0,0 0-1,0 0 1,0 0 0,0-1-1,-1 1 1,1 0 0,0 0 0,0 0-1,-1 0 1,1 0 0,-1-1-1,1 1 1,-1 0 0,1 0-1,-1-1 1,1 1 0,-1 0-1,-1 0 1,-44 43 773,-72 52 0,103-84-751,-8 5-21,9-5-25,-1 0 1,0-2-1,0 0 1,-31 14-1,31-21-200,12-3-361,3-12-1928,0 7 1670,0 0 1,1-1 0,0 1 0,-1 0-1,2 0 1,-1-1 0,1 1-1,-1 0 1,5-6 0,15-21-7277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6:2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1 400,'0'0'18024,"0"23"-16417,0 294 6297,0 346-3899,2-647-3996,6-11-79,-7-19-752,-11-387-12208,3 278 6037,1 4-2184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6:2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6867,'0'0'17739,"10"1"-17013,72 12-137,-1 3 1,123 41-1,-201-56-554,-1 0-1,0 0 0,0 0 0,0 0 1,0 0-1,0 0 0,0 0 1,0 1-1,-1-1 0,1 1 0,0-1 1,-1 1-1,1 0 0,1 2 0,-2-3 59,-1 0 0,1 1 0,-1-1 0,1 0 0,-1 1 0,0-1 0,0 0 0,0 1 0,1-1 0,-1 0 0,0 1 0,-1-1 0,1 1 0,0-1 0,0 0 0,-1 1 0,0 1 0,-1 2 75,0-1 0,-1 0 0,1 0 0,-1 0 0,0 0 0,0 0 0,-1-1 1,1 0-1,-1 1 0,-5 3 0,-194 129 1111,79-54-1334,117-79-695,7-7-1387,10-14-885,5 3-168,0-1 0,1 2 1,27-20-1,-38 30 2207,58-43-11727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6:29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7507,'0'0'16552,"6"140"-13959,-1-61-1264,1-1-257,0-8-431,0 0-417,-6-15-112,0-8-112,6-16-336,-1-7-1297,1-17-1905,6-7-2416,11 0-4819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6:30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 10405,'0'0'15031,"-30"14"-13191,-96 50-548,118-60-1144,1 1 1,-1 0-1,1 1 0,0-1 1,0 1-1,-11 13 1,14-14-50,1 1 0,0-1-1,0 0 1,0 1 0,1 0 0,-3 11 0,4-16-105,1 0 0,-1 0 0,1 1 1,0-1-1,0 0 0,-1 0 0,1 0 0,0 0 0,0 1 0,0-1 0,0 0 0,1 0 0,-1 0 0,0 0 0,0 0 1,1 1-1,-1-1 0,1 0 0,-1 0 0,1 0 0,-1 0 0,1 0 0,-1 0 0,1 0 0,0 0 0,1 1 0,1-1-3,-1 1 0,0-1-1,1 0 1,-1 0-1,1 0 1,-1 0-1,1 0 1,-1-1-1,1 1 1,0-1 0,4 1-1,2-1-50,0-1 1,1 1-1,-1-1 0,0-1 1,1 1-1,12-6 0,-10 1-77,0 0-1,-1-1 1,0 0-1,0-1 1,18-17-1,-21 17-6,0 1 0,1 0 0,0 0 0,0 1 0,1 0 0,-1 0 0,1 1 0,15-5 0,-24 10 136,0-1-1,1 1 1,-1 0-1,0 0 1,1 0-1,-1 0 1,1 0 0,-1 0-1,0 0 1,1 0-1,-1 1 1,0-1-1,1 0 1,-1 1-1,0-1 1,1 1-1,-1 0 1,0-1 0,0 1-1,0 0 1,0 0-1,0 0 1,1 0-1,-2 0 1,3 2-1,17 32 726,-10-16-296,-9-17-438,0 0 0,0 0-1,0 0 1,1-1 0,-1 1 0,0-1-1,1 1 1,-1-1 0,1 0 0,-1 1-1,1-1 1,0 0 0,0 0 0,-1 0-1,1 0 1,0 0 0,0 0 0,0-1-1,0 1 1,0-1 0,0 1 0,0-1-1,0 0 1,0 0 0,0 0 0,0 0-1,3 0 1,-4-1-266,0 1 0,0 0 0,0-1 0,0 1 0,0 0 0,0-1 0,0 1 0,0-1 1,0 0-1,0 1 0,-1-1 0,1 1 0,0-1 0,0 0 0,-1 0 0,1 0 0,-1 1 0,1-1 0,0 0 0,-1 0 0,1 0 0,-1 0 0,1-1 0,3-5-1802,12-16-7068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6:30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11045,'0'0'14879,"16"20"-13246,49 62-497,-60-77-1061,-1 1 0,1-1 1,0 0-1,0 0 0,1 0 0,0-1 0,0 0 1,0 0-1,0 0 0,0-1 0,1 0 0,-1 0 0,1-1 1,7 3-1,-8-5-91,1 1 0,-1-1-1,0 1 1,0-2 0,0 1 0,0-1 0,0 0 0,0 0 0,0-1 0,0 1 0,0-1-1,0-1 1,6-3 0,5-4-201,-1-1 1,0-1-1,-1 0 0,0-1 1,-1-1-1,-1 0 0,0-1 0,11-17 1,-7 7-141,-2 0 0,14-32 0,-18 26 5397,-11 660-3887,1-588-1153,1 0 0,17 80 0,-14-84 2,-3-23-5,-3-17-20,0 0-341,-1-1 0,1 1 0,-1 0 0,1 0-1,-1 0 1,0 0 0,0 0 0,0 0 0,0 0 0,-1 1 0,1-1 0,-6-4 0,-13-14-8421,3-9-10440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6:3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2257,'0'0'11443,"0"25"-7967,0 417 6035,0-418-9201,0 57 633,11 81 0,-7-109-839,-2-29-45,8 45-1,-8-53-95,-2-13-284,0-10-2389,0-91-6756,0 23 1284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6:33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10837,'0'0'7838,"26"1"-6920,-7 0-722,142 10 1279,-128-7-1280,0 1 0,-1 1 1,42 14-1,-68-18-184,-1 0 1,0 0-1,1 0 1,-1 1-1,-1 0 1,1 0-1,0 0 1,-1 1-1,1-1 1,-1 1-1,7 8 1,-9-8 127,0 0 1,0 0-1,0 0 0,0 1 0,-1-1 1,0 0-1,0 1 0,0-1 1,0 1-1,-1 0 0,0-1 1,0 1-1,0-1 0,-1 9 0,-1-8 18,1 0 0,-1-1 0,1 1 0,-1-1 0,0 0 0,-1 0 0,1 0 0,-1 0-1,0 0 1,0 0 0,0 0 0,0-1 0,-1 0 0,0 0 0,-5 4 0,-12 9 301,-36 19 0,38-24-227,-44 22 197,36-20-162,-43 28 1,68-39-310,30-1-520,51 6 327,97 13 9,-152-16 205,0 1-1,0 1 1,-1 2-1,0 0 1,23 12-1,-39-16 11,-1 0 0,0 0 1,0 0-1,-1 1 0,1 0 0,-1 0 0,0 0 0,-1 1 0,1-1 0,-1 1 0,0 0 0,6 13 0,-8-15 50,-1-1 0,0 1 0,1 0-1,-1-1 1,0 1 0,-1 0 0,1 0-1,-1 0 1,0 0 0,0-1 0,0 1 0,0 0-1,-1 0 1,1 0 0,-1 0 0,0-1-1,0 1 1,-1 0 0,1-1 0,-1 1 0,1-1-1,-1 1 1,0-1 0,-1 0 0,-4 6-1,1-3 72,-1 0 1,-1 0-1,1-1 0,-1 0 0,0 0 0,0-1 0,-1 0 0,1-1 0,-1 0 0,0 0 0,1 0 0,-1-1 0,-15 1 0,-14 1-554,-77-3 0,66-2-1699,49 0 1861,0 1-1,0-1 1,-1 0-1,1 0 1,0 0 0,0 1-1,0-1 1,0 0-1,0 0 1,0 0 0,0 0-1,0 1 1,0-1-1,0 0 1,1 0 0,-1 0-1,0 1 1,1-1-1,-1 0 1,0 0 0,1 0-1,1-2-458,0 0-1,0 0 1,0 0 0,1 0-1,-1 0 1,1 0 0,4-3-1,36-19-7447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6:33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12246,'0'0'10554,"-26"19"-8375,-79 63-415,102-79-1674,0 0 1,-1-1-1,1 1 0,1 0 0,-1 1 1,0-1-1,1 0 0,0 1 1,-1 0-1,-2 6 0,5-8-76,0-1-1,0 1 0,-1 0 1,1-1-1,0 1 1,0 0-1,1-1 0,-1 1 1,0 0-1,0-1 0,1 1 1,-1-1-1,1 1 1,0 1-1,0 0-28,0-2 4,0 0-1,0 1 1,0-1-1,0 0 0,0 0 1,1 0-1,-1 0 1,0 0-1,1 0 1,-1 0-1,0 0 1,1-1-1,-1 1 1,1 0-1,-1-1 1,1 1-1,-1-1 0,1 0 1,0 1-1,-1-1 1,1 0-1,2 0 1,46-1-181,-31 0 62,6 1-669,43-5 1,-59 4 518,-1-1 1,1 0 0,0-1-1,-1 0 1,0 0 0,0-1 0,0 0-1,9-6 1,-4 2-209,-10 7 449,-1 0 1,0 0-1,0 0 0,0 0 1,0-1-1,0 1 0,0-1 0,0 1 1,0-1-1,0 0 0,-1 1 1,1-1-1,2-4 0,-4 5 354,0 11 1550,0 2-1601,0-1 1,1 0 0,0 0-1,1 0 1,1 0-1,0-1 1,0 1-1,1-1 1,0 1-1,1-1 1,9 15 0,-13-25-419,0 1 0,0-1 1,0 1-1,1-1 1,-1 1-1,0-1 0,0 0 1,0 1-1,1-1 0,-1 0 1,0 0-1,0 0 1,1 0-1,1 0 0,18-6-7445,-10-13 135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5.5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251 0 12070,'0'0'7419,"-21"28"-5130,6-10-1928,-8 12 214,1 0 1,1 1 0,1 2-1,-21 47 1,20-29 605,-18 62 0,32-87-909,1 1 0,1 0 0,1 0 0,0 35 0,4-38-154,-1-15-69,1 0-1,0 1 1,0-1 0,4 16-1,-3-22-44,0-1-1,-1 0 1,1 1-1,1-1 1,-1 0 0,0 0-1,0 0 1,1 0-1,-1 0 1,1 0-1,0 0 1,-1 0 0,1-1-1,0 1 1,0 0-1,0-1 1,0 0-1,0 1 1,0-1 0,1 0-1,4 1 1,6 2-72,1-1-1,0-1 1,-1 0 0,1-1 0,0-1 0,0 0 0,0 0 0,0-2 0,0 0 0,0 0 0,-1-1-1,1-1 1,-1 0 0,0-1 0,0 0 0,-1-1 0,1-1 0,13-9 0,-18 10-430,0-1 1,0 1 0,-1-1-1,0-1 1,0 0-1,7-11 1,13-31-5340,-14 11-2196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6:3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1713,'0'0'18552,"-5"93"-16807,10-54-416,13 1-753,-13-9-528,13-8-48,-1-7-848,1-8-1554,-7-8-1903,12 0-1762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6:3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8340,'0'0'14406,"23"141"-13861,-11-125-449,-1-1-96,7 1-929,-1-1-2320,-6 1-3218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6:3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2673,'0'0'21874,"1"29"-20124,6 95-488,-6-110-1122,2 1-1,-1 0 0,2-1 1,0 1-1,1-1 0,1 0 1,0-1-1,0 1 0,2-1 1,-1 0-1,2-1 0,12 15 1,-13-16-103,-5-8-48,-1 0 0,1 0 1,-1-1-1,1 1 0,0-1 0,0 1 0,0-1 1,0 0-1,1 0 0,-1 0 0,0-1 0,1 1 0,0-1 1,-1 0-1,1 0 0,0 0 0,-1-1 0,1 1 1,0-1-1,0 0 0,-1 0 0,1 0 0,0 0 0,0-1 1,-1 1-1,1-1 0,0 0 0,-1 0 0,1-1 1,0 1-1,-1-1 0,0 0 0,1 0 0,-1 0 0,5-4 1,2-6-170,0 0 0,-1-2 0,0 1 0,-1-1 0,0 0 0,10-28 0,-7 10-94,-1-1 0,7-40 1,-17 92 457,0-1 0,2 0 0,0 0 0,2 0 0,0 0 0,7 19 0,-10-19-7676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6:3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8244,'0'0'11162,"2"24"-8758,7 82-371,-8-89-1179,1-1-1,9 34 1,-9-45-761,-1 0 0,2 0 0,-1 0-1,1 0 1,-1-1 0,1 1 0,1-1 0,-1 0 0,5 5 0,-6-8-99,-1 0 0,1 1 0,0-1 0,-1 0 0,1 0 1,0 0-1,0-1 0,0 1 0,0 0 0,0-1 0,0 1 0,0-1 1,0 0-1,0 0 0,0 1 0,0-1 0,0-1 0,0 1 1,0 0-1,2-1 0,0 0-60,0 1 0,0-2-1,-1 1 1,1 0 0,-1-1 0,1 1-1,-1-1 1,0 0 0,0 0 0,4-3-1,3-6-207,0 0 0,0 0-1,-1-1 1,-1 0 0,8-13-1,-16 24 254,0 0 0,1 0 0,-1 0 0,1 0 0,-1 0 0,1 0 0,0 0 0,-1 0 0,1 1 0,0-1 0,0 0 0,-1 0 0,1 1 0,0-1 0,0 0 0,0 1 0,0-1 0,0 1 0,0 0 0,0-1 0,0 1 0,0 0 0,0-1 0,0 1 0,2 0-1,-2 0 148,1 10 130,0 1 1,1-1-1,0 0 0,1 0 1,0 0-1,1-1 0,0 1 1,0-1-1,1 0 0,8 9 1,-12-15-241,1 0 1,0 0-1,0 0 0,0 0 1,0-1-1,0 1 1,1-1-1,-1 0 1,1 1-1,0-2 0,-1 1 1,1 0-1,0-1 1,0 0-1,5 1 0,4 0 18,1 0 0,0-1 0,17-2 0,-11 1-27,-6-1-61,-1 0 0,0-1-1,0 0 1,0-2-1,0 1 1,0-1-1,-1-1 1,1-1 0,-1 1-1,-1-2 1,1 0-1,-1 0 1,0-1 0,-1 0-1,0-1 1,0 0-1,0-1 1,-2 1 0,1-2-1,-1 0 1,-1 0-1,0 0 1,0-1 0,-1 0-1,-1 0 1,0 0-1,6-23 1,-8 7 141,0 0-1,-2-33 1,-1 46 21,0 15-82,0-1-1,0 1 1,0 0-1,0 0 0,0-1 1,0 1-1,0 0 1,0-1-1,0 1 1,0 0-1,0-1 1,0 1-1,0 0 1,0-1-1,0 1 1,0 0-1,0-1 1,-1 1-1,1 0 1,0-1-1,0 1 0,0 0 1,0 0-1,-1-1 1,1 1-1,0 0 1,0 0-1,-1 0 1,1-1-1,0 1 1,0 0-1,-1 0 1,1 0-1,0 0 1,-1-1-1,1 1 1,0 0-1,-1 0 0,1 0 1,0 0-1,-1 0 1,1 0-1,0 0 1,0 0-1,-1 0 1,1 0-1,0 0 1,-1 0-1,1 0 1,0 0-1,-1 0 1,1 0-1,0 1 1,-1-1-1,1 0 0,0 0 1,-1 0-1,1 0 1,0 1-1,-1-1 1,-15 16 560,10-7-529,1 1 1,1-1-1,0 1 1,0 1-1,1-1 0,0 0 1,1 1-1,0-1 1,0 1-1,1 0 1,1-1-1,0 1 1,0 0-1,1 0 0,4 18 1,-1-14 23,1 0 0,0-1 0,1 0-1,1 0 1,0 0 0,1-1 0,0 0 0,1 0 0,1-1 0,15 16 0,-13-16-57,0-1 0,0 0 0,1-1 0,1-1 0,0 0 1,0 0-1,0-2 0,1 0 0,0 0 0,1-2 0,-1 1 1,1-2-1,0 0 0,0-1 0,0-1 0,25 1 0,-36-3-146,8-1-1307,-12 1 1279,-1 0 0,0 0 0,0 0 0,0 0-1,1 0 1,-1 0 0,0 0 0,0 0 0,1 0 0,-1 0 0,0 0 0,0 0-1,0-1 1,0 1 0,1 0 0,0-1-901,-1 1 901,0 0 0,0-1 0,0 1 0,0 0 0,0 0-1,0-1 1,0 1 0,0 0 0,0 0 0,0 0 0,0-1 0,0 1 0,0 0-1,0 0 1,0-1 0,0 1 0,0 0 0,0 0 0,0 0 0,0-1 0,0 1-1,0 0 1,-5-8-5989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25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5939,'0'0'13168,"-3"0"-11583,-11 0 5248,17 0-6228,9 2-390,0 1 0,-1 1 0,1 0 0,-1 0 0,0 1 0,-1 0 0,1 1-1,13 9 1,2 1 60,12 7 33,-1 1-1,-1 3 1,-1 0-1,-1 2 1,30 36 0,135 176 249,-127-148-545,87 88 1,144 133-13,-27 28 0,35 79 0,-264-354 0,451 664 0,-126-249 0,-363-471 0,282 332 0,-122-153 0,-44-51 0,15 15 0,114 138 0,-51-10 0,121 146 0,121 112 0,-399-484 0,82 77 0,-52-57 0,-56-55 0,1 0 0,0-2 0,41 28 0,-52-42-3,-9-8-17,-7-7-142,6 9 126,-27-31-1899,-6-19-3528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5202,'0'0'12145,"1"-6"-10990,4-20 6144,-5 0-5245,0-64-960,0 70 321,0 66-1050,-2 145 346,5 223 320,-3-407-1022,0 15 14,2 0 0,0 0 0,10 38 0,-6-46-23,-6-14-4,0 0-1,0 0 1,0-1-1,0 1 1,0 0 0,0 0-1,0 0 1,0 0-1,0 0 1,0 0-1,0 0 1,0-1 0,0 1-1,0 0 1,0 0-1,0 0 1,0 0-1,0 0 1,0 0-1,0 0 1,0 0 0,0-1-1,1 1 1,-1 0-1,0 0 1,0 0-1,0 0 1,0 0 0,0 0-1,0 0 1,0 0-1,0 0 1,1 0-1,-1 0 1,0 0-1,0 0 1,0 0 0,0 0-1,0 0 1,0 0-1,0 0 1,1 0-1,-1 0 1,0 0-1,0 0 1,0 0 0,0 0-1,0 0 1,0 0-1,0 0 1,0 0-1,1 0 1,-1 0 0,0 0-1,0 0 1,0 0-1,0 0 1,0 0-1,0 1 1,0-1-1,0 0 1,0 0 0,0 0-1,1 0 1,-1 0-1,0 0 1,0 0-1,1-9-274,-1-46-983,0-64-5006,-7 2-3320,-4 39 2607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0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 3265,'-2'-2'20075,"12"-2"-19847,-1 3-68,1 1 0,-1 0 0,1 1 0,-1 0 0,0 0 0,1 1-1,11 3 1,73 27 972,-64-21-880,-4-2-13,35 13 15,-57-20-224,0 1 0,-1-1 0,1 0-1,0 1 1,-1 0 0,1 0 0,-1 0 0,0 0-1,0 0 1,0 1 0,3 6 0,-4-5 119,-1 0 0,0 0 1,0 0-1,-1 0 0,1 0 1,-1 0-1,0 0 0,0 0 1,-1 0-1,-1 5 0,1 0 130,0-5-173,0 0 1,0 1 0,-1-1 0,0 0 0,0 0 0,0 0 0,-1-1-1,0 1 1,1-1 0,-2 1 0,1-1 0,-7 6 0,-7 8 166,-30 21 0,21-17-69,1-1-86,15-14-85,0 1 0,1 0 0,0 1-1,1 0 1,-12 16 0,20-24-40,0-1 1,0 1-1,0-1 1,0 0-1,-1 1 1,1-1-1,0 1 1,0-1-1,0 0 0,0 1 1,0-1-1,0 1 1,0-1-1,1 1 1,-1-1-1,0 0 0,0 1 1,0-1-1,0 1 1,0-1-1,1 0 1,-1 1-1,0-1 0,0 0 1,1 1-1,-1-1 1,0 0-1,1 1 1,-1-1-1,0 0 0,1 0 1,-1 1-1,0-1 1,1 0-1,-1 0 1,0 0-1,1 0 0,-1 1 1,1-1-1,-1 0 1,0 0-1,1 0 1,-1 0-1,1 0 0,-1 0 1,0 0-1,1 0 1,-1 0-1,1 0 1,0 0-1,28 3-47,-24-3 38,105 4 79,2 0-22,-108-4-48,0 1 0,-1-1 0,1 1 0,-1 0 0,1 0 0,-1 0 0,0 0 0,1 1 0,-1 0 1,0-1-1,0 1 0,0 0 0,0 0 0,0 1 0,0-1 0,-1 1 0,1-1 0,-1 1 0,0 0 1,1 0-1,-1 0 0,-1 0 0,1 0 0,0 0 0,-1 0 0,0 1 0,2 4 0,-2-3 22,0 0-1,-1 0 1,0 0-1,1 0 1,-2 0-1,1 0 1,0 0-1,-1 0 1,0 0 0,0 0-1,-1 0 1,0-1-1,1 1 1,-1 0-1,-1-1 1,1 1-1,-1-1 1,-5 8-1,-8 4 39,0 0-1,0-1 1,-1-1-1,-1 0 1,0-1-1,-1-1 1,-1-1-1,0-1 1,0-1-1,-1 0 0,-36 9 1,45-14-205,1-1 1,-1 0-1,0-1 0,0 0 1,-22 0-1,33-2-672,30 0-15960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6723,'0'0'16429,"0"-1"-16361,0 1 0,0 0 0,0-1-1,1 1 1,-1 0 0,0 0 0,0-1 0,0 1 0,0 0 0,0-1-1,0 1 1,1 0 0,-1 0 0,0-1 0,0 1 0,0 0 0,1 0 0,-1 0-1,0-1 1,0 1 0,1 0 0,-1 0 0,0 0 0,1-1 0,-1 1 0,0 0-1,0 0 1,1 0 0,-1 0 0,0 0 0,1 0 0,-1 0 0,0 0-1,1 0 1,-1 0 0,0 0 0,1 0 0,-1 0 0,0 0 0,1 0 0,17-3 404,0 2 0,22-1 0,1 0 131,145-21 61,-140 21-4143,-28 3-3062,-7-1-1956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1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8196,'0'0'6608,"-2"23"-4340,-13 359 5986,15-124-5799,9-271-5665,-3-63-4791,-5 53 4995,0-51-6908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9861,'0'0'13019,"25"2"-12099,-1 0-605,-6-1-101,0 0 1,0 1 0,-1 1 0,1 1 0,-1 1 0,0 0-1,22 10 1,-25-8-20,-2 0 1,1 1-1,-1 0 0,0 0 0,18 19 0,-26-23-101,0 1 0,0 0 0,0 0 0,0 0 0,-1 0 0,0 0 0,0 1-1,0-1 1,-1 1 0,0 0 0,0 0 0,-1 0 0,1 0 0,-1 0 0,0 11-1,-1-13-29,1 0 8,0 0 0,-1 0 1,0 0-1,0-1 0,0 1 0,-1 0 0,1 0 0,-1 0 1,0 0-1,0 0 0,0-1 0,-1 1 0,1-1 0,-1 1 1,0-1-1,0 1 0,0-1 0,0 0 0,-1 0 0,1 0 1,-5 4-1,-9 8 29,0-2-1,-1 0 1,-24 14 0,39-26-114,1-1 1,0 1 0,-1 0 0,1 0-1,0 0 1,-1 0 0,1 0 0,0 0-1,0 0 1,0 0 0,0 0 0,0 1-1,0-1 1,0 0 0,-1 3 0,2-3-22,0-1 0,0 1 0,0-1 0,0 1 0,0 0 1,1-1-1,-1 1 0,0-1 0,0 1 0,0-1 1,0 1-1,1 0 0,-1-1 0,0 1 0,1-1 0,-1 1 1,0-1-1,1 0 0,-1 1 0,0-1 0,1 1 1,-1-1-1,1 1 0,-1-1 0,1 0 0,0 1 1,5 2-78,-1-1 1,1 1-1,0-1 1,0 0 0,9 1-1,7 3 109,0 1 1,0 0-1,-1 2 0,0 0 0,37 24 1,-54-30 0,-1 0 1,1 1 0,-1-1 0,1 1 0,-1 0 0,0 0 0,0 1 0,-1-1 0,1 0 0,-1 1 0,0 0 0,0-1 0,-1 1 0,2 7 0,-2-8 23,0 0 0,0 0 0,-1-1 0,0 1 0,1 0 0,-1 0 0,-1 0 0,1-1 0,0 1 0,-1 0 0,0 0 0,0-1 0,0 1 0,0 0 0,-1-1 0,1 1 0,-1-1 0,0 0 0,0 0 0,-3 4 0,-7 3 9,0 0-1,0-1 0,-1 0 1,0-1-1,-1-1 0,0 0 1,0-1-1,0 0 0,-1-1 0,0-1 1,0 0-1,0-1 0,0-1 1,-24 1-1,43-12-6842,-3 8 6255,1-1 0,-1 0 0,1 0 0,-1 1 0,1-1 0,0 1 0,0 0 1,0-1-1,0 1 0,0 0 0,0 0 0,0 0 0,3-1 0,5-2-1407,34-18-7705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5.8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10981,'0'0'11029,"162"31"-8660,-81-31-432,0 0-640,6 0-353,-6 0-400,-12 0-240,-17 0-207,-23-7-65,-17 7-32,-6-8-289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2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9540,'0'0'13068,"-25"21"-11057,-78 69-242,98-86-1636,1 1 0,-1-1-1,1 1 1,0 0 0,1 0 0,-1 1-1,1-1 1,-5 12 0,7-15-62,1 1 0,-1 0 0,1 0 1,-1-1-1,1 1 0,0 0 0,0 0 0,0 0 0,1-1 1,-1 1-1,1 0 0,-1 0 0,1-1 0,1 4 0,-1-5-62,0 1-1,-1-1 0,1 0 1,0 0-1,0 0 0,-1 0 1,1-1-1,0 1 0,0 0 1,0 0-1,0 0 0,0-1 1,0 1-1,1-1 0,-1 1 0,0 0 1,0-1-1,0 0 0,0 1 1,1-1-1,-1 0 0,0 0 1,2 0-1,36 1 66,-24-2-41,-6 1-49,-1-1 0,0 0-1,0 0 1,0-1 0,0 0-1,0 0 1,0-1 0,-1 0-1,11-5 1,-2-2-147,-1 1 1,0-2-1,13-13 1,-17 14-38,-9 8 157,-1 0 1,1 0-1,0 1 1,0-1-1,0 0 1,0 1-1,0-1 0,0 1 1,0 0-1,0 0 1,1 0-1,-1 0 1,0 0-1,1 0 1,-1 1-1,5-1 0,-6 2 64,0 1 0,0 0 0,0-1-1,0 1 1,0 0 0,0 0 0,-1 0-1,1 0 1,-1 0 0,1 0-1,-1 0 1,0 0 0,0 2 0,2 5 158,18 37 1062,-19-44-1274,0-1-1,0 1 1,0 0-1,0-1 1,1 1-1,-1 0 1,0-1-1,1 0 1,-1 1-1,1-1 1,0 0-1,-1 0 1,1 0-1,0 0 1,0 0-1,0 0 1,-1 0-1,1-1 1,0 1-1,0-1 1,2 1-1,6-6-5126,3-20-1045,-13 24 5341,7-23-6985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3249,'0'0'15191,"-6"141"-12501,18-87-657,5-15-353,1 0-991,-1-7-497,-5-17-176,-1-7-16,1 0-785,-1-8-1135,7 0-1458,5-24-1488,-6-15-2033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3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6643,'0'0'16087,"0"125"-15814,17-109-273,-5-1-337,11-7-1616,-17 8-3025,11-9-4338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3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4802,'0'0'12878,"-1"23"-10253,-2 79-557,3-93-1904,1 1 0,0 0-1,0-1 1,1 1 0,0-1 0,1 0 0,0 1-1,0-1 1,1-1 0,0 1 0,1 0 0,0-1-1,0 0 1,1 0 0,0-1 0,0 1 0,0-1-1,1 0 1,1-1 0,-1 0 0,1 0 0,0-1-1,0 0 1,9 5 0,-12-8-199,-1-1 1,0 1-1,1-1 0,-1 0 0,1 0 1,-1 0-1,1 0 0,-1-1 1,1 0-1,0 0 0,-1 0 0,1 0 1,0-1-1,-1 0 0,1 0 0,-1 0 1,1 0-1,7-5 0,0 0-225,0-2 0,-1 0-1,0 0 1,18-18 0,-15 14 36,-14 10 206,1 1-1,0 0 0,0 0 1,0 1-1,0-1 1,0 0-1,0 0 1,1 0-1,-1 1 1,0-1-1,0 0 1,1 1-1,-1 0 0,0-1 1,0 1-1,1-1 1,-1 1-1,2 0 1,-2 1 82,1 0 0,-1 0 0,1 0 0,-1 0 0,1 0 0,-1 0 0,0 1 0,0-1 0,0 0 0,0 1 0,0-1 0,0 1 0,0-1 0,1 4 0,2 0 125,-1 0-1,1 0 1,0 0-1,1 0 0,-1-1 1,1 1-1,7 4 1,-3-7-109,-7-2-304,29-4-13134,-4-15 4575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4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71 9524,'0'0'9418,"0"25"-7068,-2 13-1519,1-1 484,5 50 0,-4-78-1054,1-1 1,1 1 0,0-1-1,0 0 1,6 14 0,-7-19-247,0-1 1,0 0-1,0 0 1,0 0-1,0 0 1,1 0-1,-1 0 1,1 0-1,-1 0 1,1-1-1,0 1 1,-1 0 0,1-1-1,0 1 1,0-1-1,0 0 1,0 0-1,1 0 1,-1 0-1,0 0 1,0 0-1,0-1 1,1 1-1,3 0 1,1-1-79,0 0 0,1-1 0,-1 0 0,0 0 0,0 0 0,0-1 0,-1 0 0,1-1 0,7-3 0,-2-1-83,-1 0 0,0-1 0,16-14 0,-17 13-39,-7 6 122,0 0-1,0 0 1,0 0 0,0 0-1,0 1 1,1 0 0,-1-1-1,1 1 1,0 0 0,0 1-1,-1-1 1,6-1 0,-8 4 69,0 0 0,0 0 1,0 0-1,0 0 1,-1 0-1,1 1 1,0-1-1,-1 0 1,1 0-1,0 0 1,-1 1-1,0-1 1,1 0-1,-1 1 1,0-1-1,0 0 1,1 1-1,-1-1 0,0 0 1,0 2-1,1 4 152,1 6 247,1 0-1,0 0 1,1 0-1,9 18 1,-12-28-371,1 0 0,-1 0 0,1 0 0,0 0 0,0-1 0,0 1 1,0 0-1,0-1 0,0 0 0,1 0 0,-1 1 0,1-1 0,0-1 1,0 1-1,-1 0 0,1-1 0,0 1 0,0-1 0,1 0 0,-1 0 0,0 0 1,0-1-1,0 1 0,5 0 0,8-3-34,-1 0 0,1-1 0,-1 0 1,0-1-1,0-1 0,-1 0 0,1-1 0,17-10 0,41-15-132,-10 12 9,-40 13 93,-1 0-1,0-2 1,32-16 0,-47 20 43,0 0 1,0-1 0,-1 1-1,0-2 1,0 1-1,0-1 1,0 0 0,-1 0-1,0 0 1,0-1 0,-1 0-1,0 0 1,0 0 0,3-9-1,-1-3 39,-1-1 0,-2 1-1,0-1 1,0 0-1,-2 1 1,-2-30 0,1 39-40,1 10-1,-1-1 0,0 1 0,0-1 0,0 1 0,-1-1-1,1 1 1,0 0 0,0-1 0,0 1 0,0-1 0,0 1 0,0 0 0,0-1 0,-1 1 0,1 0 0,0-1 0,0 1 0,-1 0 0,1-1 0,0 1 0,-1 0 0,1-1 0,0 1 0,0 0 0,-1 0 0,1-1 0,-1 1 0,1 0 0,0 0-1,-1 0 1,1 0 0,0-1 0,-1 1 0,1 0 0,-1 0 0,1 0 0,-1 0 0,1 0 0,0 0 0,-1 0 0,1 0 0,-1 0 0,1 0 0,0 0 0,-1 1 0,1-1 0,-1 0 0,0 0 0,-20 11 447,10-2-391,1-1-1,0 2 1,1-1 0,0 1-1,1 1 1,0 0 0,0 0-1,1 0 1,1 1 0,0 0 0,1 0-1,0 1 1,0 0 0,2-1-1,-1 2 1,2-1 0,0 0-1,0 0 1,1 27 0,1-35-37,0 1-1,1-1 1,0 1 0,0-1-1,0 0 1,0 1 0,1-1 0,0 0-1,0 0 1,0 0 0,6 8 0,-1-3 56,1-1 0,0 1 0,1-1 0,15 12 0,-9-10 21,1 0 0,-1-1 0,2 0 0,-1-2-1,35 13 1,93 21 23,-132-39-133,69 11-431,-28-11-4332,-53-3 4573,1 0-1,-1 0 1,1 0-1,-1 0 1,1 0-1,-1 0 1,1 0-1,-1 0 1,0 0-1,1 0 1,-1 0-1,1 0 1,-1 0-1,0-1 1,1 1-1,-1 0 1,1 0-1,-1 0 1,0-1-1,1 1 0,-1 0 1,0 0-1,1-1 1,-1 1-1,1-1 1,1-18-10516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0 6995,'0'0'6627,"-6"24"-3711,-116 313 5053,38-140-5358,-42 109-625,125-304-1980,-40 124 238,36-106-278,0 1 0,1 0 0,2-1 0,-1 23 0,3-43-77,0 0 0,0 1 0,0-1 1,0 1-1,0-1 0,0 0 0,0 1 0,0-1 0,0 0 1,0 1-1,-1-1 0,1 0 0,0 1 0,0-1 0,0 0 0,-1 1 1,1-1-1,0 0 0,0 1 0,-1-1 0,1 0 0,0 0 0,0 1 1,-1-1-1,1 0 0,0 0 0,-1 0 0,1 0 0,0 1 1,-1-1-1,1 0 0,-1 0 0,-15 0-4916,6 0 2467,-32 0-9136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5811,'0'0'10452,"-29"203"-8291,18-109-272,-1 8-112,1-1-256,-1 1-433,0-8-415,7-24-545,5-7-112,0-32-16,0-16-240,11-15-4194,7-46-1201,-1-9-528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6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10405,'0'0'10044,"27"2"-9219,91 11 229,-101-10-824,-1 0 1,1 0 0,0 2 0,24 10 0,-34-12-120,0 1 0,0 0 0,-1 0 0,0 0 0,0 1 0,0 0 0,0 0 0,-1 0 1,9 12-1,-12-14 12,0 0 0,0 1 0,0-1 1,0 1-1,-1-1 0,0 1 1,0-1-1,0 1 0,0 0 1,-1 0-1,1-1 0,-1 1 0,0 0 1,0 0-1,0-1 0,0 1 1,-1 0-1,0 0 0,0-1 0,-1 6 1,-1-3-28,1 1 0,-1-1 0,0 0 0,0 0 1,-1-1-1,0 1 0,0-1 0,0 1 0,-1-1 0,-5 5 1,-15 9 8,14-10-95,0 1 1,0-1-1,-15 20 0,25-28-25,1 0-1,-1-1 0,1 1 1,-1 0-1,1 0 1,-1-1-1,1 1 0,0 0 1,0 0-1,-1-1 0,1 1 1,0 0-1,0 0 1,0 0-1,0-1 0,0 1 1,0 0-1,0 0 0,0 0 1,0 0-1,0-1 0,0 1 1,1 0-1,-1 0 1,0 0-1,1-1 0,-1 1 1,0 0-1,1-1 0,-1 1 1,1 0-1,-1-1 1,1 1-1,-1 0 0,2 0 1,22 14-150,-22-15 148,42 17-84,-32-14 58,0 2-1,0 0 1,0 0-1,14 9 1,-22-12 48,-1 1 0,0-1 0,0 1 0,0 0 0,-1-1 0,1 1 0,0 1 1,-1-1-1,0 0 0,0 0 0,0 1 0,0 0 0,-1-1 0,1 1 0,-1 0 0,0-1 0,0 1 0,1 6 1,-1-3 81,0 0 0,-1-1 1,0 1-1,0 0 0,-1-1 1,1 1-1,-1 0 1,-1-1-1,1 1 0,-1-1 1,0 0-1,-1 1 1,1-1-1,-1 0 0,-5 7 1,0-3-35,-1 0 0,-1 0 0,1 0 0,-1-2-1,-1 1 1,-18 11 0,24-17-90,1-1 0,-1 0-1,0 0 1,0 0 0,0 0 0,0-1-1,-7 2 1,10-3-151,1 1-1,0-1 1,0 0-1,-1 0 1,1 0 0,0 1-1,-1-1 1,1-1 0,0 1-1,-1 0 1,1 0 0,0 0-1,-1-1 1,1 1-1,0-1 1,0 1 0,-1-1-1,1 1 1,0-1 0,0 0-1,0 1 1,0-1 0,0 0-1,0 0 1,0 0-1,0 0 1,0 0 0,0 0-1,1 0 1,-1 0 0,0 0-1,1 0 1,-1-1 0,0-1-1,-1-27-6192,2-7-2189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6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7155,'0'0'13158,"168"0"-11893,-99 0-113,-11-8-1088,6-8-64,-12 0-3025,-23 1-3746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0 400,'0'0'24555,"-6"165"-22986,6-134-913,0 0-511,0-15-145,0-1-289,0-7-1471,6 8-1666,-1-1-2833,1 9-4258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6.9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41 152 6835,'0'0'13022,"-4"39"-10896,-26 275 1980,23-212-2404,9 119 1,-1-208-1612,0 0 0,1 0 0,1 0 1,0-1-1,1 1 0,0-1 1,10 22-1,-12-30-85,1 0 0,-1 0 0,1 0 0,0-1-1,0 1 1,0-1 0,0 1 0,1-1 0,-1 0 0,1 0 0,0 0 0,0-1 0,0 1 0,0-1 0,0 0 0,0 0-1,1-1 1,-1 1 0,1-1 0,-1 0 0,1 0 0,0 0 0,7-1 0,-5 1-7,0-1 1,0-1 0,-1 1-1,1-1 1,10-3-1,-13 3 1,-1-1-1,0 0 0,1 0 0,-1 0 0,0 0 0,0 0 0,0-1 0,0 0 0,-1 1 0,1-1 0,2-4 1,15-20-23,-2-1 0,-1 0 0,-1-1 1,-1-1-1,14-43 0,-10 15-286,-2 0-1,10-68 1,-14 14-537,-2-201 1,-11 303 855,0 3-22,0 0-1,0-1 1,-1 1 0,-2-12 0,2 17 29,1 0 1,-1 1 0,1-1-1,-1 1 1,0-1 0,0 0-1,1 1 1,-1 0 0,0-1-1,-1 1 1,1 0 0,0-1-1,0 1 1,0 0 0,-1 0-1,1 0 1,-1 0 0,1 0-1,-1 0 1,1 1 0,-1-1-1,1 0 1,-1 1 0,1-1-1,-4 0 1,-5 0 94,1 0 0,-1 0-1,1 1 1,-1 0 0,0 1 0,1-1 0,-1 2 0,1 0 0,0 0 0,-1 1 0,1 0-1,0 0 1,0 1 0,1 0 0,-11 7 0,-5 5-102,13-9-8,1 0-1,0 0 1,0 1 0,-16 17 0,17-12-112,1 1 0,0 0 0,-10 26 0,1 16-4052,16-33-6449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6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4210,'0'0'13238,"99"0"-12230,-53 0-671,6 0-225,-12-7-112,7 7-1825,-7-8-2401,-11 8-4850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7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10389,'0'0'5394,"0"133"-2272,0-63-1330,0 9-111,0-1 112,0-16-736,0-7-481,0-24-464,5-7-80,1-17-32,0-7-2769,0-7-545,-6-32-2240,11-8-5700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7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7283,'0'0'11827,"33"9"-10101,12 3-1076,146 45 1643,-185-55-2148,13 5 73,-1 0 0,0 0-1,19 13 1,-34-18-169,1 0 0,-1 0-1,0 0 1,1 0 0,-1 1 0,-1 0 0,1-1-1,0 1 1,-1 0 0,1 1 0,-1-1-1,0 0 1,0 1 0,0-1 0,-1 1-1,1-1 1,-1 1 0,0 0 0,0 0-1,0 0 1,1 6 0,-2-5 51,1 0 0,-1 0-1,0-1 1,0 1 0,-1 0 0,0-1 0,1 1 0,-1 0 0,-1-1 0,1 1-1,-1-1 1,0 1 0,0-1 0,0 0 0,0 0 0,-1 0 0,1 0 0,-1 0-1,0-1 1,-1 1 0,1-1 0,-5 4 0,-15 10 16,16-13-105,0 2 1,0-1-1,1 1 1,-12 12-1,17-17-30,1-1 1,-1 1-1,1-1 0,0 1 0,-1 0 0,1 0 0,0-1 0,0 1 1,0 0-1,-1-1 0,1 1 0,0 0 0,0 0 0,0-1 0,0 1 1,0 0-1,0-1 0,0 1 0,1 0 0,-1 0 0,0-1 0,0 1 1,1 0-1,-1-1 0,0 1 0,1 0 0,-1-1 0,0 1 0,1-1 1,-1 1-1,1 0 0,-1-1 0,1 1 0,-1-1 0,2 1 0,23 14-179,113 46 29,-124-55 168,-1 0 0,1 0 0,22 16 0,-33-20 4,1 0-1,-1 1 1,0-1 0,0 1 0,0 0-1,-1 0 1,1 0 0,-1 0 0,1 0 0,-1 0-1,0 1 1,0-1 0,-1 1 0,1-1-1,-1 1 1,1 0 0,-1 0 0,-1 0-1,2 7 1,-2-3 54,1-4-12,-1-1 0,0 0 0,0 0 0,0 0 0,0 0 0,-1 0 0,1 0 0,-1 0 0,0 0 0,0 0-1,0 0 1,0-1 0,0 1 0,-1 0 0,1 0 0,-1-1 0,0 1 0,1-1 0,-1 0 0,-3 3 0,-11 10 20,-1-2 1,0 0 0,-1-1 0,0-1 0,-1 0-1,0-2 1,-1 0 0,0-1 0,0-1 0,0-1 0,-1-1-1,0 0 1,0-2 0,-42 2 0,61-5-167,0-1-1,0 1 1,0 0 0,0-1 0,0 0-1,1 1 1,-1-1 0,0 0 0,0 0-1,1 0 1,-1 0 0,0 0 0,1 0-1,-1-1 1,1 1 0,0 0 0,-1-1-1,1 1 1,0-1 0,0 0 0,0 1-1,0-1 1,0 0 0,0 0 0,0 1-1,0-5 1,-4-25-4272,10 2-3735,10 7 971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8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197 128 6995,'0'0'14588,"-4"-21"-12477,-14-63-263,18 83-1785,-1 0-1,1 0 0,0 0 1,-1 0-1,1 0 0,-1 0 1,1-1-1,-1 1 0,1 0 1,-1 1-1,0-1 0,1 0 1,-1 0-1,0 0 0,0 0 1,0 0-1,0 1 0,1-1 1,-1 0-1,0 1 0,0-1 0,-1 1 1,1-1-1,0 1 0,0-1 1,0 1-1,0 0 0,0 0 1,0-1-1,0 1 0,-1 0 1,1 0-1,0 0 0,-2 0 1,1 1-2,-1 0 1,0 0-1,0 0 1,0 0-1,0 1 0,1-1 1,-1 0-1,1 1 1,-4 3-1,-8 8-21,2 1 0,-1 0 0,2 1 0,0 1 0,0-1 0,2 2 0,0 0 0,-13 33 0,22-49-39,-1 0-1,1 0 0,0-1 0,0 1 0,-1 0 0,1-1 0,0 1 0,0 0 0,0 0 0,0-1 0,0 1 0,0 0 0,0 0 0,0 0 1,0-1-1,1 1 0,-1 0 0,0-1 0,0 1 0,1 0 0,-1 0 0,0-1 0,1 1 0,-1 0 0,1-1 0,-1 1 0,1-1 0,-1 1 1,1-1-1,-1 1 0,1-1 0,-1 1 0,1-1 0,0 1 0,-1-1 0,1 0 0,0 1 0,-1-1 0,1 0 0,0 0 0,0 1 0,-1-1 0,1 0 1,0 0-1,0 0 0,41 1-84,-31-2 58,132-6-775,-138 7 779,-1 0 0,0 0-1,1 1 1,-1 0 0,0 0-1,0 0 1,0 0-1,0 0 1,0 1 0,0 0-1,0 0 1,4 3 0,0 1 30,0 1 0,0 0 0,9 12 0,13 11 293,-29-29-297,1 1 0,-1-1-1,1 0 1,0 1 0,0-1 0,0 0 0,-1 0-1,1 0 1,0 0 0,0 0 0,0-1 0,1 1-1,-1-1 1,0 1 0,0-1 0,0 0 0,0 0-1,3 0 1,2-10-1780,-7 9 1583,3-16-2024,0 1 0,-2-1 0,0 0 0,-1 0 0,0 1 0,-5-29 0,-10-2-6424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4674,'0'0'14343,"0"133"-12230,6-94-753,5-8-575,1-7-657,-1-9-128,7 1-464,-1-8-1922,1-8-2704,5 0-2081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8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6675,'0'0'14775,"63"133"-14775,-45-125-753,-1 0-2272,-5-8-3634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8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9124,'0'0'7542,"3"25"-4527,12 80-945,-14-96-1867,1-1 0,0 1 0,0-1-1,1 0 1,0 0 0,0 0 0,1 0-1,0-1 1,0 1 0,1-1 0,0 0-1,0 0 1,1-1 0,0 1 0,0-1-1,0-1 1,14 10 0,-17-13-204,1 1 0,-1-1-1,1 0 1,0 0 0,0-1 0,0 1 0,0-1 0,0 0 0,0 0-1,0 0 1,0 0 0,1-1 0,-1 0 0,0 0 0,0 0-1,1 0 1,-1 0 0,0-1 0,0 0 0,6-2 0,0-1-195,0-1 1,-1 0-1,1 0 1,-1-1-1,0-1 1,11-10-1,-16 13 38,-1 1-1,1 0 0,0 0 0,0 1 1,0-1-1,0 1 0,0-1 0,0 1 1,1 1-1,-1-1 0,1 1 0,-1-1 1,7 0-1,-9 4 202,1 0 0,-1 0-1,0-1 1,0 2 0,-1-1 0,1 0 0,0 0 0,-1 0-1,1 1 1,-1-1 0,2 3 0,4 8 406,4 2 114,-7-8-358,0-1 0,0 0 0,1 0 0,0 0 1,0 0-1,0-1 0,1 0 0,0 0 1,0 0-1,11 6 0,-15-10-341,0-1 1,0 1-1,0-1 1,0 0-1,0 1 1,0-1-1,1 0 1,-1 0-1,0 0 0,0-1 1,0 1-1,0 0 1,0-1-1,3-1 1,-1 0-774,0 0 0,0 0 0,0-1 0,-1 1 1,1-1-1,-1 0 0,0 0 0,6-7 0,14-20-8380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9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10325,'0'0'9978,"1"22"-7505,6 71-496,-6-85-1785,0-1 0,0 0-1,1-1 1,0 1 0,0 0 0,1 0 0,0-1 0,0 1 0,1-1 0,0 0 0,0 0 0,0-1 0,1 1 0,-1-1 0,1 0 0,1 0 0,8 7 0,-11-11-205,0 1 1,0 0 0,0-1-1,1 0 1,-1 0 0,0 0 0,1 0-1,-1 0 1,1-1 0,-1 1-1,0-1 1,1 0 0,-1 0 0,1 0-1,-1-1 1,1 1 0,-1-1-1,4-1 1,7-1-133,0-2-1,23-10 1,-26 10 71,0 1 1,0 0-1,1 0 0,12-1 0,-20 4 59,-1 0 0,1 1 0,0 0-1,0 0 1,-1 0 0,1 0-1,0 0 1,-1 1 0,1 0 0,-1 0-1,1 0 1,-1 0 0,1 0-1,-1 1 1,1 0 0,-1-1 0,0 1-1,3 3 1,8 7 113,1 0-1,-1-2 1,31 17 0,-40-24-79,1 0 0,0-1-1,0 0 1,0-1 0,0 1 0,0-1 0,0 0 0,0 0 0,1-1 0,-1 0 0,0 0 0,0-1 0,1 1 0,-1-1 0,7-3 0,2-1-13,-1 0 0,0-2 1,0 0-1,-1 0 0,20-16 0,56-49-142,-74 59 36,-1 0 1,0-1-1,-1 0 1,12-19-1,-20 26 117,-1 0 0,0-1 0,0 1-1,-1-1 1,0 0 0,-1 0 0,0 0 0,0 0-1,0 0 1,-1 0 0,0-17 1238,-2 49-487,0-17-685,-1 0 1,1-1-1,-1 1 1,-6 11-1,6-13 2,0 1-1,0-1 0,0 1 1,0 0-1,1 0 0,0-1 1,0 1-1,0 7 1,1-9-67,0 1 0,0-1 0,1 0 1,0 1-1,0-1 0,0 0 1,0 1-1,0-1 0,1 0 1,0 0-1,0 0 0,0 0 0,0 0 1,1-1-1,-1 1 0,1-1 1,0 1-1,0-1 0,0 0 0,6 4 1,30 27 115,2-1 1,1-2 0,87 48 0,-127-78-166,3 2-53,0 0 0,1-1 1,-1 0-1,0 0 0,7 1 1,-10-2-46,0-1 0,-1 0 0,1 0 0,0 0 0,-1 0 0,1 0 0,0 0 0,-1-1 0,1 1 0,-1 0 0,1-1 0,0 1 0,-1-1 0,1 0 0,-1 1 0,0-1 0,1 0 0,-1 0 0,0 0 0,1 0 0,-1 0 0,0-1 0,2 0 0,20-39-4129,0-6-1115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22250,'0'0'3682,"81"-211"-21514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52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7652,'0'0'11559,"27"0"-9704,168 0 196,-166 0-1691,157-7 1655,-155 6-1693,-30 1-308,-32 1-14037,-2 6 5387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7.2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198 1 6963,'0'0'4578,"-13"30"-1019,-19 43-823,-32 111 0,-10 152 3392,67-286-5564,2 0-1,2 0 1,6 74 0,-3-123-565,0 1-1,0-1 1,0 1 0,0-1 0,0 0 0,0 1 0,1-1 0,-1 0 0,0 1 0,1-1 0,-1 0 0,1 0 0,0 1 0,-1-1 0,1 0 0,0 0 0,0 0 0,0 0-1,0 0 1,0 0 0,0 0 0,1 1 0,1-1-43,0 0-1,0 0 1,1-1-1,-1 1 1,0-1-1,0 0 1,0 0-1,5 0 0,4 0-215,0-1-335,1 0 0,-1-1 0,1-1-1,-1 0 1,0 0 0,0-1 0,19-9 0,76-46-5426,-86 46 4389,51-34-5499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52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4882,'0'0'15960,"151"16"-14008,-105-16-239,12 0-544,-6 0-577,-12 0-496,1 0-96,-6 0-96,-12-8-1105,-12 8-1456,-11-8-1184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5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3426,'0'0'24128,"0"4"-23480,16 467 2556,-16-467-3194,0-1-4,0 0-1,0 1 1,1-1 0,-1 1 0,1-1 0,0 0 0,0 1 0,0-1 0,0 0 0,0 0 0,3 3-1,-2-3 225,-2-6-2389,0 2 1701,0-1 1,-1 1-1,1-1 0,0 1 0,0-1 1,-1 1-1,1-1 0,-1 1 1,1-1-1,-1 1 0,0 0 0,0 0 1,1-1-1,-1 1 0,0 0 0,0 0 1,0 0-1,-2-2 0,-13-6-8188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57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1985,'0'0'12427,"12"3"-4562,-13 7-7422,-1 0 0,0-1 0,-1 1 0,0 0 0,0-1 0,-1 1 0,0-1 0,-1 0 0,-8 13 0,-17 39 487,28-58 768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7:33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6019,'0'0'12795,"0"21"-10245,0 3-1937,1 33 2174,-13 106 0,-20-13-481,-13 98-1015,41-221-2134,0-80-15970,13 12 3321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7:3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9316,'0'0'13494,"159"7"-11797,-113 0-240,1-7-593,-12 0-319,-4 7-257,-15-7-208,-11 0-80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7:3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7139,'0'0'15301,"1"-3"-13725,4-5-1174,0 1 0,0-1 0,1 1 1,0 1-1,10-11 0,11-10-294,-24 23-124,0 1 0,0-1 0,0 1 0,1 0 0,0 0-1,0 0 1,0 0 0,0 1 0,0 0 0,0 0 0,1 0-1,-1 0 1,1 0 0,-1 1 0,9-2 0,-12 3-22,-1 5 174,-1 85 1673,-17 119 0,18-205-2020,-15 120 1454,14-98-4350,0 1-3355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7:34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1713,'0'0'11549,"-8"21"-7731,-77 243 4196,54-166-5922,7-25-985,3 0 0,-14 93 0,34-162-3857,0-8 880,2-16-985,-1 10 569,0-24-7703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7:35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93 250 4802,'0'0'15541,"23"15"-14247,75 45-267,-95-57-940,0-1-1,1 0 1,0 0 0,-1-1 0,1 1-1,0-1 1,0 0 0,0 0 0,0 0 0,0 0-1,0-1 1,0 1 0,0-1 0,0 0 0,0-1-1,8 0 1,-2-1 156,-7 1-168,0 0-1,1 0 1,-1 0 0,0 0-1,0-1 1,0 0 0,0 0-1,0 1 1,0-2 0,0 1-1,0 0 1,-1 0 0,0-1-1,1 0 1,-1 1 0,0-1 0,0 0-1,0 0 1,0 0 0,-1 0-1,1-1 1,-1 1 0,2-7-1,1-3 139,0-1 0,-1 0 0,-1 0 0,1-21 0,-2 33-184,0-15 154,0 1-1,-1 0 1,-1-1 0,-1 1 0,-4-22 0,5 34-124,0 1-1,0-1 0,0 1 0,-1-1 1,0 1-1,1 0 0,-1 0 0,0 0 1,0 0-1,-1 0 0,1 0 0,0 1 1,-1-1-1,0 1 0,0 0 0,0 0 1,0 0-1,0 0 0,0 0 0,0 0 1,0 1-1,-1 0 0,1-1 0,-1 1 1,1 1-1,-1-1 0,1 0 0,-1 1 1,1 0-1,-8 0 0,1 1 45,0 0 0,0 1-1,0 1 1,0 0 0,0 0 0,0 1-1,1 0 1,-1 0 0,1 1 0,0 1-1,1-1 1,-1 1 0,1 1 0,0 0 0,-12 14-1,-3 4 58,1 1 0,2 1 0,-27 45 0,40-56-183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00.9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6 253 3378,'-6'-7'29806,"6"5"-30236,41 3 442,-21 0-12,0-1 0,-1 0 1,1-2-1,35-7 0,33-14 0,-81 21 0,2 1 0,-1-1 0,0 2 0,0-1 0,0 1 0,16 2 0,1-1 0,1678-1 0,-1543-8 0,4-1 0,416 9 0,-451-10 0,-45 1 0,243 2 0,-285 7 0,-15-2 0,0 0 0,-1-2 0,29-8 0,15-2 0,-54 12 0,46-9 0,111-3 0,39 14 0,-212 0 1,1 0-1,-1-1 1,0 1-1,1 0 1,-1 0-1,0 0 1,1 0 0,-1 0-1,1-1 1,-1 1-1,0 0 1,1 0 0,-1-1-1,0 1 1,1 0-1,-1 0 1,0-1-1,0 1 1,1 0 0,-1-1-1,0 1 1,0 0-1,0-1 1,1 1-1,-1-1 1,0 1 0,0 0-1,0-1 1,0 1-1,0-1 1,0 1 0,0 0-1,0-1 1,0 1-1,0-1 1,0 1-1,0-1 1,-4-13-290,0 10-193,-1 1 1,1 0-1,-1 0 0,1 0 1,-1 1-1,-7-3 0,-18-10-3077,-27-26-7459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21.7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1969,'0'0'16824,"2"27"-15040,-1 9-1096,0-11-87,1 1 0,0-1 0,2 0 0,11 36 0,-11-44-157,3 7 72,0 0 0,1 0 1,2-1-1,16 32 0,-13-31-377,-11-19-97,0 0-1,0 0 1,1-1 0,-1 1 0,1-1 0,0 0-1,0 1 1,1-1 0,-1-1 0,1 1 0,0 0-1,0-1 1,0 0 0,6 3 0,-6-4-68,-3-1 81,1-1 0,-1 1 1,1 0-1,-1-1 0,1 1 0,0-1 0,-1 0 0,1 1 0,0-1 0,-1 0 1,1 0-1,-1 0 0,1 0 0,0 0 0,-1-1 0,1 1 0,0 0 1,-1-1-1,1 1 0,-1-1 0,1 0 0,-1 1 0,1-1 0,-1 0 0,1 0 1,-1 0-1,0 0 0,0 0 0,1 0 0,0-2 0,112-145 1052,9-10-946,-40 55-153,-82 102-102,-1 0 0,1 0 1,0 0-1,0 0 0,0 0 0,-1-1 1,1 1-1,0 0 0,-1 0 1,1 0-1,-1-1 0,1 1 1,-1 0-1,0 0 0,1-3 1,3 4-2872,-3 27-19205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09.2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9556,'0'0'15912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7.7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1 11109,'0'0'7764,"-1"31"-4632,-3 105-616,3 195 3420,1-330-5923,0 2-2,0 1 0,-1-1 0,1 0 0,0 0 0,1 1 1,-1-1-1,0 0 0,1 0 0,0 0 0,0 1 0,0-1 0,0 0 0,0 0 0,1 0 0,-1-1 0,1 1 1,0 0-1,3 3 0,-5-5-16,1-1 0,-1 0 1,1 0-1,-1 0 0,1 0 1,0 1-1,-1-1 0,1 0 1,-1 0-1,1 0 0,-1 0 1,1 0-1,0 0 0,-1-1 1,1 1-1,-1 0 0,1 0 1,-1 0-1,1 0 0,0-1 0,-1 1 1,1 0-1,-1 0 0,0-1 1,1 1-1,-1-1 0,1 1 1,-1 0-1,1-1 0,-1 1 1,0-1-1,1 1 0,-1-1 1,0 1-1,1-2 0,14-24-262,-11 16 110,18-32-150,4-12-240,3 2 0,1 1 1,61-77-1,-90 127 535,0 0 1,0 0 0,1-1-1,-1 1 1,0 0-1,1 0 1,-1 0-1,0 0 1,1 0-1,-1 1 1,1-1-1,-1 0 1,3 0-1,-3 1 23,0 0 0,0 0 0,-1 0 0,1 0 0,0 0 0,0 0-1,-1 0 1,1 0 0,0 1 0,0-1 0,-1 0 0,1 1 0,0-1 0,-1 0 0,1 1-1,0-1 1,-1 1 0,1-1 0,-1 0 0,2 2 0,1 2 102,0 0 0,-1 1 0,1-1 1,-1 1-1,0-1 0,2 10 0,1-1 27,7 20 402,-1 0 0,-2 1 0,-1 0 0,-1 1 0,-3 0 0,2 54 0,0-25-350,-6-63-432,0-12-2550,0 1 1222,3-41-7056,11 6-3675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22.3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1 358 4466,'0'0'12600,"28"-21"-11135,89-67-523,-108 80-806,1 1 0,-2-1 0,1-1 0,-1 0 0,-1 0-1,0-1 1,0 0 0,-1 0 0,0 0 0,6-15 0,-3 6 260,-9 19-320,1-1-1,-1 0 0,1 1 0,-1-1 0,0 0 0,1 1 0,-1-1 0,0 0 0,1 0 1,-1 0-1,0 1 0,0-1 0,0 0 0,0 0 0,0 0 0,0 1 0,0-1 0,0 0 0,0 0 1,0 0-1,-1 1 0,1-1 0,0 0 0,0 0 0,-1 1 0,1-1 0,0 0 0,-1 1 1,1-1-1,-1 0 0,1 1 0,-1-1 0,1 0 0,-1 1 0,0-1 0,1 1 0,-1-1 0,0 1 1,1 0-1,-1-1 0,0 1 0,1 0 0,-1-1 0,0 1 0,0 0 0,0 0 0,1-1 1,-1 1-1,0 0 0,0 0 0,0 0 0,-1 0 0,-2 0-10,-1 0 0,1 0 1,0 0-1,-1 1 0,1-1 0,-1 1 0,1 0 1,-8 3-1,6 0-58,-1 0 1,0 1-1,1-1 1,0 1-1,0 0 1,0 1-1,0 0 1,1 0-1,0 0 1,1 0-1,-7 12 1,0 1 55,2-1 0,1 2-1,-9 27 1,13-31 13,0 0-1,2 0 0,0 0 0,0 1 0,2 22 0,0-37-75,0-1 0,0 1 0,1-1 1,-1 1-1,0-1 0,1 1 0,-1-1 0,1 0 0,-1 1 0,1-1 0,0 0 0,-1 1 0,1-1 0,0 0 1,0 0-1,0 1 0,0-1 0,0 0 0,0 0 0,1 0 0,-1 0 0,0-1 0,0 1 0,1 0 0,-1 0 0,0-1 1,1 1-1,-1-1 0,1 1 0,-1-1 0,1 0 0,1 1 0,7 0-13,0 0-1,0 0 1,20-2 0,-11 0-1,-1 1-121,1-1 0,0-1 0,-1 0 1,0-2-1,1 0 0,21-9 0,0 1-554,-34 11 495,0-1 1,0 1 0,0-1-1,0-1 1,0 1 0,-1-1-1,1 0 1,-1-1 0,10-6-1,1-8-627,0-1 0,-1 0-1,-1-1 1,-1-1 0,-1 0-1,10-24 1,-21 44 795,-1 0-1,1 0 1,-1 0-1,1-1 1,-1 1-1,1 0 1,0 0 0,-1 0-1,1 0 1,0 0-1,0 1 1,0-1-1,0 0 1,0 0 0,0 0-1,0 1 1,0-1-1,0 1 1,0-1 0,0 1-1,0-1 1,1 1-1,-1-1 1,0 1-1,0 0 1,0 0 0,1 0-1,-1 0 1,0 0-1,3 0 1,-2 13 1688,4 33 1305,0 49-1,-7-94-2926,1 0-1,0 0 0,0 0 1,0 0-1,0 0 0,0 0 1,0 0-1,0 0 0,0 0 1,0 0-1,1 0 0,-1 0 1,0 0-1,1 0 0,-1 0 1,1 0-1,-1 0 0,1 0 1,-1-1-1,1 1 0,-1 0 0,1 0 1,0 0-1,0-1 0,-1 1 1,1 0-1,0-1 0,0 1 1,0-1-1,0 1 0,0-1 1,0 1-1,0-1 0,0 0 1,0 1-1,1-1 0,0 0-34,0 0 0,0-1 0,0 1 0,0-1 0,-1 1 0,1-1 0,0 0 0,0 1 0,-1-1 0,1 0 0,-1 0 0,1 0 0,0-1 0,-1 1 0,0 0 0,1 0 0,-1-1 0,2-2 0,25-38-122,-2-1-1,24-52 1,0-2-3901,-31 63-98,1 7-2055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22.7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7860,'0'0'8705,"17"6"-8172,90 32 489,-107-38-1021,7 2 81,-1 0 1,1 0 0,-1 1-1,9 5 1,-13-7-47,-1 0 0,1 0 1,-1 0-1,1 0 0,-1 1 0,1-1 0,-1 1 0,0-1 1,0 1-1,0-1 0,0 1 0,0 0 0,0-1 1,0 1-1,0 0 0,-1 0 0,1-1 0,-1 1 0,1 0 1,-1 0-1,0 0 0,1 2 0,-1 15 441,0 1 0,-1-1 0,0 0 0,-2 0 0,0 0 0,-1 0-1,-10 27 1,-55 128 1319,66-169-1750,3-1-3,1 28 89,-1-31-133,0 1-1,1 0 1,-1-1-1,1 1 1,0-1-1,0 1 1,-1-1-1,1 0 1,0 1 0,0-1-1,0 0 1,0 1-1,0-1 1,1 0-1,-1 0 1,0 0-1,0 0 1,1 0-1,-1 0 1,1 0-1,-1-1 1,1 1-1,-1-1 1,1 1 0,-1-1-1,4 1 1,39 7 78,-40-8-194,-1 0 1,1 0 0,-1 0 0,1 0-1,-1 0 1,1-1 0,-1 1 0,1-1-1,-1 0 1,1 0 0,-1 0 0,0-1 0,1 1-1,-1-1 1,0 0 0,0 0 0,0 0-1,0 0 1,-1 0 0,1-1 0,-1 1-1,1-1 1,-1 0 0,0 0 0,0 0 0,0 0-1,0 0 1,-1 0 0,2-4 0,16-47-8466,-17 49 6895,0-14-8272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22.9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61 9284,'0'0'7908,"181"-17"-7700,-130 8-208,-6 1-1297,-6-10-2560,0 9-5444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34.7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70 1008,'0'0'11710,"6"-11"-9973,15-36 66,-21 47-1685,0-1 0,0 1 0,0-1 0,0 1-1,1-1 1,-1 0 0,0 1 0,0-1 0,0 1 0,1-1 0,-1 1 0,0 0 0,0-1-1,1 1 1,-1-1 0,1 1 0,-1-1 0,0 1 0,1 0 0,-1-1 0,1 1-1,-1 0 1,1-1 0,-1 1 0,1 0 0,-1 0 0,1 0 0,0-1 0,2 12 460,-2-7-141,34 194 3594,-19-93-2590,-14-92-1290,1-1 0,0 1 0,1-1 0,8 18 0,-11-28-150,0 0 0,0-1 0,0 1 0,0-1 0,0 0 0,0 1-1,0-1 1,1 0 0,-1 1 0,0-1 0,1 0 0,-1 0 0,1 0 0,-1 0 0,1 0 0,0-1 0,-1 1 0,1 0-1,0-1 1,0 1 0,-1-1 0,1 0 0,0 1 0,0-1 0,0 0 0,-1 0 0,1 0 0,0-1 0,0 1 0,0 0 0,-1-1-1,1 1 1,0-1 0,-1 1 0,1-1 0,0 0 0,-1 0 0,1 1 0,2-3 0,7-4 58,-1 1 0,-1-2 1,1 1-1,11-13 0,6-6 136,38-49 0,6-4-376,-68 76 26,3 15-296,8 44 175,-13-49 328,1 1 0,-1 0 0,1-1 0,0 1 0,1-1 0,0 0 0,0 1 0,1-1-1,0-1 1,0 1 0,0-1 0,1 1 0,9 8 0,-10-11-53,1 0 1,-1 0 0,1-1-1,0 1 1,0-1-1,1-1 1,-1 1 0,1-1-1,-1 0 1,12 3-1,-2-3 19,0 0-1,1 0 0,17-2 0,-31 0-8,0-1 1,0 1-1,0-1 0,0 1 1,-1-1-1,1 0 0,0 0 1,0 0-1,0 0 0,-1 0 1,1 0-1,-1-1 0,1 1 1,-1-1-1,1 1 0,-1-1 1,0 1-1,0-1 0,1 0 1,-1 1-1,1-4 0,19-43 182,-19 43-163,54-155-143,-54 151-9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35.0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0 245 5507,'0'0'7550,"35"-24"-5899,109-76-701,-131 91-800,0-2-1,0 1 1,-1-2 0,21-23 0,-22 21 19,-8 11-87,-2 2 4,0 0 0,1-1 0,-1 1-1,0 0 1,0 0 0,0-1 0,0 1 0,-1-1 0,1 1 0,0-1 0,-1 1 0,1-1 0,-1 1-1,1-1 1,0-3 2225,-4 9-1436,-25 50 60,13-30-404,2 2-1,-18 49 1,26-59-64,1 0 1,0 0-1,1 1 0,-1 29 1,4-45-469,0 0 0,1-1 0,-1 1 1,0-1-1,0 1 0,1 0 0,-1-1 0,1 1 0,-1-1 1,1 1-1,-1-1 0,0 1 0,1-1 0,0 0 0,-1 1 0,1-1 1,-1 0-1,1 1 0,-1-1 0,1 0 0,0 0 0,-1 1 1,1-1-1,0 0 0,-1 0 0,1 0 0,0 0 0,-1 0 1,1 0-1,0 0 0,0 0 0,30 0-57,-20-1 47,-3 1-129,0 0-1,1-1 1,-1 0 0,0 0 0,0-1-1,0 0 1,0 0 0,-1-1 0,1 0-1,7-5 1,-2 0-767,-1 0-1,-1-1 1,0 0-1,20-22 1,14-17-4194,0 10-2255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35.2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 1 1297,'0'0'19096,"-19"157"-17287,19-149-752,0 10-833,0-36-2737,0 1-1025,0-9-1264,0-26-2386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35.3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58 201 3217,'-58'-200'16456,"65"200"-16232,6 0-224,0 8-368,12-8-2209,-5 0-2370,18 0-6482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35.7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206 0 6723,'0'0'12214,"-28"31"-11003,-88 99-192,73-71-409,26-19 18,17-39-634,0-1 0,-1 1 0,1 0 1,0-1-1,0 1 0,0 0 0,-1 0 0,1-1 1,0 1-1,0 0 0,0-1 0,0 1 0,0 0 0,0-1 1,1 1-1,-1 0 0,0 0 0,0-1 0,0 1 1,1 0-1,-1-1 0,1 2 0,12-1-293,21-18-172,-30 15 476,15-11-166,0-1 0,29-27 0,-33 27-22,0 1-1,1 0 1,35-20-1,-50 32 178,0 0 0,1 1 0,-1-1-1,0 1 1,1-1 0,-1 1 0,1 0-1,-1 0 1,1-1 0,-1 1 0,1 0-1,1 0 1,3 1 2,-5 6 113,-1 10 111,1 20 996,-2 1-1,-1-1 1,-15 72 0,5-62-893,-2-1 0,-2 0 0,-3-1 0,-1 0 1,-2-2-1,-49 72 0,39-85-802,31-29 359,0 0 0,0-1 0,0 1 0,0 0 0,0-1 0,0 1 0,0-1 0,0 1 0,-1-1-1,1 0 1,0 0 0,0 1 0,-3-1 0,3 0-30,1-1 0,-1 1-1,1 0 1,-1 0 0,1-1 0,-1 1 0,1 0 0,0-1 0,-1 1-1,1-1 1,-1 1 0,1-1 0,0 1 0,-1-1 0,1 1-1,0-1 1,0 1 0,-1-1 0,1 1 0,0-1 0,0 1-1,0-1 1,0 0 0,-1 1 0,1-1 0,0 1 0,0-1 0,0 1-1,0-1 1,1 0 0,-1 1 0,0-1 0,4-55-5616,18-19-3264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36.1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1072,'0'0'15818,"2"26"-13742,7 84-553,-8-100-1335,0-1-1,0 0 0,1 0 1,0 1-1,0-2 0,7 16 0,-9-23-184,1 0 1,0 0-1,-1 0 0,1 0 0,0-1 0,0 1 0,0 0 0,-1 0 0,1 0 0,0 0 0,0-1 0,0 1 0,0-1 0,0 1 1,0-1-1,1 1 0,-1-1 0,2 1 0,-1-1-42,0 0 1,0 0-1,0 0 1,0 0-1,0-1 1,0 1-1,0 0 0,0-1 1,0 0-1,0 0 1,-1 1-1,1-1 1,3-2-1,7-7-279,-1 1 0,1-2 0,-2 0 0,16-19 0,12-13-528,-32 37 713,49-42-1547,-51 44 1540,0 2 1,0-1-1,0 0 1,0 1 0,0 0-1,1 0 1,-1 0-1,1 0 1,0 1-1,-1-1 1,10 0-1,-12 2 194,0 1-1,0-1 1,-1 1-1,1 0 1,0-1-1,-1 1 1,1 0-1,0 0 1,-1 0-1,1 0 1,-1 0-1,1 0 1,-1 1-1,0-1 1,1 0-1,-1 1 1,0-1-1,0 1 1,0-1-1,0 1 1,0 0-1,1 3 1,18 49 2845,-16-40-2288,4 12 628,17 41 905,-25-66-2159,0-1 1,0 1-1,0-1 0,0 1 0,0-1 0,1 1 1,-1-1-1,0 1 0,0-1 0,1 1 1,-1-1-1,0 0 0,1 1 0,-1-1 0,0 0 1,1 1-1,-1-1 0,1 0 0,-1 1 0,0-1 1,1 0-1,-1 0 0,1 1 0,-1-1 1,1 0-1,-1 0 0,1 0 0,-1 0 0,1 0 1,-1 1-1,1-1 0,-1 0 0,1 0 1,-1 0-1,1-1 0,0 1 0,0-1-231,1 0 0,-1 0-1,0 0 1,0 0-1,0 0 1,0 0 0,0 0-1,0-1 1,0 1 0,0 0-1,-1-1 1,2 0 0,14-43-7517,-9 11-1636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36.6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7363,'0'0'9682,"5"29"-7227,1 1-1844,16 111 1691,-22-133-2057,0-6-189,0 0 0,0 0 1,1 0-1,-1 0 0,0 0 1,1 0-1,-1 0 0,1 0 1,0 0-1,1 3 0,5-3-5,-4-2-104,6-1 27,1 1 0,-1 0 0,0 1 0,0 0 0,0 0 0,0 1 0,0 0 1,-1 1-1,17 7 0,-9-3 37,-1-1 1,1 0 0,1-1-1,-1 0 1,1-1 0,-1-1-1,1-1 1,0 0-1,0-2 1,0 0 0,0 0-1,23-5 1,-31 4 2,-1-1 1,1 1-1,-1-2 0,1 1 1,-1-2-1,0 1 1,0-1-1,0 0 1,-1 0-1,1-1 0,-1 0 1,0 0-1,-1-1 1,1 0-1,-1 0 0,0-1 1,0 0-1,-1 0 1,0 0-1,0 0 0,-1-1 1,0 0-1,0 0 1,-1 0-1,4-14 0,-4 2 213,0 1 0,-1-1-1,-1-29 1,-1 47-168,0 1-2,0 1 0,0-1 0,-1 0-1,1 1 1,0-1 0,0 1 0,0-1 0,0 1 0,0-1-1,-1 1 1,1-1 0,0 1 0,-1-1 0,1 1-1,0-1 1,-1 1 0,1-1 0,0 1 0,-1 0 0,1-1-1,-1 1 1,1 0 0,-1-1 0,1 1 0,-1 0-1,1-1 1,-1 1 0,1 0 0,-1 0 0,1 0 0,-1 0-1,1 0 1,-1-1 0,1 1 0,-1 0 0,0 0-1,1 0 1,-1 0 0,1 0 0,-1 1 0,1-1 0,-1 0-1,1 0 1,-2 0 0,-1 1 48,0 0 0,1 0 0,-1 0 0,0 0 1,0 0-1,0 1 0,1-1 0,-4 3 0,0 1-74,1 0 0,-1 0 0,1 1 0,0 0 0,0 0 0,1 0-1,0 0 1,0 1 0,0 0 0,1 0 0,-3 7 0,1 2-6,1 0 0,0 1 0,1 0 0,-1 17 0,-4 15 56,-2 1-1,-2-2 0,-3 1 0,-20 45 1,33-88-69,2-5-11,-4 10 1,1-1 0,-2 1 1,0-1-1,0 0 0,0 0 1,-2 0-1,1-1 0,-11 12 0,15-20-219,0 1 0,0-1-1,0 0 1,0 1 0,0-1-1,-1 0 1,1 0 0,0-1-1,-1 1 1,1 0 0,-1-1-1,1 0 1,-1 1 0,1-1-1,-1 0 1,1 0 0,-1 0-1,1-1 1,-5 0 0,2 0-1253,-1 0 0,1-1 0,0 0 0,0 1 0,0-2 0,-9-4 0,-2-3-8049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8.1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320 367 5907,'0'0'10597,"-26"8"-6937,2-2-2951,12-4-484,1 1 1,-1 0 0,1 1 0,0 0 0,0 1-1,0 0 1,1 1 0,0 0 0,0 0 0,0 1 0,1 0-1,-16 16 1,10-6 289,1 0 0,1 1 0,1 1-1,-15 27 1,21-33-237,0-1 0,2 1 0,-1 0 1,1 1-1,1-1 0,1 1 0,0-1 0,-1 21 0,3-26-211,0-6-41,0 1 0,0-1 0,0 1 0,0-1-1,0 1 1,0-1 0,1 1 0,-1-1 0,1 1 0,1 4 0,0-6-23,-1 0 1,0 0-1,1 0 1,-1-1-1,1 1 1,-1 0 0,1-1-1,-1 1 1,1-1-1,-1 1 1,1-1-1,0 0 1,-1 1-1,1-1 1,-1 0-1,1 0 1,0 0 0,2-1-1,13 2 1,-12-1-7,0 1-1,0-1 0,1 0 0,-1-1 0,0 1 1,0-1-1,0 0 0,1 0 0,-1 0 1,7-4-1,-3-1 1,0 0 1,-1-1-1,1 1 0,-1-2 1,-1 1-1,1-1 1,9-14-1,44-72-6,-47 69-4,23-33-362,-2-3 0,-4 0 0,-2-3 0,23-72 0,-1-35-461,-49 156 914,-2 12 306,0 6 400,-8 100 407,-1-12-682,11 166 1131,1-225-1459,1-1-1,2 1 0,1-1 1,1 0-1,2-1 0,13 30 0,-12-37-121,1 0 0,28 42 0,-39-64-825,-8-19-11000,-4-3 2037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37.0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188 1 2177,'0'0'17261,"-5"0"-16236,1 0-964,0 1 0,0 1 0,0-1 0,1 0 1,-1 1-1,0 0 0,1 0 0,-1 0 0,1 1 0,0-1 0,-1 1 1,1-1-1,0 1 0,1 0 0,-1 0 0,1 1 0,-1-1 1,1 0-1,0 1 0,-3 7 0,0-3-36,1 1-1,0 0 1,0 0-1,1 0 0,0 0 1,1 1-1,0-1 1,-1 17-1,3-14-43,0-3-14,-1-1-1,1 1 0,1-1 1,0 1-1,0-1 0,0 0 1,1 0-1,1 1 0,-1-1 1,7 12-1,-4-6 154,0 1-1,0 0 1,-1 0 0,-1 1 0,-1-1-1,0 1 1,-1-1 0,-2 28 1312,-3-43-509,-2 0-786,-5 0-23,0 0 1,0-1 0,0 0 0,-19-5 0,27 6-342,1-1 0,0 1 0,-1-1 1,1 0-1,0 0 0,0 0 1,0-1-1,0 1 0,0 0 1,0-1-1,0 1 0,0-1 0,1 0 1,-1 1-1,0-1 0,1 0 1,0 0-1,-1 0 0,1 0 1,0 0-1,0 0 0,0-1 0,0 1 1,1 0-1,-1 0 0,0-1 1,1 1-1,0-1 0,-1-4 1,4-19-5027,7-7-2532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37.8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446 28 3201,'0'0'9920,"-13"-8"-1775,-8 4-6128,16 3-1914,0-1 1,0 1-1,0 1 0,0-1 0,0 1 0,-8 0 1,4-7 109,2 5-151,0 1 0,-1 1-1,1-1 1,0 1 0,-10 1 0,-5 0 125,18 0-149,-1-1-1,1 1 1,0 1 0,-1-1 0,1 1 0,0-1 0,0 1 0,0 0 0,0 0 0,1 1 0,-1-1-1,1 1 1,-1 0 0,1 0 0,-3 4 0,-9 9 176,-21 29 1,35-44-199,-20 31 324,2 1-1,-21 46 1,36-71-279,2-6-63,1 1-1,1-1 1,-1 0 0,0 1 0,0-1 0,1 1 0,0-1 0,-1 0 0,1 1 0,0-1 0,0 1 0,0-1 0,2 5 0,2-8-225,17-8 152,0-1-1,0-1 1,22-16-1,-21 12-280,50-23 0,-40 20-58,1 1 60,-21 15 330,-10 2 269,-2 15 511,-1 32-401,-2 0 1,-3-1-1,-1 1 1,-2-1-1,-3-1 1,-34 88 0,35-104-275,-1-1 0,-22 36 1,29-56-55,0 0 1,0-1-1,-1 0 0,0 0 1,-1 0-1,1-1 1,-1 0-1,0 0 0,-1-1 1,0 0-1,1 0 0,-12 4 1,5-3-65,0-1 0,0 0 0,0-1 0,0-1 0,-25 3 0,38-6-15,1 0-1,-1 0 0,0 0 1,1-1-1,-1 1 0,0 0 0,1-1 1,-1 1-1,0 0 0,1-1 1,-1 1-1,1-1 0,-1 1 0,1-1 1,-1 1-1,1-1 0,-1 1 1,1-1-1,-1 1 0,1-1 0,0 0 1,-1 1-1,1-1 0,0 0 1,0 1-1,-1-1 0,1 0 0,0 0 1,0 1-1,0-1 0,0-1 1,-1-28-1476,1 22 893,0-3-108,0-1-520,0 0 0,0 0 0,1 0 0,1 0 1,0 0-1,6-18 0,2 8-2264,19-32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38.1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 6531,'0'0'9802,"4"29"-7353,6 27-1442,13 95 2457,-22-118-2034,-1-33-1415,1 0 0,-1 0 0,0 1-1,0-1 1,0 0 0,0 0 0,0 0-1,0 1 1,1-1 0,-1 0 0,0 0 0,0 0-1,0 0 1,0 0 0,1 0 0,-1 1-1,0-1 1,0 0 0,0 0 0,1 0-1,-1 0 1,0 0 0,0 0 0,0 0 0,1 0-1,-1 0 1,0 0 0,0 0 0,0 0-1,1 0 1,-1 0 0,0 0 0,0 0-1,0 0 1,1 0 0,-1 0 0,0 0 0,0-1-1,0 1 1,1 0 0,-1 0 0,0 0-1,0 0 1,0 0 0,0 0 0,1-1-1,-1 1 1,0 0 0,0 0 0,0-1 0,11-8 144,12-42-797,-6 14 472,23-38-1,-35 65-398,1 1 1,1 1-1,-1-1 1,1 1-1,1 0 1,0 1-1,0 0 0,0 0 1,11-6-1,7 2-3639,5 3-1927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38.5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315 0 3554,'0'0'12659,"-32"15"-11269,-107 53 208,128-62-1323,0 1-1,1 1 1,0 0 0,0 0 0,1 1 0,0 0-1,0 0 1,1 1 0,0 0 0,1 1 0,0-1-1,1 2 1,0-1 0,0 1 0,-3 13-1,8-23-248,0-1 0,0 1-1,0-1 1,1 1-1,-1-1 1,1 1-1,-1-1 1,1 1-1,-1-1 1,1 1-1,0 0 1,0-1-1,0 1 1,0-1 0,0 3-1,1-3-45,1-1 0,-1 1 0,0 0 0,0-1 0,0 0-1,1 1 1,-1-1 0,0 0 0,1 0 0,-1 1 0,0-1 0,1 0 0,-1 0 0,0 0 0,3-1-1,-1 1 9,4 0-2,1-1-1,-1 0 1,0 0 0,0-1-1,0 1 1,1-2 0,-2 1-1,1-1 1,0 0 0,7-4-1,5-6-121,35-28-1,-9 6-451,-24 19 188,-8 6-174,0 1 1,28-16-1,-38 24 438,-3 4 293,0 0-52,0 3 212,0-1 1,1 1 0,-1-1-1,1 1 1,2 6 0,-3-11-343,0 1-1,1-1 1,-1 0 0,1 0 0,0 0 0,-1 1-1,1-1 1,0 0 0,0 0 0,-1 0-1,1 0 1,0 0 0,0 0 0,0 0 0,0 0-1,0-1 1,1 1 0,-1 0 0,0-1-1,0 1 1,0-1 0,1 1 0,-1-1 0,0 1-1,1-1 1,-1 0 0,0 0 0,1 0 0,1 0-1,54 0-9090,-14 0-293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38.9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80 323 9652,'0'0'11243,"-15"24"-10790,-43 75-276,51-78-129,7-20-47,0-1 1,0 0-1,0 1 0,1-1 0,-1 0 0,0 0 0,0 1 0,0-1 0,0 0 0,0 0 0,0 1 0,1-1 0,-1 0 0,0 0 0,0 0 0,0 1 0,1-1 0,-1 0 0,0 0 1,0 0-1,1 0 0,-1 0 0,0 1 0,0-1 0,1 0 0,-1 0 0,0 0 0,0 0 0,1 0 0,-1 0 0,0 0 0,1 0 0,-1 0 0,1 0 0,22-8 94,-22 8-86,21-13 108,0 0 0,-1-2-1,-1 0 1,0-2 0,-1 0 0,19-22-1,-5 0-240,-1 0-1,31-52 0,-18 11-386,-41 71 504,-1 0 1,1 1-1,-1-1 1,-1-1-1,0 1 1,0 0-1,1-14 1767,-9 40-907,3-5-695,-16 37 340,8-25-6,2 1 1,0 0 0,2 0-1,1 1 1,0 0-1,-2 48 1,8 13-258,1-81-300,0-1 1,1 1 0,0-1-1,0 0 1,0 1 0,1-1-1,0 0 1,-1 0 0,2-1-1,-1 1 1,1-1 0,-1 1-1,1-1 1,1 0 0,-1 0-1,9 5 1,1-7-8519,-2-2 625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39.0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65 175 7732,'0'0'15719,"-65"-174"-27213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2.9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 53 1056,'0'0'10184,"-18"-10"-5019,17 9-5046,1 1 0,0-1 0,-1 1 0,1-1 0,0 1 0,-1 0 0,1-1 0,0 1 0,0-1-1,0 1 1,0-1 0,-1 1 0,1-1 0,0 1 0,0-1 0,0 1 0,0-1 0,0 1 0,0-1 0,0 1 0,0-1 0,0 1 0,1-1 0,-1 1 0,0-1 0,0 1 0,0-1 0,0 1 0,1-1 0,-1 1 0,0-1 0,1 1 0,-1 0 0,0-1 0,1 1 0,-1-1 0,0 1 0,1 0-1,-1-1 1,1 1 0,-1 0 0,1 0 0,-1-1 0,0 1 0,1 0 0,-1 0 0,1 0 0,-1 0 0,1 0 0,-1-1 0,2 1 0,30-5 2018,-26 4-2088,48-4 765,1 3 0,0 2 1,75 9-1,-45-1-591,142-6 0,-94-3-1130,-167-10-5969,-34 3-3000,35 0 2705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3.3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3282,'0'0'12757,"31"13"-11207,13 7-1080,8 3 294,79 24 1,-85-34-405,-30-10-270,0 1 0,0 1 1,-1 1-1,0 0 1,0 0-1,0 2 0,17 11 1,-30-17-24,0 1 0,0-1 0,-1 1 0,1 0 0,-1-1 1,1 1-1,-1 0 0,0 0 0,0 0 0,-1 0 0,1 0 0,0 0 1,-1 0-1,0 0 0,0 5 0,0-1 136,0-1-1,0 1 1,-1-1-1,0 1 1,0-1-1,-4 12 1,-8 6 370,-1 0 0,-1-2 0,-1 1 1,-1-2-1,-35 34 0,15-16-85,-31 32 133,29-31-244,-35 46-1,61-59-166,9-21-1600,4-20-3889,1-2-836,4-1-2588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4.6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330 137 144,'0'0'16274,"-23"27"-14305,-10 8-1217,-1 2 285,1 1 0,-35 53 0,-13 59 2116,44-76-2032,18-32-718,18-39-291,1-9-48,-1-7-279,1-1 1,1 1-1,0-1 0,1 1 0,1 0 0,0 0 1,1 0-1,0 0 0,7-13 0,116-208-6402,-32 64 3830,-89 159 2881,30-50 1997,-36 60-2012,0 1-1,0 0 1,0-1-1,1 1 1,-1 0-1,0-1 1,0 1-1,0 0 1,1-1-1,-1 1 1,0 0-1,0 0 1,1-1-1,-1 1 1,0 0-1,0 0 1,1-1-1,-1 1 1,0 0 0,1 0-1,-1 0 1,0 0-1,1-1 1,-1 1-1,1 0 1,-1 0-1,0 0 1,1 0-1,-1 0 1,0 0-1,1 0 1,-1 0-1,1 0 1,-1 0-1,0 0 1,1 0-1,-1 0 1,0 1-1,1-1 1,-1 0-1,0 0 1,1 0-1,-1 0 1,0 1-1,1-1 1,-1 0 0,0 0-1,0 1 1,1-1-1,-1 0 1,0 1-1,10 22 1068,9 37-668,-11-35 70,0 0-1,6 45 1,1 327 1417,-16-311-2025,1-81-108,0-13-1449,1-37-57,-1-41-2637,-1 64 408,-7-44 1,-10 5-5049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4.7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 2193,'0'0'15239,"154"0"-14054,-95 0-593,-14 0-544,-7 0-48,-5-9-1825,-8 9-2033,-5 0-1840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9.3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2817,'0'0'16771,"2"0"-15088,0 0-1558,0 1 0,0-1 0,0 1 1,-1-1-1,1 1 0,0 0 0,0 0 0,-1 0 0,1 0 0,0 0 1,-1 0-1,1 1 0,-1-1 0,0 0 0,1 1 0,-1-1 0,0 1 1,1 2-1,8 6 466,7 5 446,0 0-1,24 13 1,18 16 394,85 95 717,-128-122-1851,-2 0-1,24 36 1,-33-45-218,-1 1 1,1 0 0,-2 0-1,1 0 1,-1 1 0,-1-1-1,1 1 1,-2-1-1,2 11 1,-2-4-67,0 1-1,-1-1 1,-1 0 0,-1 1-1,0-1 1,-1 0 0,-1 0-1,0 0 1,-1-1 0,-1 1-1,-8 14 1,0-5-13,-2-1 0,-1 0 0,0-1 0,-2-1 0,0-1 0,-27 23 0,27-24 0,18-18 0,-1 0 0,1 0 0,-1 0 0,0 0 0,0 0 0,0-1 0,0 1 0,0-1 0,-4 3 0,2 1 0,4-5-25,-1-1 0,1 1 1,0-1-1,-1 1 0,1 0 0,-1-1 0,1 1 1,0-1-1,0 1 0,-1-1 0,1 0 0,0 1 1,0-1-1,0 1 0,-1-1 0,1 1 0,0-1 1,0 0-1,0 1 0,0-1 0,0 1 0,0-1 1,0-1-1,0 2-255,1-6-302,0 0 0,1 0 1,-1 1-1,1-1 0,0 0 1,0 1-1,1-1 0,-1 1 0,1 0 1,1 0-1,-1 0 0,1 0 0,0 1 1,0-1-1,0 1 0,7-5 1,12-15-2683,23-31-5855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5.1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46 1 7283,'0'0'8113,"-4"26"-5730,-19 173 1608,16-157-2976,2-17-535,2 0-1,0 0 0,2 51 0,15-98 65,16-30 342,-16 29-703,-1 0 1,-1-1-1,-1 0 1,10-33 0,-19 45-275,4-4-5101,-1 6-1200,-4-6-4997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6.2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 4706,'0'0'13318,"45"0"-12517,-13-8 191,7 8-336,-14 0-464,1 0-192,-13 0-48,0 0-752,-7 0-1825,-6 17-6531,0 9 1136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6.4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6259,'77'131'3586,"-90"-105"175,0 18-1104,0-1-175,0 9-465,7-8-689,-1-9-512,7 0-335,0-27-417,0 10-64,13-18-9509,13-26 3138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6.5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7716,'0'0'12101,"226"35"-10692,-155-35-1073,-7 0-336,-12 0-176,-20 0-1553,-6 0-2017,-19 0-1088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6.7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71 0 2177,'0'0'18488,"-39"157"-17111,27-105-128,5-8-465,1-1-464,-1-8-240,7 0-80,0-18-64,0-8-592,39-9-20186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7.1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174 15 2177,'0'0'18472,"-9"-4"-16761,6 2-1644,0 1 0,-1-1 1,1 1-1,0 0 0,0 0 1,-1 0-1,1 0 0,0 1 1,-1-1-1,1 1 0,-1 0 1,1 0-1,-1 0 0,1 1 1,0-1-1,-1 1 0,1 0 1,0-1-1,-1 2 0,1-1 1,0 0-1,0 1 0,0-1 1,-5 4-1,0 0 52,0 1 0,1 0-1,0-1 1,0 2 0,1-1 0,-7 10-1,10-12-63,0 0 0,1 1-1,0 0 1,-1-1 0,2 1-1,-1 0 1,0 0 0,1 0-1,0 0 1,0 0 0,1 0-1,-1 9 1,2-12-58,-1-1 0,0 0 0,1 0 0,-1 1 0,1-1 0,0 0 0,0 0 0,-1 0 1,1 0-1,0 0 0,0 0 0,0 0 0,0 0 0,0 0 0,0 0 0,0 0 0,0 0 0,0-1 0,1 1 0,-1-1 0,0 1 0,0-1 0,1 1 0,-1-1 0,0 0 0,1 1 1,-1-1-1,0 0 0,1 0 0,1 0 0,52 3-12,-46-4-2,15 2-254,-1-2 0,1-1 0,-1-1-1,1-1 1,30-10 0,-53 14 244,1-1 0,-1 0 0,1 1 0,-1 0 0,1-1 0,-1 1 0,1 0 0,-1 0 0,1 0 0,-1 0 0,1 0 0,-1 0 1,1 0-1,-1 0 0,1 0 0,-1 1 0,1-1 0,-1 1 0,0-1 0,1 1 0,-1 0 0,0-1 0,1 1 0,-1 0 0,0 0 0,0 0 0,1 0 0,-1 0 0,1 2 0,1 2 7,0-1-1,-1 1 0,0 0 0,0 0 1,0 0-1,1 9 0,3 6 292,-5-17-127,-1-3-182,0 0 1,0 0-1,0 0 1,0 0-1,0 0 1,0 0-1,1 1 1,-1-1-1,0 0 1,0 0-1,0 0 1,0 0-1,0 0 1,1 0-1,-1 0 1,0 0-1,0 0 1,0 0-1,0 0 1,1 0-1,-1 0 1,0 0-1,0 0 1,0 0-1,0 0 1,0 0-1,1 0 1,-1 0-1,0 0 1,0-1-1,0 1 1,0 0-1,0 0 1,1 0-1,-1 0 1,0 0-1,0 0 1,0 0-1,0 0 1,0-1-1,0 1 1,0 0-1,0 0 1,0 0-1,1 0 1,-1 0-1,0-1 1,0 1-1,0 0 1,0 0-1,0 0 1,0 0-1,0 0 1,0-1-1,0 1 1,0 0-1,0 0 1,0 0-1,0 0 1,0-1-1,0 1 1,0 0-1,0 0 1,-1 0-1,2-14-3873,-1 13 3860,-1-27-6416,-4-12-3770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7.3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97 1 5747,'0'0'12629,"-77"157"-11492,71-123-689,-1-8-368,1 1-80,6-10-368,0 0-2241,25-17-8436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7.5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4322,'0'0'16904,"0"79"-16616,0-62-256,0-8-32,6-1-881,1 1-2448,12-9-1937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7.6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3954,'129'131'8212,"-116"-131"-6131,25 0-1105,14 0 1681,6 0-880,0 0-689,-13 0-687,-12 0-401,-1 0-48,-19 0-1313,6 0-1856,-13 0-1169,7-9-1857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7.8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129 0 2017,'0'0'12072,"-17"27"-9105,-54 86-278,65-103-2250,1 1 0,0 0 0,0 0 0,1 0 0,1 1 0,0 0 0,0-1 0,1 1 0,1 0 0,0 21 0,0-7 319,-1 53 1136,2-77-1874,1 1 0,-1-1 0,0 1 1,1-1-1,-1 1 0,1-1 0,0 1 1,-1-1-1,1 1 0,0-1 0,1 0 0,-1 0 1,0 0-1,1 1 0,-1-1 0,1-1 1,0 1-1,2 2 0,0-1 2,0 0 0,0 0 1,0-1-1,0 0 0,0 0 1,1 0-1,-1 0 0,1-1 0,6 2 1,-2-1-11,0-1 0,0 0 0,0-1 1,0 0-1,0 0 0,0-1 0,0 0 1,0 0-1,0-1 0,12-4 0,-11 2-389,-1-1-1,0 0 1,0-1-1,0 0 0,14-12 1,-19 15-404,0-1 1,-1 1-1,0-1 1,0 0-1,0 0 1,0 0 0,-1 0-1,4-8 1,-3-14-6949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9.5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7988,'0'0'9988,"167"8"-9764,-138-8-224,-11 0-1600,-7 0-2466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8.9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44 6531,'0'0'10325,"27"-2"-8172,-11 0-1845,205-28 3682,-193 26-3538,52-1 1,-33 5-7847,-34 0 2627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9.1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18 4946,'0'0'13735,"116"0"-13015,-77 0-496,6 0-224,0 0-464,7 0-2482,12-17-3232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9.5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169 0 10837,'0'0'11266,"15"6"-9980,49 20 88,-61-24-1266,0-1 1,0 1-1,0 0 0,0 0 0,0 0 0,-1 0 0,1 1 0,-1-1 0,1 1 1,-1-1-1,0 1 0,0 0 0,0 0 0,0 0 0,0 0 0,-1 0 1,3 7-1,-2-2 40,-1 0 1,0 0 0,0 1 0,0-1 0,-2 11 0,1-5-25,1 9 152,0-18-213,-1 0 0,1 0 0,-1 0 0,0 0 0,-1 0 1,1 0-1,-1 0 0,0 0 0,0 0 0,-1-1 0,1 1 1,-1 0-1,0-1 0,0 1 0,-4 5 0,-138 159 808,93-113-720,-13 32 63,52-75-142,11-12-56,0 0 0,0 0 0,0 0 0,0 0 0,1 0 0,-1 0 0,0 0 0,1 1 0,-1-1 0,1 0 0,-1 0 0,1 0 0,-1 1 0,1-1 0,0 0 0,0 1 0,-1-1 0,1 0 0,0 0 0,0 1 0,0-1 0,1 0 0,-1 3 0,0-4-14,1 1 0,-1-1 0,0 1 0,0-1 0,1 1 0,-1-1 1,0 0-1,1 1 0,-1-1 0,0 1 0,1-1 0,-1 0 0,0 1 0,1-1 1,-1 0-1,1 0 0,-1 1 0,1-1 0,-1 0 0,0 0 0,1 0 0,-1 0 1,1 1-1,-1-1 0,1 0 0,-1 0 0,1 0 0,-1 0 0,1 0 0,0 0 1,23 0 33,-14-1 0,399 1 498,-407 0-1022,-2-10-7372,0-6-682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41.9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1 3089,'0'0'17347,"1"16"-16581,3 344 5536,-4-293-6220,6-24 187,-2-19-3753,-23-56-15461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49.9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530 84 11541,'0'0'14431,"-13"-9"-13396,-48-32-120,57 39-838,-1-1-1,0 1 0,1 0 1,-1 1-1,0-1 1,0 1-1,0 0 1,0 0-1,0 0 0,0 1 1,0-1-1,0 1 1,-7 1-1,-5 0 63,-26-2 199,-73 4 330,103-1-564,0 0 0,0 0 1,1 1-1,-1 1 1,1 0-1,-24 12 0,30-12-100,0 1-1,-1 1 1,1-1-1,1 1 1,-1 0-1,1 0 1,0 0-1,1 1 1,0 0-1,0-1 1,0 2-1,1-1 0,0 0 1,0 1-1,0-1 1,1 1-1,-2 14 1,-1 12 35,1 1-1,1 57 1,3-76 17,0 9 99,5 44 0,-4-60-139,1-1 0,0 0-1,0 0 1,1 0 0,0 0-1,1-1 1,0 1 0,0-1-1,6 8 1,0-1-18,1-1 0,1 0 0,0-1 1,1 0-1,0-1 0,1-1 0,0 0 0,1 0 0,0-2 0,0 0 0,20 8 0,-23-12-4,0-1 1,0 1-1,0-2 0,1 0 0,-1 0 0,1-1 0,-1-1 0,1 0 0,-1 0 1,0-1-1,1-1 0,-1 0 0,0-1 0,0 0 0,0-1 0,15-7 0,-9 1 6,0 0 0,-1-2 0,-1 0 0,1 0-1,-2-2 1,0 0 0,-1-1 0,0 0 0,-1-1-1,-1 0 1,0-1 0,8-19 0,-15 27 26,0 0 0,-1-1 0,-1 1 1,0-1-1,0 0 0,-1 0 0,0 0 1,-1 0-1,0 0 0,0-1 0,-1 1 1,-1 0-1,-1-14 0,-1 12 38,0-1 0,0 1 0,-2 0 1,1-1-1,-1 2 0,-1-1 0,0 1 0,-1 0 0,-14-18 0,9 14-40,-2 1 1,1 0-1,-2 1 0,1 0 0,-2 1 0,0 1 1,0 1-1,-1 0 0,0 1 0,-1 1 1,0 0-1,-23-6 0,37 13 0,1 0 0,-1-1 1,1 1-1,0-1 0,-1 0 0,1 0 0,-3-3 1,-7-4-2117,-3 1-5132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0.8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45 1 4066,'0'0'10221,"-4"27"-8309,-25 180 3189,24-169-3008,-1 63 0,6-100-2069,0 0 0,-1 0 0,1 0 0,0 1 0,0-1 0,1 0 0,-1 0 0,0 1 0,0-1-1,1 0 1,-1 0 0,0 1 0,1-1 0,-1 0 0,1 0 0,0 0 0,-1 0 0,1 0 0,0 0-1,0 0 1,-1 0 0,1 0 0,0 0 0,0-1 0,1 2 0,2-1 6,0 0-1,0 0 1,0 0-1,0-1 1,0 1 0,0-1-1,6-1 1,-9 1-30,8 0 26,0-2 0,-1 1-1,1-1 1,0 0-1,-1-1 1,0 0-1,1 0 1,-1-1-1,0 0 1,-1-1 0,11-7-1,13-10-112,37-37 0,-47 39-67,-9 9 60,-10 7 75,1 1-1,0 0 1,0 0 0,1 0-1,-1 0 1,0 1-1,1-1 1,0 1 0,0 0-1,-1 0 1,1 0-1,0 1 1,8-3 0,-11 6 19,0-1 1,0 0-1,0 1 1,-1-1 0,1 1-1,-1-1 1,1 1-1,-1-1 1,0 1 0,0-1-1,1 1 1,-1 0-1,0-1 1,0 1-1,-1-1 1,1 1 0,-1 2-1,1 0 6,0 1-16,0 11 300,0 1 0,2 0 1,-1 0-1,5 16 0,-5-30-249,0 0-1,0 1 0,0-1 0,0 0 1,0 0-1,1 0 0,-1 0 1,1 0-1,0 0 0,0 0 0,0-1 1,0 1-1,0-1 0,1 1 0,-1-1 1,1 0-1,-1 0 0,1 0 1,0 0-1,0-1 0,0 1 0,0-1 1,0 0-1,0 1 0,1-2 0,4 2 1,-1-1-24,-1-1 0,1 0-1,-1 0 1,1-1 0,-1 0 0,1 0 0,-1 0 0,0-1 0,0 0 0,0 0 0,0-1-1,0 1 1,0-1 0,0-1 0,-1 1 0,1-1 0,-1 0 0,0 0 0,0 0 0,-1-1 0,0 0-1,1 0 1,-1 0 0,-1 0 0,1-1 0,-1 0 0,0 1 0,0-1 0,-1 0 0,0 0-1,0-1 1,0 1 0,0 0 0,-1-1 0,0-11 0,-1 15 12,0-1 1,0 1-1,-1-1 1,1 1-1,-1 0 0,0-1 1,0 1-1,0 0 1,-1-1-1,1 1 0,-1 0 1,1 0-1,-1 0 1,0 0-1,0 1 0,-4-4 1,2 2 12,0 0 0,-1 1-1,1 0 1,-1 0 0,0 0 0,0 0 0,0 1 0,0 0 0,-9-3 0,3 2-12,-1 1 1,1 0-1,-1 1 1,1 0 0,-1 1-1,1 0 1,-1 1-1,1 0 1,-20 5 0,22-4-292,1-1 1,0 0-1,-1 0 1,-9 0 0,16 11-9716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1.1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4002,'0'0'17176,"0"144"-14631,0-91-496,0-1-689,0-13-863,0 1-401,0-8-96,0-12-32,0-7-865,0-6-1216,4-7-1504,6 0-1586,10-20-2144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1.2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9156,'0'0'10469,"0"164"-7956,0-98-144,0-7-576,0-7-688,0-6-721,0-13-336,0-7-48,10 0-929,-5-19-1744,-5-1-1153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1.6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278 0 8436,'0'0'17016,"-22"0"-15762,-71 3-553,88-2-662,1-1 0,0 0-1,0 1 1,-1 0 0,1 0-1,0 0 1,0 1 0,0 0-1,0-1 1,0 1 0,0 1-1,1-1 1,-1 0 0,1 1-1,-1 0 1,1 0 0,0 0 0,0 0-1,0 0 1,1 1 0,-1-1-1,1 1 1,0-1 0,-3 7-1,4-6-58,0 1-1,0-1 0,0 0 0,1 1 0,0-1 1,-1 1-1,2-1 0,-1 1 0,0-1 1,1 1-1,0-1 0,0 1 0,0-1 1,1 0-1,-1 0 0,1 0 0,0 0 0,0 0 1,1 0-1,3 5 0,14 14-49,0 0 0,26 21-1,24 27-758,-67-67 758,0 0 1,-1-1-1,1 1 1,-1 0-1,0 1 1,0-1 0,1 5-1,-2-8 82,-1 0 0,1 0 0,-1 0 0,0 1 0,0-1 0,1 0 0,-1 0 0,0 0-1,0 1 1,0-1 0,0 0 0,-1 0 0,1 0 0,0 0 0,0 1 0,-1-1 0,1 0 0,0 0 0,-1 0 0,0 0 0,1 0 0,-1 0 0,1 0-1,-1 0 1,0 0 0,0 0 0,0 0 0,1-1 0,-1 1 0,0 0 0,0 0 0,-2 0 0,-6 3 157,0-1-1,0 0 1,0 0-1,0-1 1,-1-1 0,-11 1-1,-60 1 123,77-3-288,-18 1-180,16 0 161,0-1 0,0 1 0,0-1 0,-1-1 0,-10-1 1,15 1-217,1 1 1,0-1 0,0 1 0,-1-1 0,1 0 0,0 1 0,0-1-1,0 0 1,0 0 0,0 0 0,0 0 0,0 0 0,0 0 0,0 0-1,0 0 1,0 0 0,1 0 0,-1 0 0,0-1 0,1 1 0,-1 0-1,1-1 1,0 1 0,-1 0 0,1-1 0,0 1 0,0 0 0,0-1-1,0 1 1,0-3 0,0-27-7422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1.8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40 10149,'0'0'14086,"150"-26"-14086,-121 26-64,-9-7-1873,4 7-2049,-5-6-1408,1 6-2770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9.6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1 118 7027,'0'0'11221,"144"-31"-9396,-80 7-688,0 9-977,11-1-160,-17 8-1393,-6-7-2705,6 7-4290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2.0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170 1 5619,'0'0'17368,"-116"131"-15336,92-85-543,9-7-913,5 0-464,6-6-112,4 0-96,0-7-1456,0-6-1954,4-7-1136,21-13-1633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2.4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185 0 10405,'0'0'7910,"-25"12"-4970,-79 39-926,89-44-1674,-17 11 941,31-18-1250,0 1 0,1 0 0,-1-1 0,1 1 0,-1-1 0,0 1 0,1 0 0,-1-1 0,1 1 0,0 0 0,-1 0 0,1 0 0,0-1 0,-1 1 0,1 0 0,0 0 0,0 0 0,0-1 0,-1 1 0,1 0 0,0 1 0,1-1-64,0 0-1,0 0 1,-1 0 0,1 0 0,0 0 0,0 0 0,0 0 0,0 0-1,0-1 1,0 1 0,0 0 0,0-1 0,0 1 0,1-1 0,-1 1-1,0-1 1,0 0 0,0 1 0,1-1 0,-1 0 0,0 0 0,3 0-1,33 5-614,-36-5 599,17 1-392,0 0 0,0-1 0,0 0 0,0-2 0,-1 0 0,1-1 0,0-1 0,30-11 0,-36 10 107,-7 2 203,0 0 1,1 1-1,-1 0 0,1 1 0,0-1 1,-1 1-1,9-1 0,-13 3 232,-1-1-1,1 1 0,-1 0 0,1-1 1,-1 1-1,1 0 0,-1 0 1,1 0-1,-1-1 0,0 1 0,1 0 1,-1 0-1,0 0 0,0 0 1,1 0-1,-1 0 0,0 0 0,0-1 1,0 1-1,0 0 0,-1 2 0,1 28 2164,0-24-1497,0 19 1584,0-25-2349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2.6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 0 5090,'0'0'18249,"-15"66"-17753,15-46-448,0-7-48,0 0-1745,0-7-2577,15-6-2753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2.7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 0 5378,'0'0'18905,"-19"125"-17384,19-99-833,0-6-640,0 6-48,0-7-1408,5-12-2738,9 0-3842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3.1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7251,'0'0'15269,"0"22"-14141,0 113-416,0-134-746,-1 1 0,1-1 0,0 1 0,0-1 0,1 1-1,-1-1 1,0 1 0,0-1 0,1 1 0,-1-1 0,1 0 0,-1 1-1,1-1 1,-1 0 0,1 1 0,0-1 0,0 0 0,0 0-1,0 1 1,0-1 0,0 0 0,0 0 0,0 0 0,0 0-1,0 0 1,1-1 0,-1 1 0,0 0 0,3 0 0,2 1-310,-1-2 1,1 1 0,-1-1 0,1 0 0,-1 0 0,1 0 0,6-2 0,-4 1 227,-1-1 0,0 0 1,0-1-1,0 1 1,0-1-1,9-6 0,-11 6 104,1 0-1,0 0 0,0 0 1,0 1-1,0 0 0,1 0 0,-1 0 1,1 1-1,9-1 0,-15 2 531,18 20 3329,-2-17-4902,7 0-3866,3-3-2941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3.5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298 241 10725,'0'0'6950,"-21"2"-3829,2 0-2538,7-2-335,1 1 0,0 0 0,0 1 0,0 0 0,0 1 0,1 0 0,-1 1 0,1 0 0,-1 0 0,-10 8 0,12-7 6,-10 6 400,1 0-1,-21 19 1,36-27-594,-1 0 1,1 0-1,0 0 1,0 0 0,0 1-1,0-1 1,1 1-1,-1 0 1,1 0 0,0 0-1,0 0 1,0 0 0,1 0-1,-1 1 1,1-1-1,0 0 1,0 7 0,1-10-74,-1 0 1,1 0 0,0 1 0,0-1 0,0 0 0,0 0 0,0 1 0,0-1 0,0 0-1,1 1 1,-1-1 0,0 0 0,1 0 0,-1 0 0,1 1 0,-1-1 0,1 0 0,-1 0-1,1 0 1,0 0 0,0 0 0,-1 0 0,1 0 0,0 0 0,0 0 0,0 0 0,0-1 0,0 1-1,0 0 1,0-1 0,1 1 0,-1-1 0,0 1 0,0-1 0,0 1 0,1-1 0,-1 0-1,3 1 1,7 0-115,1 0-1,-1 0 1,1-1 0,0-1-1,-1 0 1,1-1-1,-1 0 1,1 0-1,-1-1 1,0-1-1,0 0 1,-1 0-1,1-1 1,-1-1 0,14-9-1,0-1-419,-1-1 0,0-2 0,-1 0-1,-1-1 1,20-26 0,-27 27 447,0-1 1,-2-1-1,0 0 1,-2 0-1,0-1 1,-2-1-1,0 1 1,-1-2-1,4-26 1,-11 49 290,1 0 1,-1 0 0,0 0-1,1 0 1,-1 0-1,0 0 1,0 0 0,0 0-1,0 0 1,0 0 0,0 0-1,0 1 1,0-1-1,0 0 1,0 0 0,-1 0-1,1 0 1,0 0-1,-1 0 1,1 0 0,-1 0-1,0-1 1,1 2-120,-1 0 0,0 1 0,0-1 0,0 0 0,1 0 0,-1 0 0,0 0 0,0 1 0,1-1 0,-1 0 0,0 1 0,1-1-1,-1 1 1,0-1 0,1 1 0,-1-1 0,0 1 0,1-1 0,-1 1 0,0 0 0,-33 41 160,32-40-22,-6 10-22,0 1 1,0-1-1,1 1 1,0 1-1,2-1 0,-1 1 1,-3 15-1,5-6-20,0-1 0,1 1 1,0 43-1,3-63-191,0 0 0,0 0 1,1 0-1,-1 0 1,1 0-1,0 0 0,-1 0 1,1 0-1,0 0 1,1 0-1,-1 0 0,1 0 1,-1-1-1,1 1 0,0-1 1,0 1-1,4 3 1,-3-3-279,1 0 1,0 0 0,0-1 0,0 0-1,1 0 1,-1 0 0,1 0 0,-1-1-1,1 1 1,7 0 0,7 0-2265,-1-1 0,1 0-1,-1-2 1,37-5 0,16-10-8685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3.7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7299,'0'0'14759,"112"39"-13814,-78-32-625,4 0-320,-4-1-1281,-9 1-3473,-11-7-3250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3.9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49 0 7075,'0'0'14599,"-34"125"-13367,29-99-831,-5-6-401,10 6-32,0 0-2209,0-13-3794,15 0-5747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4.5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253 71 7155,'0'0'11899,"-21"7"-8561,0 1-2768,5-4-251,1 2 0,1 0 0,-1 0 0,1 2 0,0 0 0,-21 16 1,28-18-144,-3 0-75,2 0 0,-1 1 0,1 0 0,0 1 0,0 0 0,1 0 0,0 1 0,-7 12 0,14-21-166,-1 0 0,1 0 0,0 1 0,0-1 0,0 0 0,0 1 0,0-1 0,0 0 0,-1 1 0,1-1 0,0 0 0,0 1 0,0-1 0,0 0 1,0 1-1,0-1 0,0 0 0,0 1 0,1-1 0,-1 0 0,0 1 0,0-1 0,0 0 0,0 1 0,0-1 0,0 0 0,1 0 0,-1 1 0,0-1 0,0 0 0,0 0 0,1 1 0,-1-1 0,0 0 0,15 5-1175,23-7 36,-34 2 923,6-2 35,0 0 0,0 0-1,0-1 1,-1 0 0,1-1 0,-1 0 0,17-11 0,61-44-1268,-75 50 1267,10-8-196,31-29-1,-46 39 832,0-1 0,-1 0 0,0 0 0,0 0 0,0 0 0,-1-1 0,6-15 0,-18 55 9474,-9 81-7916,-24 177-658,31-250-1305,-1 1 1,-3-2 0,-1 1 0,-1-2-1,-24 41 1,24-52 16,-41 65 0,51-83 0,0-1 0,-1-1 0,0 1 0,0-1 0,0 0 0,-1 0 0,0-1 0,0 0 0,-11 6 0,17-10 0,0-1 0,0 1 0,0-1 0,0 1 0,0-1 0,0 1 0,0-1 0,-1 1 0,1-1 0,0 0 0,0 0 0,0 0 0,0 0 0,0 0 0,-1 0 0,1 0 0,0 0 0,0 0 0,0 0 0,0 0 0,0-1 0,0 1 0,0-1 0,-1 1 0,1-1 0,0 1 0,0-1 0,1 1 0,-1-1 0,0 0 0,0 1 0,0-1 0,0 0 0,0 0 0,1 0 0,-1 0 0,0 0 0,1 0 0,-1 0 0,1 0 0,-1 0 0,1 0 0,0 0 0,-1 0 0,1-2 0,-2-5 0,1-1 0,0 0 0,0 1 0,2-18 0,-1 12 0,1 2 0,0 0 0,1 0 0,0 0 0,1 0 0,0 0 0,1 0 0,0 1 0,1 0 0,0 0 0,1 0 0,0 0 0,1 1 0,0 0 0,1 0 0,0 1 0,10-10 0,17-12 0,1 0 0,75-47 0,-58 43 0,19-14-402,87-63 958,-85 51-3032,-8-5-4211,-29 20-4633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5.5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7347,'0'0'13652,"28"0"-11758,92 2-317,-106-2-1408,1 1 0,-1 1 0,0 0-1,1 1 1,-1 1 0,0 0 0,-1 1 0,1 0 0,24 14 0,-36-18-155,1 1 1,-1 0-1,0 0 0,0 0 1,0 0-1,0 0 1,0 1-1,0-1 1,0 1-1,-1-1 0,1 1 1,-1 0-1,0-1 1,0 1-1,0 0 1,0 0-1,0 0 0,0 0 1,-1 0-1,0 0 1,1-1-1,-1 1 1,0 0-1,-1 0 0,1 0 1,0 0-1,-1 0 1,0 0-1,1 0 1,-3 4-1,0 3 121,0-1 0,-1 1 0,-1-1-1,0 0 1,0 0 0,0 0 0,-8 9 0,-10 7 65,0-1 1,-1-1 0,-2-1-1,-31 22 1,55-43-172,3 0-85,-1-1 34,1 1 0,-1 0 0,1 0 1,0-1-1,-1 1 0,1 0 1,0-1-1,0 1 0,0 0 0,0-1 1,-1 1-1,1-1 0,0 0 0,0 1 1,0-1-1,0 0 0,0 0 0,0 1 1,0-1-1,0 0 0,0 0 0,0 0 1,1 0-1,31 2 131,-30-2-109,22 0 78,43-5 0,-58 3-343,-1 0-1,0 0 1,-1-1-1,1 0 1,0-1-1,-1 0 1,0 0-1,9-6 1,-1-1-2573,-1-1 0,26-24 0,-11 3-4066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50.1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19 136 12534,'0'0'2598,"-3"26"1527,2-12-3536,-12 180 4651,12-124-3152,4 86 933,-3-149-2938,1-1 0,0 1 0,1 0 0,-1-1 0,1 1 0,0-1 0,1 0 0,0 0 0,0 0 0,0 0 0,1 0 0,4 6 0,-5-9-68,0-1 0,0 1 0,0 0 0,0-1 0,1 1 1,-1-1-1,1 0 0,0 0 0,-1-1 0,1 1 0,0-1 0,0 0 0,0 0 0,0 0 1,0 0-1,0-1 0,0 0 0,1 1 0,-1-1 0,0-1 0,5 0 0,-3-1-11,0 0 0,0 0 0,0 0 0,0-1 0,0 0 0,-1 0-1,0 0 1,1-1 0,-1 0 0,-1 0 0,1 0 0,-1-1-1,1 1 1,-1-1 0,6-10 0,8-12 25,26-50 0,-39 68-28,11-27-120,0 0 1,-3-1-1,0 0 1,-3-1 0,-1 0-1,-2-1 1,-2 0 0,-1 0-1,-2 0 1,-6-72 0,4 109 121,0 1 0,0-1 0,0 0 0,0 0 1,-1 0-1,1 1 0,-1-1 0,1 0 0,-1 0 1,0 1-1,0-1 0,0 1 0,0-1 0,0 1 1,0-1-1,0 1 0,0-1 0,0 1 0,-1 0 1,1 0-1,0-1 0,-1 1 0,1 0 0,-1 1 1,0-1-1,1 0 0,-1 0 0,-3 0 0,-3-1 75,1 1-1,-1 0 0,0 1 1,0 0-1,-12 1 0,-5 0 143,9 0-117,-1 1 0,0 0 0,1 1 0,-1 1 0,1 1 0,0 0 0,1 1 0,-1 1 0,-22 13 0,30-17 1174,-6 6-6083,28 2-6037,16-3 1740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6.0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365 145 7443,'0'0'7881,"-22"-2"-5189,-72 1-621,88 2-1907,1-1 1,-1 1 0,1 0 0,-1 1 0,1-1-1,0 1 1,0 0 0,0 0 0,0 1 0,0-1 0,0 1-1,0 0 1,1 1 0,0-1 0,-1 1 0,-5 6-1,4-3 73,-9 7 75,0 2-1,2 0 1,0 0 0,1 1-1,0 1 1,1 0-1,2 1 1,0-1-1,0 2 1,2-1 0,0 1-1,2 1 1,0-1-1,1 1 1,1 0 0,1 0-1,1 0 1,3 39-1,-1-53-290,0-1-1,0 1 1,0-1-1,1 1 1,0-1 0,1 0-1,-1 0 1,1 0-1,0 0 1,0 0-1,1-1 1,0 1-1,9 9 1,-5-8 6,0 0 0,0-1 0,1 1 0,0-2 0,0 1 0,0-1 0,1 0 0,10 3 0,6 0 58,1-1-1,0-1 1,0-1-1,0-1 1,54 0-1,-60-4-46,-6 1-8,0-1 0,1 0 0,-1-1 0,0-1-1,0 0 1,0-1 0,0 0 0,0-2-1,22-9 1,-11 0-8,-1-1-1,0-1 1,-2-1-1,0-1 1,-1-2-1,24-25 1,-35 33-39,-1-1 1,0 1-1,-1-2 1,0 1-1,-1-2 1,-1 1-1,0-1 1,-1 0-1,0 0 1,-1 0-1,-1-1 1,4-28-1,-6 33 37,-1 0-1,0-1 1,-1 1-1,-1 0 0,1 0 1,-1 0-1,-1-1 1,0 1-1,-1 0 1,0 1-1,-1-1 0,0 0 1,-8-14-1,5 15 26,0 0 1,0 1-1,-1 0 0,0 1 0,0-1 0,-1 1 0,0 1 0,0 0 0,-1 0 0,-15-7 0,7 6 112,-1 0 0,0 2 0,0 0 0,-1 1 0,-24-3 0,37 7-147,-24-4 199,-1 1 1,-38 1-1,70 2-504,0-1 1,0 1-1,0 0 1,1 0-1,-1 0 1,0-1-1,1 1 1,-1 0-1,1 0 1,-1 0-1,1 0 1,0 0-1,-1 0 1,1 0-1,0 0 1,0 0-1,1-1 1,22-18-7470,8-5-5439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8.4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84 1 1297,'0'0'13990,"-6"29"-12571,-40 211 4123,31-141-3039,-1 154 1,16-252-2563,6-5-442,4-11 169,-1 0-1,-1-1 1,11-28 0,-15 30 134,1 1 0,1 0 0,0 1 0,1-1 0,1 1 0,-1 0 0,19-20 0,-22 30 207,-1-1 1,0 1 0,1-1-1,0 1 1,-1 1 0,1-1-1,0 0 1,0 1 0,0 0-1,0 0 1,0 0 0,1 0-1,-1 1 1,0-1 0,0 1-1,0 0 1,1 0 0,-1 1-1,0-1 1,0 1 0,0 0-1,0 0 1,0 1 0,0-1-1,0 1 1,0 0 0,0 0-1,-1 0 1,1 0 0,-1 1-1,0-1 1,1 1 0,-1 0-1,0 0 1,-1 0 0,1 0-1,0 1 1,-1-1 0,4 8-1,-1-1 305,0 0-1,0 0 0,-1 1 1,-1 0-1,0 0 0,2 16 1,-4-25-242,-1 1 0,0 0 1,0 0-1,0 0 0,0 0 0,0 0 1,0 0-1,-1-1 0,0 1 1,1 0-1,-1 0 0,0 0 0,-1-1 1,1 1-1,0-1 0,-1 1 1,1-1-1,-1 1 0,0-1 1,0 0-1,0 0 0,0 0 0,0 0 1,0 0-1,0 0 0,-1-1 1,1 1-1,-1-1 0,-4 3 0,-14 3-152,-1 0-1,0-2 0,1 0 1,-2-1-1,1-2 0,0 0 0,-30-1 1,51-1-87,1-1 0,-1 1 0,1 0 1,-1 0-1,0 0 0,1 0 0,-1-1 0,1 1 1,-1 0-1,1 0 0,-1-1 0,0 1 1,1-1-1,-1 1 0,1 0 0,0-1 0,-1 1 1,1-1-1,-1 1 0,1-1 0,0 1 0,-1-1 1,1 1-1,0-1 0,0 1 0,-1-1 0,1 0 1,0 1-1,0-1 0,0 1 0,0-1 1,0 0-1,0 1 0,0-1 0,0 0 0,0 1 1,0-1-1,0 1 0,0-1 0,0 0 0,0 1 1,1-1-1,-1 1 0,0-1 0,0 0 1,1 1-1,-1-1 0,0 1 0,1-1 0,-1 1 1,1-1-1,-1 1 0,0 0 0,1-1 0,-1 1 1,1-1-1,-1 1 0,1 0 0,0-1 1,32-17-8620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8.8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282 0 9044,'0'0'8956,"-29"13"-6141,-95 47-934,112-53-1453,0 0 0,0 1 0,1 1 0,0-1 0,-18 21 0,15-15 240,9-9-440,3-4-158,0 1-1,1-1 1,-1 1 0,0-1-1,1 1 1,-1 0-1,1-1 1,0 1-1,0 0 1,0 0 0,0 0-1,0 0 1,0 0-1,0 1 1,0-1-1,1 0 1,-1 4 0,1-5-83,1-1 0,-1 1 0,0 0 1,1 0-1,-1-1 0,1 1 0,-1 0 1,1-1-1,0 1 0,-1-1 0,1 1 1,0-1-1,-1 1 0,1-1 0,0 1 1,0-1-1,-1 0 0,1 1 0,0-1 1,0 0-1,0 0 0,0 1 0,-1-1 1,1 0-1,0 0 0,0 0 1,0 0-1,1 0 0,32 1-272,-29-1 185,2 0-21,5 1-220,0-1-1,0-1 0,0 1 0,0-2 0,0 0 1,0 0-1,-1-1 0,20-8 0,-2-1-607,-21 10 753,-1-1 0,1 0 0,-1-1 1,0 1-1,0-1 0,0-1 0,0 1 0,-1-1 0,9-9 1630,-16 43 655,1-26-2029,-1 1 0,1-1 0,0 0 0,0 1 0,0-1 0,0 1 0,1-1 0,-1 0 0,1 0 0,0 1 0,0-1-1,2 5 1,-1-7-503,1-1-1,0 1 1,0-1-1,0 1 0,-1-1 1,1 0-1,0 0 0,0 0 1,0 0-1,0-1 1,-1 1-1,1-1 0,5-1 1,17-17-5752,3-12-3666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8.9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59 1 8740,'0'0'13750,"-39"164"-10820,29-112-977,0-6-737,10-13-816,0-7-304,0-6-96,0-1-160,0-5-1697,0-8-2865,15 1-2769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9.3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242 1 8772,'0'0'12558,"-23"10"-10157,13-6-2187,-78 37 1488,75-34-1368,1 1 0,0 0 0,0 1 1,1 0-1,0 1 0,-13 15 0,21-22-315,1-1-1,-1 1 1,1 0 0,0 1 0,0-1-1,0 0 1,0 0 0,1 1-1,-1-1 1,1 1 0,0 0-1,0-1 1,0 1 0,1 0-1,-1-1 1,1 8 0,0-10-30,0-1 1,0 0-1,1 1 1,-1-1-1,0 1 1,0-1-1,0 0 1,1 0-1,-1 1 1,0-1-1,0 0 1,1 1-1,-1-1 1,0 0-1,1 0 1,-1 1-1,0-1 1,1 0-1,-1 0 1,0 0-1,1 0 1,-1 1-1,0-1 1,1 0-1,-1 0 1,1 0-1,-1 0 1,0 0-1,1 0 1,0 0-1,12 1-242,0-1-1,0 0 0,0 0 1,0-2-1,0 1 1,0-2-1,0 0 0,-1 0 1,1-1-1,-1-1 0,0 0 1,0-1-1,0 0 1,-1 0-1,0-1 0,15-13 1,-3 3-395,-17 14 548,-1 0 0,0-1 0,0 0 0,0 0-1,6-7 1,-11 10 298,5 9 1194,20 56 1116,-24-63-2693,-1-1 0,1 1-1,-1 0 1,1-1 0,-1 1 0,1-1-1,0 1 1,-1-1 0,1 1 0,0-1-1,-1 0 1,1 1 0,0-1 0,0 0 0,-1 0-1,1 1 1,0-1 0,0 0 0,-1 0-1,1 0 1,0 0 0,0 0 0,-1 0-1,1 0 1,0 0 0,0 0 0,0 0-1,-1-1 1,1 1 0,0 0 0,0 0-1,0-1 1,14-6-7666,4-5-3677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9.7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65 0 5955,'0'0'15834,"-10"24"-13407,-30 78-805,37-95-1470,1 0-1,-1 0 0,1 1 0,1-1 1,-1 0-1,1 1 0,1 0 0,-1-1 0,2 11 1,0-1-45,-1-16-109,0 0 1,0-1 0,0 1-1,0 0 1,0-1-1,0 1 1,1-1 0,-1 1-1,0 0 1,0-1-1,1 1 1,-1-1 0,0 1-1,1-1 1,-1 1-1,1-1 1,-1 1-1,0-1 1,1 1 0,-1-1-1,1 0 1,-1 1-1,1-1 1,0 0 0,-1 1-1,1-1 1,0 0-1,25 3-595,-18-3 255,0-1-1,0 0 1,0-1 0,13-4 0,-5-2-181,1 0 0,-2-1 1,20-15-1,-17 12-45,-1 0 1,22-9-1,-39 21 634,0 0 0,1 0-1,-1-1 1,1 1-1,-1 0 1,0 0-1,1 0 1,-1 0-1,1 0 1,-1 0 0,0 0-1,1 0 1,-1 0-1,1 0 1,-1 0-1,1 0 1,-1 0 0,0 0-1,1 0 1,-1 0-1,1 1 1,-1-1-1,0 0 1,1 0-1,-1 0 1,0 1 0,1-1-1,-1 0 1,0 1-1,1-1 1,-1 0-1,0 1 1,0-1-1,1 0 1,-1 1 0,0-1-1,0 0 1,1 1-1,-1-1 1,0 1-1,0 0 1,5 25 1274,2 3-239,2-15-716,-2-4-3216,2 1-5886,4 1 2365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9.9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176 1 688,'0'0'22859,"-136"72"-21819,111-26 113,11-14-321,14 1-400,0-13-320,10 0-112,19-14-48,14-6-64,6 0-384,4-26-1393,6-7-2033,-1-13-4001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00.1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14 6355,'0'0'15447,"48"-7"-15175,-19 7-272,5-6-528,-9 6-2994,-6 0-3185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00.6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0 151 6883,'0'0'11008,"21"4"-9866,66 11-331,-80-14-775,0-1-1,0 0 1,0-1 0,0 0 0,0 0 0,0-1 0,0 1 0,-1-2-1,1 1 1,0-1 0,-1 0 0,0 0 0,0 0 0,9-8 0,5 0-30,-15 8-3,-1 1-22,1-1 1,-1 1-1,0-1 0,0 0 0,0 0 1,0 0-1,-1-1 0,5-4 3642,-8 27-2726,0-17-883,0 0 0,0-1 1,0 1-1,0-1 1,0 1-1,0-1 0,0 1 1,1-1-1,-1 1 1,1-1-1,-1 1 0,1-1 1,0 1-1,-1-1 1,1 0-1,0 1 0,0-1 1,0 0-1,0 0 0,0 1 1,2 0-1,-1-1-25,1 0 0,-1 0-1,1 0 1,-1 0 0,1 0 0,0-1-1,0 1 1,-1-1 0,1 0 0,0 0-1,3 0 1,4-1-82,0 1 0,0-1 0,0-1 0,0 0 1,0-1-1,0 0 0,-1 0 0,16-8 0,0-3-637,39-28 0,-43 27 438,0 1 0,34-17 0,-54 31 308,-1 0 0,1 0 0,-1 0 1,1 0-1,-1 0 0,1 0 0,-1 1 0,1-1 0,-1 0 0,1 0 0,-1 0 1,1 1-1,-1-1 0,0 0 0,1 1 0,-1-1 0,1 0 0,-1 1 1,0-1-1,0 0 0,1 1 0,-1-1 0,0 1 0,1-1 0,-1 1 1,0-1-1,0 1 0,0-1 0,0 1 0,1-1 0,-1 1 0,0-1 0,0 1 1,0-1-1,0 1 0,0-1 0,0 1 0,0-1 0,0 1 0,0-1 1,-1 1-1,3 34 1296,-2-22-701,15 60 1605,-14-68-2144,0 0 1,1 0 0,0 0 0,0-1-1,0 1 1,1-1 0,-1 0 0,1 1 0,0-1-1,0 0 1,0-1 0,7 7 0,-6-9-68,0 0-1,0-1 1,0 1 0,0-1 0,0 1 0,0-1 0,0 0 0,0-1 0,0 1 0,0-1-1,7-1 1,0-2-28,0 0 0,0-1-1,-1 0 1,1-1 0,-1 0 0,10-8-1,9-5-112,-20 14 72,0 0-1,0-1 1,-1 0-1,9-9 1,-15 13-47,0-1 1,0 1-1,1-1 1,-2 0-1,1 0 1,0 0-1,-1 0 1,1 0-1,-1 0 1,0 0-1,0 0 1,0-1-1,0 1 1,-1 0-1,0-1 1,1-4-1,-1-11-2555,0 5-2991,0-5-4868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00.9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26 7716,'0'0'15511,"87"0"-14999,-4-6 352,9-1 129,0 1-817,-14-1-176,-20 7-624,-24 0-1313,-14 0-1457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50.4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244 0 5859,'0'0'9751,"-14"35"-5856,-95 253 1841,82-214-4496,4 0-1,3 2 1,3 0 0,4 1-1,-7 154 1,19-229-1237,2-1 0,-1 1 0,0-1 0,0 1 0,0-1 0,1 0 1,-1 1-1,0-1 0,1 0 0,-1 1 0,1-1 0,0 0 0,-1 0 0,1 1 0,0-1 0,0 0 0,0 0 1,0 0-1,0 0 0,0 0 0,0 0 0,0 0 0,0 0 0,1-1 0,-1 1 0,0 0 0,0-1 0,1 1 1,-1-1-1,2 1 0,5 1-13,-1-1-1,0 0 1,0-1 0,14 0 0,-13 0 0,13 1 20,0 2 1,-1 0 0,0 0-1,21 8 1,-18-8-412,-15-3-1698,-8-20-10411,0-15-5247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01.1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137 1 8676,'0'0'7499,"-17"26"-3881,-54 89-291,64-104-2907,0 0 0,1 1 0,1 0-1,0 0 1,1 0 0,0 0 0,1 1 0,0 0 0,1-1 0,1 1 0,0 0 0,1 20-1,0-29-361,0 0-1,0 1 0,1-1 0,-1 0 0,1 0 0,0 0 0,0 0 1,1 0-1,-1 0 0,1 0 0,0 0 0,0 0 0,0-1 0,1 1 1,4 5-1,-2-4-11,-1-1 1,1-1-1,0 1 0,0-1 1,0 0-1,0 0 1,1 0-1,-1-1 0,1 0 1,6 2-1,12 1-11,0-1 0,1-1-1,-1-1 1,35-2-1,-43 0-63,-12 0-172,1 0 0,0 0 0,-1-1 0,1 0 0,0 0 0,-1 0 0,1 0 0,-1-1 0,1 0 0,-1 0 0,0 0 0,5-3 0,-6 3-439,-1 0 0,0 0 0,0 0 1,0 0-1,0-1 0,0 1 0,0 0 1,-1-1-1,1 1 0,-1-1 0,1 0 1,1-5-1,2-17-8012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02.4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2465,'0'0'19086,"6"0"-18117,10 0-264,0 2-1,0 0 1,16 4 0,-27-5-585,0 0 1,0 0-1,-1 0 0,1 1 0,0 0 1,-1 0-1,0 0 0,1 1 0,-1-1 1,0 1-1,0 0 0,0 0 0,-1 0 1,1 1-1,4 5 0,-6-3-22,0 0 0,-1 1-1,0-1 1,0 0 0,0 0-1,-1 1 1,0-1 0,0 0-1,0 0 1,-2 7 0,1-2-2,0-5-49,0 1-1,-1 0 0,0-1 1,0 0-1,0 1 0,-1-1 0,0 0 1,0 0-1,0 0 0,-1 0 1,0-1-1,0 0 0,-1 0 0,1 0 1,-1 0-1,-8 5 0,12-9-54,0 0 1,0 0-1,0 0 0,0 0 0,0 0 0,1 0 0,-1 0 0,0 0 0,0 1 0,1-1 1,-1 0-1,1 0 0,-1 1 0,0 1 0,1-2-7,0-1 1,0 1-1,0-1 1,1 1-1,-1 0 0,0-1 1,0 1-1,0 0 1,0-1-1,1 1 0,-1 0 1,0-1-1,1 1 1,-1-1-1,0 1 1,1-1-1,-1 1 0,1-1 1,-1 1-1,1 0 1,3 1-54,-1 0 1,1 0 0,-1 0 0,1 0-1,-1-1 1,8 2 0,-7-2 79,55 12-27,-44-12 14,-1 2 1,0 0-1,0 1 1,0 0-1,13 7 1,-25-10 10,-1 0 0,0 0 0,0 1 0,0-1 0,0 0 0,0 1-1,0-1 1,0 1 0,0-1 0,0 1 0,-1-1 0,1 1 0,-1 0 0,1-1 0,-1 1 0,0 0 0,1 0 0,-1-1 0,0 1 0,0 0 0,0-1 0,-1 1 0,1 0 0,0 0 0,-1-1 0,1 1 0,-1 0 0,-1 2 0,1 2 99,-1 0 1,0-1-1,-1 1 0,0-1 0,0 0 0,0 0 1,-5 7-1,-8 3 47,0 0-1,-1-1 1,-1-1 0,0-1 0,0 0-1,-2-1 1,-35 14 0,48-23-524,0 0 1,0-1 0,0 0 0,0 0-1,0 0 1,0-1 0,-9 0 0,3-1-2127,13 1 2286,-1 0 0,0 0 0,0 0-1,1 0 1,-1 0 0,0 0 0,1 0 0,-1-1 0,0 1 0,1 0 0,-1-1-1,1 1 1,-1 0 0,0-1 0,1 1 0,-1-1 0,1 1 0,-1-1-1,1 1 1,-1-1 0,1 1 0,0-1 0,-1 1 0,1-1 0,0 0 0,-1 1-1,1-1 1,0 0 0,0 1 0,0-1 0,-1 0 0,1 1 0,0-1 0,0 0-1,0 1 1,0-1 0,0 0 0,0 1 0,0-1 0,0 0 0,1 1 0,-1-1-1,0 0 1,1 0 0,-1-4-839,0-26-6794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03.0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298 19 7203,'0'0'7524,"-21"3"-5104,-69 15-401,82-16-1704,0 1 0,0 0-1,1 1 1,-1-1 0,1 2 0,0-1-1,0 1 1,0 0 0,1 0 0,0 1 0,-9 9-1,6-4 263,1 1 0,0 0 0,0 0 0,-10 25 0,10-18-246,2 0 0,0 0 0,1 0 0,1 1 0,-2 26 0,1 102 518,5-124-696,0-15-119,-1 6 23,1 0-1,0 0 0,1 0 1,1 0-1,0 0 0,1 0 0,1 0 1,0-1-1,12 27 0,-8-25-29,2-1 0,0-1 0,0 1 0,1-2-1,1 1 1,1-2 0,-1 0 0,2 0-1,0-1 1,0-1 0,1 0 0,0-1-1,1 0 1,0-2 0,0 0 0,0 0-1,1-2 1,0 0 0,1-1 0,-1-1-1,1 0 1,-1-1 0,1-1 0,0-1 0,-1 0-1,1-2 1,0 0 0,-1-1 0,0 0-1,1-1 1,22-10 0,-12 2 9,0-2 1,-1 0-1,0-2 1,-2-1-1,0-1 0,-1-2 1,40-39-1,-50 44-35,-1-1 0,-1-1 0,0 0-1,-1 0 1,-1-1 0,0 0 0,-2-1-1,0 0 1,-1-1 0,-1 1 0,0-1 0,3-33-1,-6 26 34,-1 1 0,-1-1 0,-1 0-1,-6-44 1,4 61-12,0 0 1,0 1-1,-2-1 0,1 0 1,-1 1-1,0 0 0,-1 0 0,0 0 1,0 1-1,-1-1 0,0 1 1,-1 0-1,0 1 0,0 0 1,-14-11-1,5 7 75,-1 1-1,0 1 1,-1 0 0,0 2 0,-32-11 0,7 7 90,-63-10 0,85 19-138,0 1 1,-20 1-1,9 1 8,23-4 1033,5 0-2905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04.8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467 66 1857,'0'0'12096,"-21"-8"-10642,-64-22 200,76 27-1350,1 1-1,0 0 1,0 0-1,-1 1 1,1 0 0,-1 1-1,1 0 1,-1 0-1,1 1 1,-16 3 0,11 0-11,1 0 1,-1 1-1,1 1 1,-18 11 0,17-9-78,2-2-47,0 1 0,0 0 0,1 0 0,0 1 0,0 1 1,1-1-1,0 2 0,0-1 0,1 1 0,1 0 0,0 1 0,0 0 0,1 0 0,0 1 1,1-1-1,0 1 0,1 0 0,0 1 0,1-1 0,1 1 0,0-1 0,-1 24 1,2-18-19,1 1 0,1-1 1,1 1-1,4 22 1,-3-30-98,0 0 1,1 0 0,1 0-1,-1-1 1,1 0-1,1 0 1,0 0 0,9 11-1,-4-7-40,1-1 0,0 0 0,0-1 0,1-1 0,1 0 0,0 0-1,1-2 1,-1 0 0,2 0 0,-1-1 0,1-1 0,1-1 0,-1 0 0,1-1 0,0-1 0,0-1-1,0 0 1,28 1 0,30-1 189,115-8 0,-167 2-182,0-1 0,-1-1 0,1-1 1,-1-2-1,-1 0 0,32-16 0,-21 6 62,0-2 0,-2-1 0,34-30 0,-55 44-51,0-1 0,-1 0 0,0-1 1,-1 0-1,0 0 0,0-1 0,-1 1 0,0-1 0,-1-1 0,0 1 1,-1-1-1,0 0 0,0 0 0,-2 0 0,1 0 0,-1-1 1,-1 1-1,0-1 0,-1-21 0,1 24 12,-1 0 0,0 0 0,0-1-1,-1 1 1,-1 0 0,1 0 0,-2 0 0,1 0 0,-1 0 0,0 0 0,-1 1-1,0-1 1,-1 1 0,1 0 0,-1 0 0,-1 1 0,-7-9 0,-3-2 30,-2 1 1,0 0 0,-26-19 0,35 30-68,-1 0 0,1 0-1,-1 1 1,0 0 0,0 1 0,0 0 0,-1 1 0,0 0 0,-19-3 0,-102-1-102,103 6-3875,-1 1-4160,12 0-1429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05.1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4674,'0'0'12222,"1"18"-10990,0-2-846,-2 1 114,2 0 0,1 0 0,0 0-1,1 0 1,1 0 0,5 16 0,0-13 233,0 0 1,1-1-1,1 0 0,22 29 1,-26-40-957,-1 0 0,1-1 1,0 0-1,1 0 0,-1 0 0,1-1 0,1 0 1,-1 0-1,1-1 0,0 0 0,0-1 1,11 4-1,-10-7-2839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05.3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437 0 10229,'0'0'11957,"-136"118"-10324,83-78-1153,-5-1-480,-1-6-304,11-7-2241,4 0-1921,5-13-2001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05.8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442 1 4866,'0'0'10605,"-12"20"-8172,2-2-1893,-81 123 3013,-8-23-787,68-84-2403,1 2 1,1 1-1,2 1 1,-23 44-1,49-79-343,-22 37-2486,-1-17-5298,9-10-3196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07.2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689 1 1889,'0'0'12155,"-4"0"-10429,1 0-1405,-1 1 0,0 0 0,0 0 0,1 0 0,-1 0 0,1 0 0,-1 1 0,1 0 0,-1 0 0,1 0 0,0 0 0,0 0 0,0 1 0,0-1 0,-3 5 0,-43 52 1905,32-36-1430,-122 154 1404,-115 195 0,121-164-2091,99-146-112,33-62-23,1 0 1,0 0-1,0 0 0,0 0 0,0 1 0,0-1 0,0 0 0,0 0 0,0 0 0,0 0 1,0 1-1,0-1 0,0 0 0,0 0 0,0 0 0,0 1 0,0-1 0,0 0 0,0 0 1,0 0-1,0 0 0,0 1 0,0-1 0,1 0 0,-1 0 0,0 0 0,0 0 0,0 1 1,0-1-1,0 0 0,0 0 0,1 0 0,-1 0 0,0 0 0,0 0 0,0 1 1,0-1-1,0 0 0,1 0 0,-1 0 0,0 0 0,0 0 0,0 0 0,1 0 0,-1 0 1,0 0-1,0 0 0,0 0 0,0 0 0,1 0 0,-1 0 0,0 0 0,0 0 0,0 0 1,1 0-1,-1 0 0,16 0 90,-12 0-200,228-19 313,-41 0 75,10 16-105,-94 3-23,159-19 0,-240 15-124,87-14 18,180-5-1,-273 22 28,0-2 1,-1 0-1,1-1 0,-1-1 0,0 0 1,22-11-1,-1 2 41,-39 14-20,0-1 0,-1 1 0,1-1 0,0 1 0,-1-1-1,1 1 1,0-1 0,-1 1 0,1-1 0,0 1 0,-1-1 0,1 0 0,-1 1 0,1-1 0,-1 0 0,1 0 0,-1 1 0,0-1 0,1 0 0,-1 0-1,0 0 1,0 1 0,0-1 0,0 0 0,1-1 0,-5-29 657,1 19-650,-1 1 0,-1 0 0,-7-13 0,-9-10-41,-3 2 1,-34-39-1,3 5-35,49 59-3,-58-77-152,-117-116-1,128 160-207,41 32-634,1 0 0,-20-18 0,27 22-201,0 0 0,1 0 0,0-1 0,0 1 0,0-1-1,-3-7 1,-4-9-7573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11.0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16 480,'0'0'12168,"-3"-4"-9849,-8-7-440,11 11-1813,-1-1-1,1 1 0,0 0 0,0 0 0,0 0 0,0 0 0,-1 0 0,1 0 1,0 0-1,0 0 0,0 0 0,0 0 0,-1 0 0,1 0 0,0 0 0,0 0 1,0 1-1,0-1 0,-1 0 0,1 0 0,0 0 0,0 0 0,0 0 0,0 0 1,-1 0-1,1 0 0,0 1 0,0-1 0,0 0 0,0 0 0,0 0 0,0 0 0,0 0 1,0 1-1,-1-1 0,1 0 0,0 0 0,0 0 0,0 0 0,0 1 0,0-1 1,0 0-1,0 4 250,0 0 0,-1 1 0,2-1 0,-1 0 0,0 0 0,1 0 0,1 5 0,2 4 173,1 0 0,0-1-1,0 0 1,1 0-1,0-1 1,1 1 0,15 17-1,-2-4 110,2-1-1,24 21 1,18 8-55,-58-47 419,2 0-3349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11.6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306 0 848,'0'0'16867,"-3"3"-14741,-43 39 712,-76 54-1,8-8-1234,106-83-1524,7-4-75,0 0 0,0-1 0,0 1 0,0 0 0,0-1 0,0 1 0,0 0 0,1 0 0,-1 0 0,0 0 0,0 0 0,1 0 0,-1 0 0,0 1 0,1-1-156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52.7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64 0 5298,'0'0'10955,"0"23"-7698,1 12-2250,0 34 1884,-3 0 0,-17 110-1,13-152-2572,-25 132 1456,30-153-1721,1-5-49,0-1-1,0 0 1,0 1-1,0-1 1,0 1-1,0-1 0,0 0 1,0 1-1,0-1 1,0 0-1,0 1 1,0-1-1,0 1 1,0-1-1,0 0 1,0 1-1,0-1 0,-1 0 1,1 1-1,0-1 1,0 0-1,0 1 1,-1-1-1,1 0 1,0 0-1,-1 1 1,1-1-1,0 0 0,0 0 1,-1 1-1,1-1 1,0 0-1,-1 0 1,0 0 17,1-11 3,2-2-49,0 0 1,1 0-1,0 1 0,1-1 0,0 1 1,1 0-1,1 0 0,0 1 1,10-15-1,-2 0 32,15-28-21,-7 8-123,3 1 0,2 1 0,1 2 0,36-41 0,-28 49-21,-33 32 145,0 0 1,-1 0-1,1 1 1,0-1-1,0 1 1,0-1 0,0 1-1,0 0 1,1 0-1,-1 1 1,0-1-1,5 0 1,-6 3 16,0-1 1,-1 1 0,1-1-1,-1 1 1,1 0-1,-1 0 1,0 0-1,0 0 1,0 0-1,0 0 1,0 0 0,0 0-1,0 0 1,0 5-1,6 11 72,2 2 63,-1 0 0,-1 0 1,-1 1-1,-1 0 0,-1 0 0,2 22 1,0 130 766,-6-154-832,0-14-7,-4-5-1178,4 0 1073,0 0 0,0 0-1,-1 0 1,1 0-1,0 0 1,0 0-1,-1 0 1,1 0-1,0 0 1,0 0 0,-1 0-1,1 0 1,0 0-1,-1 0 1,1 0-1,0 0 1,0 0 0,0 0-1,-1 0 1,1 0-1,0-1 1,0 1-1,-1 0 1,1 0 0,0 0-1,0 0 1,0-1-1,-1 1 1,1 0-1,0 0 1,0 0-1,0-1 1,0 1 0,0 0-1,-1 0 1,1-1-1,0 1 1,0 0-1,0 0 1,0-1 0,-3-12-1756,1 0 0,1 0 0,0 0 0,0 0 0,1 0 1,1-1-1,3-18 0,11-42-9683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11.9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255 1 7764,'0'0'12200,"-17"3"-11488,-6 0-520,12-2-77,0 1-1,0 0 0,0 1 1,0 0-1,0 1 0,-19 9 1,15-6 158,-1 2 1,2-1-1,0 2 0,0 0 1,-23 22-1,36-30-277,-1 1-1,1-1 0,0 1 0,0-1 0,1 1 1,-1-1-1,0 1 0,1-1 0,0 1 1,-1 0-1,1-1 0,0 1 0,0-1 0,1 1 1,-1 0-1,0-1 0,1 1 0,0-1 0,0 1 1,-1-1-1,1 1 0,1-1 0,-1 0 1,0 1-1,1-1 0,-1 0 0,1 0 0,3 3 1,4 3 19,0-2 1,1 1-1,0-2 1,1 1 0,-1-1-1,1-1 1,0 0-1,12 3 1,26-1-2779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12.2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2497,'0'0'19465,"117"79"-18088,-83-66-657,-10 7-528,0-7-160,-4 0-32,-6-7-688,1-6-1409,4 0-2577,-4 0-4851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13.0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5683,'0'0'13707,"11"17"-12063,0-1-1225,-3-2-70,1-1 0,1 0 0,0-1 0,1 0 0,0-1 0,16 13 0,85 57 1879,126 69-1,-166-107-1944,42 23-78,-36-23-111,86 65 0,-161-104-89,-2-3-6,-1-1 1,0 1 0,1 0 0,-1-1-1,1 1 1,-1-1 0,1 1 0,-1-1 0,1 1-1,0-1 1,-1 1 0,1-1 0,-1 0-1,1 1 1,0-1 0,0 0 0,-1 1-1,1-1 1,0 0 0,0 0 0,0 0-118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14.3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357 263 2225,'0'0'12336,"-1"0"-12141,0 0 0,1 0 0,-1-1-1,0 1 1,1 0 0,-1 0 0,0 0-1,0 0 1,1 0 0,-1 0 0,0 1-1,1-1 1,-1 0 0,0 0 0,1 0-1,-1 1 1,0-1 0,1 0 0,-1 1-1,0-1 1,1 0 0,-1 1 0,-38 79 3621,-102 185 625,116-227-4237,-104 153 309,128-190-516,1-1-1,-1 1 0,1 0 0,-1 0 1,0 0-1,1-1 0,-1 1 0,1 0 1,0 0-1,-1 0 0,1 0 0,0 0 1,-1 0-1,1 0 0,0 0 0,0 0 1,0 0-1,0 0 0,0 2 1,1-2 3,-1-1 0,0 1 1,1-1-1,-1 1 0,1-1 1,-1 1-1,1-1 0,-1 1 1,1-1-1,0 1 0,-1-1 1,1 0-1,-1 1 0,1-1 1,0 0-1,-1 0 0,1 1 1,0-1-1,-1 0 0,1 0 1,1 0-1,6 1 119,0-1 0,0 0 0,16-3 0,-16 2 86,8-1-49,126-8 553,408-10 398,-284 13-1169,25-4 70,-250 10 1478,-42-7-1432,0 0 0,-1 1 0,0-1 0,-1 1-1,1 0 1,-1 0 0,-1 0 0,1 0 0,-1 0 0,-1 1-1,1 0 1,-7-7 0,-12-21-20,-5-9-34,-2 3 0,-2 0 0,-1 2 0,-2 1 0,-46-37 0,-210-145 0,283 213-4,-25-18-15,0 1 0,-2 2 0,0 2 0,-60-24 0,86 40-16,8 3-74,0 0 0,0 0 1,0 0-1,-1 0 0,1-1 0,0 1 0,0 0 1,0-1-1,0 1 0,0-1 0,0 1 1,0-1-1,0 1 0,0-1 0,0 0 0,0 1 1,0-1-1,0 0 0,0 0 0,0 0 1,1 0-1,-1 0 0,0 0 0,1 0 0,-1 0 1,1 0-1,-1 0 0,1 0 0,-1 0 1,1 0-1,-1-3 0,-14-11-10733,6 3 2649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15.2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52 1 4994,'0'0'15509,"2"2"-13975,2 1-1324,1 1 0,0-1-1,0-1 1,0 1 0,0-1 0,1 0 0,-1 0 0,1 0 0,-1-1 0,1 0 0,11 1 0,-5 0 3,47 6 284,-40-6-385,-1 0 0,0 1-1,30 10 1,-47-13-93,1 1 0,-1-1 0,0 1-1,0 0 1,0 0 0,0-1 0,1 1 0,-1 0-1,0 0 1,0 0 0,-1 0 0,1 0 0,0 0 0,0 1-1,0-1 1,-1 0 0,1 0 0,-1 1 0,1-1-1,-1 0 1,1 0 0,-1 1 0,0-1 0,1 1 0,-1-1-1,0 0 1,0 1 0,0-1 0,0 1 0,-1-1-1,1 0 1,0 1 0,0-1 0,-1 0 0,1 1 0,-1-1-1,1 0 1,-2 2 0,0 3 157,-1 0-1,0 0 1,-1 0 0,1-1-1,-1 1 1,-5 4 0,-3 1-19,-1 0 1,0-1-1,0-1 1,-1 0 0,0-1-1,-27 12 1,-13 7 33,-62 39-45,131-68-9523,20-10 2237,6-7-4003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16.0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 2097,'-5'1'22860,"5"-1"-22704,0 6 139,1 1 1,0-1-1,0 0 1,1 0 0,-1 0-1,2 0 1,-1 0-1,0 0 1,1 0-1,6 8 1,43 54 975,-22-30-708,71 100 192,-100-137-1161,8-40-25643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16.3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331 0 8628,'0'0'12792,"-3"0"-11212,-4 1-1317,-1 0 1,1 1 0,0 0-1,0 0 1,0 0 0,1 1-1,-1 0 1,0 0-1,1 0 1,0 1 0,-8 6-1,-69 59 388,69-56-437,-11 10-53,2-4 6,1 2-1,1 0 1,-19 26-1,39-46-166,1 0 0,0-1-1,0 0 1,0 1-1,0-1 1,-1 0-1,1 0 1,0 1 0,0-1-1,0 0 1,-1 1-1,1-1 1,0 0 0,0 0-1,-1 0 1,1 1-1,0-1 1,0 0-1,-1 0 1,1 0 0,0 0-1,-1 1 1,1-1-1,0 0 1,-1 0 0,1 0-1,0 0 1,-1 0-1,1 0 1,0 0-1,-1 0 1,0 0-227,1-14-7886,0-5 3290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15.1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58 0 3426,'0'0'13259,"-12"0"-7910,10 1-6168,0-1 0,0 0-1,0 1 1,0-1 0,0 1 0,1 0-1,-1 0 1,0 0 0,0 0 0,0 0 0,1 0-1,-1 0 1,-1 2 0,-16 11-9138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18.1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6195,'0'0'22021,"11"5"-21664,11 5-79,1-2-1,0-1 0,1-1 1,-1 0-1,1-2 1,0-1-1,31 0 1,84-3 564,-80 0-4373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18.4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5010,'0'0'19641,"73"13"-18024,-10-7-208,0-6-529,5 0-336,-10 0-320,-9 0-176,-20 0-48,-10 0-960,1 0-1857,-10 0-2466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53.0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1873,'0'0'20511,"25"13"-18198,78 42-510,-97-52-1568,-1 0 1,1 1-1,-1-1 0,0 1 0,0 0 0,-1 1 1,1-1-1,-1 1 0,0 0 0,4 6 0,-6-7-161,0-1 0,0 1 0,-1 0 0,0-1 0,1 1 0,-1 0 0,-1 0-1,1 0 1,0 0 0,-1 0 0,0 0 0,0 5 0,-2 2-53,-1 0-1,0 0 1,0-1 0,-1 1 0,0-1 0,-1 0-1,-12 19 1,10-18 86,-28 41-75,28-43-30,0 0-1,1 0 1,-1 0 0,2 1-1,0 0 1,0 1-1,-5 17 1,8-20 27,2 1-124,13-8 19,-11-1 79,9 1-28,0-2-1,-1 1 0,1-1 1,0-1-1,-1 0 0,17-5 1,-21 4-481,1-1 1,0 1 0,-1-1 0,1 0-1,-1 0 1,9-9 0,12-10-5178,-3 0-2419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18.8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175 2 1377,'0'0'22517,"29"0"-21416,4-1-807,23 1 213,66 7 0,-102-5-419,-1 1 0,1 0 0,-1 2 0,25 8 0,-43-12-32,0 0 0,1 0 0,-1 0 1,0 0-1,1 0 0,-1 0 0,0 0 0,0 0 1,0 0-1,0 1 0,0-1 0,0 0 0,0 1 0,0-1 1,-1 1-1,1-1 0,0 1 0,-1-1 0,1 1 0,-1 0 1,0-1-1,0 1 0,1-1 0,-1 1 0,0 0 1,0-1-1,-1 1 0,1 0 0,0-1 0,0 1 0,-1-1 1,1 1-1,-1 0 0,0 1 0,-2 6 185,-1 0 0,1 0 1,-1-1-1,-8 13 0,-67 90 1193,-151 166 1,124-157-1452,90-101 17,0 0 0,1 2 0,1-1 0,1 2 0,-19 40 0,30-49-75,-3-37-9486,5 5-668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20.8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137 0 7171,'0'0'9132,"-10"31"-7731,-26 90 2494,-19 127 0,38-121-1716,-1 184-1,18-310-2176,2 19 14,-1-19-14,-1-1 0,1 1 0,-1-1 0,1 1-1,-1-1 1,1 1 0,0-1 0,-1 0 0,1 1-1,-1-1 1,1 0 0,0 1 0,0-1-1,-1 0 1,1 0 0,0 1 0,-1-1 0,1 0-1,0 0 1,0 0 0,-1 0 0,1 0 0,1 0-1,0-3 52,0 1 0,0 0-1,-1-1 1,1 1 0,-1-1-1,0 0 1,1 1-1,-1-1 1,-1 0 0,1 0-1,1-5 1,1-4 89,4-4-100,0 0 0,0 0 0,2 1 1,0 0-1,0 0 0,2 1 0,16-18 0,-20 24-92,0 1-1,1 1 1,0-1-1,0 1 1,0 1 0,1 0-1,0 0 1,0 0-1,0 1 1,1 1 0,-1 0-1,1 0 1,0 0 0,15-1-1,-19 4-18,1-1 1,0 1-1,-1 0 0,1 1 0,-1-1 0,1 1 1,-1 1-1,1-1 0,10 5 0,-15-5 63,1 0 0,-1 1 0,0-1-1,1 1 1,-1 0 0,0-1-1,0 1 1,0 0 0,0 0 0,-1 0-1,1 0 1,-1 1 0,1-1-1,-1 0 1,0 1 0,1-1 0,-1 1-1,-1-1 1,1 1 0,0 0 0,-1-1-1,1 1 1,-1 0 0,0-1-1,0 6 1,1 1 127,-1 0 0,-1 0-1,0 0 1,-3 14 0,3-19-71,0-1-1,-1 1 1,0-1 0,1 0 0,-1 0 0,0 0 0,-1 0 0,1 0 0,0 0 0,-1 0-1,0-1 1,1 0 0,-6 4 0,-14 9 186,0-1-1,-44 21 1,54-30-436,0 0 0,-1 0 1,0-2-1,0 1 0,0-2 0,-1 0 1,-17 1-1,31-3 85,-1 0 1,1 0-1,-1-1 1,1 1-1,0 0 1,-1 0-1,1 0 1,0-1-1,-1 1 1,1 0-1,0-1 0,-1 1 1,1 0-1,0-1 1,-1 1-1,1 0 1,0-1-1,0 1 1,0 0-1,-1-1 1,1 1-1,0-1 0,0 1 1,0-1-1,0 1 1,0 0-1,0-1 1,0 1-1,0-1 1,0 1-1,0-1 1,0 1-1,0-1 0,0 0 1,2-18-2465,-2 17 2097,1-1-145,-1 0-1,1 0 1,0 0-1,0 0 1,0 0-1,1 1 1,-1-1-1,0 0 1,3-2-1,30-28-7610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21.1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204 1 11477,'0'0'3887,"-22"14"-154,-72 49-1124,85-57-2197,0 1 0,1 0-1,0 0 1,0 1 0,1 0 0,0 0 0,0 0 0,1 1-1,0 0 1,-5 11 0,11-19-408,0-1 1,-1 0-1,1 1 0,0-1 1,0 0-1,0 0 0,0 1 1,0-1-1,-1 0 0,1 1 1,0-1-1,0 0 1,0 1-1,0-1 0,0 0 1,0 1-1,0-1 0,0 0 1,0 1-1,0-1 0,0 0 1,1 1-1,-1-1 0,0 0 1,0 1-1,0-1 0,0 0 1,0 1-1,1-1 0,-1 0 1,0 0-1,0 1 0,0-1 1,1 0-1,-1 0 1,0 1-1,0-1 0,1 0 1,0 1-1,18 2-97,21-5-155,-40 2 250,14-3-142,0 0 1,-1-1 0,0 0-1,0-1 1,0 0-1,14-9 1,70-48-2376,-76 48 1836,-20 14 682,-1-1 0,0 1 1,1-1-1,-1 1 0,1 0 1,-1-1-1,1 1 0,-1 0 1,0-1-1,1 1 0,-1 0 1,1 0-1,0-1 0,-1 1 1,1 0-1,-1 0 0,1 0 0,-1 0 1,1 0-1,-1 0 0,1 0 1,-1 0-1,1 0 0,0 0 1,-1 0-1,1 0 0,-1 0 1,1 0-1,-1 1 0,1-1 1,-1 0-1,1 0 0,-1 1 1,1-1-1,-1 0 0,1 1 1,-1-1-1,0 0 0,1 1 1,-1-1-1,0 1 0,1-1 0,-1 0 1,0 1-1,1-1 0,-1 1 1,0-1-1,0 1 0,1-1 1,-1 1-1,0 0 0,0-1 1,0 1-1,0-1 0,0 1 1,0-1-1,0 2 0,-1 43 1357,0-29-725,1-7-328,0 0 1,0-1-1,1 1 0,0 0 0,0 0 0,1-1 0,0 1 0,1-1 0,7 17 0,-10-25-368,0 0-1,1 1 1,-1-1-1,1 0 0,-1 0 1,0 1-1,1-1 1,-1 0-1,1 0 1,-1 0-1,0 1 1,1-1-1,-1 0 1,1 0-1,-1 0 1,1 0-1,-1 0 1,1 0-1,-1 0 1,1 0-1,-1 0 1,0 0-1,1 0 1,-1 0-1,1 0 1,-1-1-1,1 1 1,-1 0-1,1 0 1,-1 0-1,0-1 0,1 1 1,-1 0-1,0 0 1,1-1-1,-1 1 1,1-1-1,12-13-2271,2-16-1904,4-8-2969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21.3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83 0 10597,'0'0'10469,"-34"164"-6692,20-92-911,4 0-1266,0-6-783,5-7-577,-4-7-176,9-12-64,0-14-432,0 0-1377,0-20-2369,29-6-18536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21.7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207 1 7075,'0'0'11776,"-24"0"-7902,-73 3-1246,93-2-2517,0 0 1,0-1-1,1 2 0,-1-1 1,0 0-1,0 1 0,1-1 1,-1 1-1,1 0 1,-1 1-1,1-1 0,0 0 1,0 1-1,0 0 0,0 0 1,0 0-1,1 0 0,-1 0 1,1 0-1,0 1 0,0-1 1,0 1-1,1-1 0,-1 1 1,1 0-1,0 0 1,0 0-1,-1 6 0,1-9-112,0 3-18,0 0 1,0-1-1,1 1 1,-1 0-1,1 0 0,-1 0 1,1-1-1,0 1 0,1 0 1,-1 0-1,1 0 0,0 0 1,0-1-1,0 1 0,0 0 1,0-1-1,3 4 1,-2-4-65,0 0 1,0-1 0,0 1-1,1-1 1,-1 0 0,1 0-1,0 0 1,-1 0 0,1 0-1,0-1 1,0 1 0,0-1-1,0 0 1,0 0 0,0 0-1,1 0 1,-1 0 0,0-1-1,7 1 1,6 0-502,1 0-1,0-1 1,0-1 0,17-2 0,-26 1 451,0 0-1,0 0 1,0-1 0,-1 0 0,1 0 0,-1 0 0,0-1-1,1-1 1,-2 1 0,9-7 0,-8 5-635,6-4 3290,-12 10-2468,-1 0 0,1 0-1,-1 0 1,0 0 0,1 0 0,-1 0-1,1 0 1,-1 0 0,0 0-1,1 0 1,-1 1 0,0-1-1,1 0 1,-1 0 0,0 0-1,1 1 1,-1-1 0,0 0-1,1 0 1,-1 1 0,0-1-1,0 0 1,1 1 0,-1-1-1,0 0 1,0 1 0,0-1-1,1 0 1,-1 1 0,0-1-1,0 1 1,0-1 0,0 0-1,0 1 1,0 0 0,1 1-91,0-1 0,0 1 0,0 0 0,0 0 1,0-1-1,1 1 0,-1 0 0,0-1 0,1 1 0,-1-1 0,1 0 1,0 1-1,-1-1 0,1 0 0,0 0 0,0 0 0,0 0 0,0-1 1,-1 1-1,1 0 0,4 0 0,3 0-1505,0 1 1,1-2-1,14 0 0,-13 0-519,35 0-5692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21.9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1 384,'0'0'512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22.7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78 0 1985,'0'0'18608,"-8"18"-16665,-35 89 1310,36-88-2750,2 0-1,0 0 0,1 0 1,-2 40-1,6-58-505,0 1 0,0-1 0,1 1 0,-1-1 0,0 0 0,1 1 0,-1-1 0,1 0 0,-1 1 0,1-1 1,0 0-1,-1 0 0,1 0 0,0 0 0,0 0 0,0 0 0,0 0 0,0 0 0,0 0 0,0 0 0,0 0 0,0 0 0,1-1 0,-1 1 0,0 0 0,0-1 0,1 1 0,-1-1 0,0 1 1,1-1-1,-1 0 0,0 0 0,1 0 0,-1 0 0,1 0 0,-1 0 0,0 0 0,2 0 0,5-1-19,0 1 0,-1-1 0,0-1 0,1 1 0,-1-1 0,8-3 0,8-6-205,0-1 0,-1-1 0,37-29 1,-9 6-532,-49 36 775,-1-1 1,0 1 0,0 0-1,1 0 1,-1-1 0,0 1-1,1 0 1,-1 0 0,1-1 0,-1 1-1,0 0 1,1 0 0,-1 0-1,0 0 1,1-1 0,-1 1-1,1 0 1,-1 0 0,1 0-1,-1 0 1,0 0 0,1 0-1,-1 0 1,1 0 0,-1 0-1,1 1 1,-1-1 0,0 0-1,1 0 1,-1 0 0,1 0-1,-1 1 1,0-1 0,1 0 0,-1 0-1,0 1 1,1-1 0,-1 0-1,0 0 1,1 1 0,-1-1-1,0 0 1,1 1 0,4 22 670,-1-2-169,1-7-542,14 29-1005,-18-41 491,0 0-1,1 0 0,0 0 0,-1 0 0,1-1 1,0 1-1,0 0 0,0-1 0,0 1 1,2 0-1,19 6-6457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22.9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146 0 10149,'0'0'12437,"-136"151"-10020,127-112-672,9-6-1249,0-7-367,24-6-129,15-7-97,24-13-431,10 0-1489,9-20-2657,1-19-2881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23.0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10341,'0'0'13030,"73"0"-13334,-30 0-145,-4 6-2256,-10 1-3650,-14-1-5906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23.5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46 8436,'0'0'10149,"2"20"-9168,0-5-865,0 1 0,1-1 0,6 18 1,-8-31-108,0 0 0,-1-1 0,1 1 1,0-1-1,0 1 0,0-1 1,0 0-1,1 1 0,-1-1 0,0 0 1,1 0-1,-1 0 0,0 0 1,1 0-1,-1 0 0,1 0 1,0 0-1,-1-1 0,1 1 0,2 0 1,33 0 117,-23-1-79,0-1-174,-1-1-1,1 0 0,-1-1 0,0 0 0,0-1 0,0-1 1,0 0-1,-1 0 0,0-1 0,0-1 0,-1 0 0,18-14 1,-25 18 40,-1 0 28,1 0 0,0 1 0,0-1 0,0 1 0,0-1 0,1 1 0,-1 1 0,0-1 0,1 1 1,5-2-1,-10 23 1885,0 38 1353,0-58-3177,-1 0 0,1 1 0,0-1 0,0 0 1,0 1-1,0-1 0,0 0 0,0 1 0,1-1 0,-1 0 0,0 1 0,0-1 0,0 0 0,0 0 0,0 1 0,0-1 0,0 0 0,1 0 0,-1 1 0,0-1 0,0 0 1,0 0-1,1 1 0,-1-1 0,0 0 0,0 0 0,1 0 0,-1 1 0,0-1 0,0 0 0,1 0 0,-1 0 0,0 0 0,1 0 0,-1 0 0,0 0 0,1 1 1,-1-1-1,0 0 0,0 0 0,1 0 0,-1 0 0,0 0 0,1-1 0,-1 1 0,0 0 0,1 0 0,-1 0 0,0 0 0,1 0 0,1-1 4,4 1-13,1-1-1,-1-1 1,0 0 0,0 0-1,1 0 1,-1 0-1,-1-1 1,1 0 0,0 0-1,6-5 1,-7 4-77,1 0-1,0 1 1,0-1-1,0 1 1,1 1 0,-1-1-1,1 1 1,-1 0 0,1 1-1,9-1 1,-15 2 84,0 1 0,0-1 0,0 1 0,0 0-1,0-1 1,0 1 0,0 0 0,0 0 0,0 0 0,-1 0 0,1 0 0,0 0 0,-1 0 0,1 0 0,0 0 0,-1 0 0,0 0 0,1 1-1,-1-1 1,1 0 0,-1 0 0,0 0 0,0 0 0,0 1 0,0 1 0,1 2 111,0 1 109,1 0 1,0 0-1,0 0 0,0-1 0,1 1 1,-1-1-1,1 1 0,1-1 1,-1 0-1,1 0 0,5 5 0,-7-9-197,1 1-1,0 0 0,-1-1 0,1 1 0,0-1 1,0 0-1,0 0 0,0 0 0,0-1 0,1 1 1,-1-1-1,0 1 0,0-1 0,0 0 0,0 0 1,1-1-1,-1 1 0,0-1 0,0 1 0,0-1 0,0 0 1,0 0-1,4-2 0,120-54-399,-123 55 272,-1 1-39,1 0-1,-1-1 1,0 1 0,0-1 0,0 1-1,-1-1 1,5-4 0,-6 5 98,0-1 1,0 1 0,0-1 0,0 0-1,0 0 1,0 1 0,-1-1 0,1 0-1,-1 0 1,1 0 0,-1 0 0,0 0-1,0 0 1,0 1 0,0-4 0,-3-37-3955,2 20-929,0-16-8652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53.5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 4370,'0'0'19836,"26"18"-17929,6 3-1402,9 7 483,69 61 0,-95-76-666,-1 1-1,-1 0 0,0 1 0,-1 1 0,0 0 0,11 21 0,-17-24-180,0 0-1,-1 1 0,0 0 0,-1-1 0,-1 2 0,0-1 1,-1 0-1,0 1 0,-1 17 0,-2-5-96,-2-1-1,0 0 1,-2 0-1,0 0 1,-2-1 0,-1 0-1,-1 0 1,-1-1-1,-1 0 1,-1-1-1,-23 34 1,-8 3-44,-52 57 0,42-53 0,7-9 0,46-56-5,0 1 0,1 0 0,-1 0 1,0 0-1,0 0 0,0-1 0,0 1 0,0 0 0,0 0 0,0 0 0,0 0 1,0-1-1,0 1 0,-1 0 0,1 0 0,0 0 0,0 0 0,0-1 0,0 1 1,0 0-1,0 0 0,0 0 0,0 0 0,0 0 0,0-1 0,-1 1 0,1 0 1,0 0-1,0 0 0,0 0 0,0 0 0,0 0 0,-1 0 0,1 0 1,0 0-1,0-1 0,0 1 0,0 0 0,-1 0 0,1 0 0,0 0 0,0 0 1,0 0-1,0 0 0,-1 0 0,1 0 0,0 0 0,0 0 0,0 0 0,0 0 1,-1 0-1,1 0 0,0 1 0,0-1 0,0 0 0,0 0 0,0 0 0,-1 0 1,1 0-1,0 0 0,0 0 0,0 0 0,0 1 0,0-1 0,-1 0 0,1-18-915,0 16 668,0-37-4862,0-13-5278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23.7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6819,'0'0'12150,"121"0"-11398,-53 0-400,0 0-352,0 6-48,-5-6-1729,-10 0-3089,-33 0-2481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24.1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83 0 8836,'0'0'3957,"-10"23"479,0 0-3361,-2 3-18,1 1-1,1 0 1,2 0-1,-6 30 1,10-21 643,0 60 0,4-93-1669,0 1 11,0 1-1,0-1 1,1 1 0,-1-1 0,1 1 0,0-1 0,0 0-1,1 1 1,-1-1 0,1 0 0,0 0 0,0 0-1,0 0 1,1 0 0,2 4 0,-1-5-29,0 1-1,0-1 1,0 0-1,0 0 1,1 0-1,0-1 1,-1 0-1,1 1 1,0-2-1,0 1 1,0 0 0,9 1-1,5 0-141,1-1 0,-1-1 0,1 0 0,-1-1 0,0-2 0,1 0 0,-1 0 0,0-2 0,0-1 0,0 0-1,-1-1 1,0-1 0,0-1 0,0 0 0,-1-1 0,0-1 0,-1-1 0,0 0 0,-1-1 0,0-1 0,-1 0 0,-1-1 0,19-24 0,-27 30 51,0 0 0,0 0-1,-1-1 1,0 0 0,-1 1 0,0-1 0,0-1 0,-1 1 0,0 0 0,-1 0 0,0-1 0,0 1 0,-1-1 0,0-9-1,0 18 105,0 1 0,0 0 0,0-1 0,0 1 0,-1 0-1,1-1 1,0 1 0,0 0 0,0-1 0,0 1 0,0 0-1,0-1 1,0 1 0,-1 0 0,1-1 0,0 1-1,0 0 1,0 0 0,-1-1 0,1 1 0,0 0 0,0 0-1,-1-1 1,1 1 0,0 0 0,-1 0 0,1 0-1,0 0 1,-1 0 0,1-1 0,0 1 0,-1 0 0,1 0-1,-17 2 598,-14 12 75,23-7-479,0 0 0,0 0-1,1 0 1,0 1 0,0 0 0,0 0 0,1 1 0,1 0-1,-1 0 1,2 0 0,-1 1 0,1 0 0,0-1 0,-2 13 0,5-16-144,0 0 0,0 1 0,0-1 1,1 0-1,0 1 0,0-1 1,0 1-1,1-1 0,0 1 0,0-1 1,1 0-1,0 0 0,0 0 1,0 0-1,1 0 0,0 0 0,0 0 1,0-1-1,1 0 0,0 1 1,0-1-1,0-1 0,1 1 1,6 5-1,1-1-70,0 0 0,1-1 0,0 0 0,1-1-1,-1 0 1,1-1 0,1-1 0,-1 0 0,22 4 0,-20-7-998,0 1 0,24-1 0,-20-3-4684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24.9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73 0 3073,'0'0'8724,"-29"118"-4290,19-46-704,0 7-736,1-7-385,-1-6-961,5-14-911,5-13-657,0-6-80,0-20-112,0-6-1201,15-20-7907,-1-27 1376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25.3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0 9861,'0'0'12965,"27"10"-12255,88 34 147,-98-37-679,0 0 1,30 19-1,-42-22-160,0-1 0,0 1 1,-1 1-1,1-1 0,-1 0 0,0 1 1,-1 0-1,1 0 0,3 6 0,-6-8 9,1 0 0,-1-1 0,0 1-1,0 0 1,0 0 0,0 0 0,0 0 0,0 0 0,-1 0 0,0 0-1,0 0 1,0 1 0,0-1 0,0 0 0,0 0 0,-1 0-1,1 0 1,-1 0 0,0 0 0,0 0 0,0 0 0,0 0-1,-1-1 1,1 1 0,-1 0 0,0-1 0,0 1 0,0-1-1,0 0 1,0 1 0,-3 1 0,-6 5 180,0 0-1,-1-1 1,-1 0 0,1-1 0,-15 6 0,21-10-175,-161 62 621,163-63-674,4-2-20,0 1 0,0-1-1,0 1 1,0-1 0,0 1 0,0 0-1,0-1 1,1 1 0,-1-1-1,0 1 1,0-1 0,0 1 0,1-1-1,-1 1 1,0-1 0,1 1 0,-1-1-1,0 1 1,1-1 0,-1 1 0,0-1-1,1 0 1,-1 1 0,1-1 0,-1 0-1,1 1 1,-1-1 0,1 0-1,0 1 1,21 9-189,-1 0 0,1-2-1,1 0 1,43 8 0,-43-12 253,0 2 0,-1 0 1,0 1-1,0 2 1,31 16-1,-50-24-14,-1 1 0,0-1 0,1 1 0,-1 0 0,0 0 0,0 0 0,0 0 0,0 0 0,0 0 0,0 1 0,-1-1 0,3 5 0,-3-6 29,-1 0 0,0 0 0,0 0 0,0 1 0,0-1 0,0 0 0,0 0 0,-1 0 0,1 0 0,0 0 0,0 0 0,-1 0 0,1 0 0,0 0 0,-1 0 0,1 0 0,-1 0 0,0 0 0,1 0 0,-1-1 0,0 1 0,1 0 0,-1 0 0,0-1 0,0 1 0,0 0 0,0-1 0,0 1 0,1-1 0,-1 1 0,0-1 0,0 1 0,0-1 0,-1 0 0,1 1 0,-1-1 0,-46 18 409,0-3 0,-2-2 0,-85 12 0,121-25-4109,30-9-2909,-5 3 5644,43-24-7357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25.7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270 0 160,'0'0'21023,"-28"0"-18307,-91 3-678,112-2-1820,1-1 0,-1 1 0,1 0-1,-1 1 1,1 0 0,0 0 0,-1 0 0,1 0 0,0 1-1,-9 6 1,5-3 41,8-5-260,-1 1 0,1-1 0,0 0 0,0 1 0,0 0-1,0-1 1,0 1 0,0 0 0,1 0 0,-1 0 0,1 0 0,-1 1 0,1-1 0,0 0 0,0 1 0,0-1 0,0 1 0,0-1 0,0 1 0,1-1 0,-1 1 0,1-1 0,0 1 0,0-1 0,0 1-1,0 0 1,0-1 0,1 4 0,0-1-37,0-1-1,1 1 0,0-1 1,-1 0-1,1 1 0,1-1 0,-1 0 1,1 0-1,-1-1 0,1 1 1,0 0-1,0-1 0,1 0 1,6 6-1,180 121-57,-183-125 81,-1-1 0,1 1 0,-1 1 0,0-1 1,0 1-1,-1 0 0,1 1 0,4 7 0,-10-14 30,0 1 0,0-1 0,0 1 0,0-1-1,0 0 1,0 1 0,0-1 0,-1 0 0,1 1-1,0-1 1,0 1 0,0-1 0,0 0 0,0 1-1,-1-1 1,1 0 0,0 0 0,0 1 0,-1-1-1,1 0 1,0 1 0,0-1 0,-1 0 0,1 0-1,0 1 1,-1-1 0,1 0 0,0 0 0,-1 0-1,1 0 1,-1 0 0,1 1 0,0-1 0,-1 0 0,1 0-1,0 0 1,-1 0 0,1 0 0,-1 0 0,-20 3 427,19-3-364,-170 8 21,170-8-1089,16-18-7796,-11 15 7231,28-22-6297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26.3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8932,'0'0'17368,"39"0"-17224,24 0 0,15 0 769,19 0-625,-14 0-176,-15 0-112,-20 0-865,-23 0-1968,-16 0-1681,-9 13-2033,-14 0-3810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26.5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74 0 6947,'0'0'13638,"-5"151"-10132,0-59-369,-10 13-1264,6 0-544,-1-7-305,5-19-575,5-27-257,0-19-112,0-14-16,-10-32-4978,-4-33-3442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20.7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5651,'0'0'8403,"0"27"-4788,0 190 1308,0 179 957,0-388-5840,0 0 0,1-1 0,0 1 0,0-1 0,0 1 0,1-1 0,0 0 0,0 1 0,1-1 0,0 0 0,6 9 0,-9-15-42,1 0 0,-1-1-1,0 1 1,0-1 0,1 1 0,-1-1 0,0 1 0,1-1 0,-1 1 0,1-1-1,-1 1 1,1-1 0,-1 0 0,1 1 0,-1-1 0,1 0 0,-1 1-1,1-1 1,-1 0 0,1 0 0,0 1 0,-1-1 0,1 0 0,-1 0-1,1 0 1,0 0 0,-1 0 0,1 0 0,-1 0 0,1 0 0,0 0-1,-1 0 1,1 0 0,0 0 0,0-1 0,1 0-2,0 0 0,-1 0 0,1 0 0,-1-1 0,1 1 0,-1 0 0,0-1 0,1 1 0,-1-1 0,0 1 0,2-4 0,42-88-43,-32 62-293,2 1 0,32-50-1,-45 77 313,-1 1 0,1 0 0,-1 0 0,1 0-1,0 0 1,0 0 0,0 1 0,0-1 0,0 1-1,0-1 1,1 1 0,-1-1 0,0 1 0,1 0-1,-1 0 1,1 0 0,-1 1 0,1-1 0,-1 1-1,1-1 1,-1 1 0,1 0 0,0 0 0,-1 0-1,1 0 1,0 0 0,2 1 0,-1 1 20,0-1-1,-1 1 1,1 0 0,-1 0 0,1 0 0,-1 0 0,0 1-1,0-1 1,0 1 0,0 0 0,-1 0 0,1 0 0,-1 0-1,1 0 1,-1 0 0,3 7 0,7 21 254,-1-1-1,-2 1 1,-1 1 0,-1 0-1,3 38 1,-6-43-191,0-8-1797,-2-39-5619,-2-12-195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20.9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11349,'0'0'9124,"159"13"-8739,-123-13-385,-11 0-177,-4 0-2576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21.0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1 125 8724,'0'0'11093,"159"-28"-11093,-113 1-912,0-8-3394,-5 0-3522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09.9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 0 5523,'0'0'10407,"-2"26"-8630,-27 343 4199,8 322-1385,21-691-4611,0 0 0,0 1 1,0-1-1,0 0 0,-1 1 0,1-1 0,0 0 0,0 1 0,0-1 0,0 0 0,0 1 0,0-1 1,0 0-1,1 1 0,-1-1 0,0 0 0,0 1 0,0-1 0,0 0 0,0 0 0,0 1 0,1-1 0,-1 0 1,0 1-1,0-1 0,0 0 0,1 0 0,-1 1 0,0-1 0,0 0 0,1 0 0,-1 0 0,0 1 1,0-1-1,1 0 0,-1 0 0,0 0 0,1 0 0,-1 0 0,0 0 0,1 0 0,-1 1 0,0-1 1,1 0-1,-1 0 0,0 0 0,1 0 0,-1 0 0,0-1 0,1 1 0,-1 0 0,1 0 0,18-15-1563,7-15-55,26-39 0,-36 45 819,1 0 0,1 2 0,2 0-1,40-36 1,-58 56 882,0 0 0,1 1 0,-1-1 0,1 1 0,-1-1 0,1 1 0,0 0 0,-1 0 0,1 0 0,0 1 0,0-1 0,0 0 0,0 1 0,-1 0 0,1 0 0,0 0 0,0 0 0,0 0 0,0 1 0,0-1 0,0 1 0,4 1 0,2 3 476,0 0-1,0 0 1,0 0-1,-1 1 0,9 9 1,-12-10-414,0-1 0,0 0 0,0 0 0,0 0 0,0 0 0,1-1 0,0 0 0,0 0 0,0-1 0,0 0 0,0 0 0,13 3 0,-17-5-133,0 0 0,0 0 0,0 0 0,0 0 0,0 0 0,0 0 0,0-1 1,0 1-1,0-1 0,0 1 0,0-1 0,0 0 0,0 0 0,-1 0 0,1 0 1,0 0-1,3-3 0,-3 1 6,0 0 1,0-1-1,-1 0 0,1 1 1,-1-1-1,0 0 1,0 1-1,1-6 1,-1 4 5,5-28-5,-1 0 0,-2 0 1,-2-1-1,-5-65 1,4 96 23,0 0 0,0 1 0,-1-1 0,1 0 0,-1 1 0,1-1 0,-1 1 0,0-1 0,0 1 0,0-1 0,0 1 0,-1-1 0,1 1 0,-1 0 0,1 0 0,-1 0 0,0 0 0,0 0 0,0 0 0,0 0 0,0 1 0,0-1 0,-1 1 0,1-1-1,0 1 1,-1 0 0,1 0 0,-1 0 0,1 0 0,-1 0 0,0 1 0,1-1 0,-1 1 0,0 0 0,1 0 0,-1 0 0,0 0 0,-3 0 0,1 0 47,-1-1 0,1 1-1,0 0 1,0 1 0,-1-1-1,1 1 1,0 0 0,0 0-1,0 1 1,0-1 0,0 1-1,0 0 1,0 1 0,0-1-1,1 1 1,-9 6 0,6-3-78,-1 1 0,1 1 0,1-1 0,-1 1 0,1 1 0,1-1 1,-1 1-1,1 0 0,1 0 0,0 0 0,-5 16 0,6-10-707,0 0 1,1 0-1,0 0 0,2 18 0,-1-25 441,2 14-3619,-1-21 3615,1-1 0,-1 1 0,0 0 0,0 0 0,1-1 0,-1 1 1,1 0-1,-1-1 0,0 1 0,1 0 0,-1-1 0,1 1 0,0-1 0,-1 1 0,1-1 0,-1 1 0,1-1 0,0 1 0,-1-1 0,1 0 0,0 1 0,0-1 0,-1 0 0,1 0 0,1 1 0,21 0-6656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27.5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1113 199 8420,'0'0'15199,"-15"-22"-13924,-43-70-208,55 87-914,0-1-1,-1 1 1,0 0-1,0 0 1,0 0 0,0 0-1,-1 1 1,0 0-1,0 0 1,0 0-1,0 0 1,-1 1 0,1 0-1,-1 0 1,0 0-1,0 1 1,0 0-1,0 0 1,0 0 0,0 1-1,-1 0 1,1 0-1,-12 1 1,6-1-21,-35-3 9,1 3 1,-59 6-1,91-3-141,0 0 0,1 1 0,-1 1 0,1 0 0,0 1 0,0 0 0,0 1 0,1 1 0,0 0 0,0 0 0,-18 16 0,-5 8 3,0 1-1,-32 41 1,31-30 19,2 2 1,2 2-1,-33 63 0,-57 156 97,59-91 178,54-145-208,2 1 0,1 1 1,-3 55-1,9-86-89,-2 37 17,7 69 0,-4-95-16,1-1-1,0 0 1,1 0 0,0 0 0,1 0 0,0-1-1,1 1 1,0-1 0,1 0 0,10 14 0,-2-8 5,0-1 1,1-1 0,1 0 0,0-1 0,1-1 0,33 19 0,-5-8 19,78 28 1,-62-31 10,1-3-1,1-3 1,0-3-1,1-2 1,0-3-1,75-3 1,-127-4-7,1 0-1,-1-1 1,0 0 0,0-1 0,0-1-1,0 0 1,0 0 0,-1-1 0,0-1-1,0 0 1,0 0 0,13-11-1,11-11 56,-1-2-1,31-35 0,-53 53-85,43-47 63,-2-4 0,58-87 0,-101 132-19,0-2 1,-2 1-1,0-1 0,10-38 0,-7 20-8,23-95 18,-22 78-42,-8 34 1,0 0 0,-1-1 0,0-29 0,-2 43-2,-2-1 0,1 1 0,-1 0 0,-1 0 0,1 0 0,-1 0 1,-1 0-1,1 0 0,-2 0 0,1 1 0,-1-1 0,-6-9 0,-21-21-10,-3 1 0,-1 1 0,-1 2 0,-2 2 0,-69-46 0,102 74 0,-3-2 0,-1 1 0,1-1 0,-1 1 0,0 1 0,0 0 0,-11-3 0,17 6-34,2 1 17,0 0-1,0 0 1,0 0 0,0 0 0,1-1 0,-1 1-1,0 0 1,0-1 0,0 1 0,0-1 0,0 1-1,0-1 1,1 1 0,-1-1 0,0 0 0,0 1 0,1-1-1,-1 0 1,1 1 0,-1-1 0,0 0 0,0-1-1,-8 18-9175,-6 13-1449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21.5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3698,'0'0'13182,"23"6"-10010,4 2-2465,-9-3-335,0 0 1,-1-1 0,1-1-1,0-1 1,31 0 0,-29-3 92,26 1 452,-45 0-883,0 0 1,1 0 0,-1 0-1,0 0 1,1 0 0,-1 0-1,0 1 1,1-1 0,-1 0-1,0 1 1,0 0 0,1-1-1,-1 1 1,0-1 0,0 1-1,0 0 1,0 0 0,0 0 0,0 0-1,0 0 1,2 2 0,-2 1 100,-1 1 0,1 0 0,-1-1 1,0 1-1,0 0 0,0 0 1,-1-1-1,1 1 0,-1 0 0,0-1 1,-1 1-1,1-1 0,-1 1 1,0-1-1,0 0 0,0 1 1,-4 3-1,-1 7 153,-26 49 273,19-39-384,1 1 1,1 0-1,-13 44 0,25-69-191,1-1-1,-1 1 0,0-1 0,0 1 0,0-1 0,1 1 1,-1-1-1,0 1 0,1-1 0,-1 0 0,0 1 1,1-1-1,-1 1 0,1-1 0,-1 0 0,0 0 0,1 1 1,-1-1-1,1 0 0,-1 0 0,1 1 0,-1-1 1,1 0-1,-1 0 0,1 0 0,-1 0 0,1 0 0,-1 0 1,1 0-1,-1 0 0,1 0 0,0 0 0,-1 0 1,1 0-1,28 0-44,-21-1 63,144-5 225,-152 6-233,1 0 0,0 0 1,0 0-1,-1 0 0,1 0 0,0 0 0,-1 0 0,1 0 0,0 1 1,-1-1-1,1 0 0,-1 1 0,1-1 0,0 0 0,-1 1 0,1-1 0,-1 1 1,1-1-1,-1 1 0,1-1 0,-1 1 0,1-1 0,-1 1 0,0-1 1,1 1-1,-1 0 0,0-1 0,0 1 0,1 0 0,-1-1 0,0 1 0,0 1 1,1 28 96,-2-17 27,1 22 240,1-12-217,-1 0 0,0-1 0,-2 1 0,-1-1 1,-9 36-1,-1-12-55,11-33-74,-1 0 0,-1 0-1,0 0 1,-1 0 0,-1-1-1,-8 15 1,14-27-39,0 0 0,0 0 0,0 1 0,0-1-1,0 0 1,-1 0 0,1 0 0,0 0 0,0 1 0,0-1 0,0 0 0,-1 0 0,1 0 0,0 0 0,0 0 0,0 0 0,-1 0-1,1 0 1,0 0 0,0 0 0,0 1 0,-1-1 0,1 0 0,0 0 0,0 0 0,-1 0 0,1 0 0,0-1 0,0 1 0,0 0-1,-1 0 1,1 0 0,0 0 0,0 0 0,0 0 0,-1 0 0,1 0 0,0 0 0,0 0 0,0-1 0,0 1 0,-1 0 0,1 0-1,0 0 1,0 0 0,0-1 0,0 1 0,0 0 0,-1 0 0,1 0 0,0 0 0,0-1 0,0 1 0,0 0 0,0 0 0,0-1-1,0 1 1,0 0 0,0 0 0,-1-73-9766,1 19-4293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22.8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3410,'0'0'19961,"11"14"-18777,-6 0 273,-5 7-128,5-14-673,-5 7-464,5-7-192,-5-1-640,5-6-2866,5 0-3313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24.1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2305,'0'0'14068,"0"21"-11902,0 24-836,3 0-1,9 50 1,10 46 1521,-14-83-1462,24 90 0,-28-135-1341,-3-11-104,-3-29-3138,1-37 0,-1-26 1877,2 85 1464,-4-57 1672,4 58-1717,0 0 1,1 0 0,-1 0 0,1 0 0,-1 0 0,1 0 0,1 0 0,-1 0-1,0 0 1,1 0 0,0 1 0,3-7 0,5 0 58,1 1 0,-1 0 0,2 1 0,-1 0 0,1 1 0,13-7 1,41-27 22,-43 24-521,-10 8 361,0-1-1,21-22 0,-30 28-892,0-1-1,0 0 0,-1 0 1,0-1-1,0 1 0,4-10 1,-5 6-5478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24.3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9588,'0'0'13703,"128"104"-12711,-87-97-336,-10 0-560,-5-7-96,-6 0-304,-4 0-1649,-6 7-1360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24.5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4914,'0'0'16840,"154"34"-16360,-118-34-352,-11 0-128,-4 0-432,-11-7-2994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24.7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14 9444,'0'0'13735,"134"35"-13063,-93-35-672,-5 0-144,0-14-3474,-16-20-5282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28.1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43 9973,'0'0'15444,"15"-6"-15185,-13 5-241,15-6 196,0 1 0,0 0 0,1 2 0,-1 0-1,1 1 1,25-2 0,-26 4-20,20 1 209,-35 1-363,0-1 0,-1 0-1,1 1 1,0-1 0,-1 1 0,1-1-1,-1 1 1,1 0 0,-1-1 0,1 1 0,-1 0-1,1 0 1,-1 0 0,0 0 0,0 1-1,1-1 1,-1 0 0,1 2 0,4 8 200,-1-1 0,0 1-1,0 0 1,-1 0 0,-1 0 0,0 1 0,3 22 0,-3 3 67,-2 45 0,-2-44-159,1-9-21,-3 0 0,-5 31 0,2-23 109,2 0 0,0 45-1,4-82-235,0 0-1,0 0 0,0 0 1,0 0-1,0 1 0,0-1 1,0 0-1,0 0 0,0 0 0,0 0 1,0 0-1,0 0 0,0 1 1,0-1-1,0 0 0,0 0 1,0 0-1,0 0 0,0 0 0,0 0 1,0 1-1,0-1 0,0 0 1,0 0-1,0 0 0,0 0 0,1 0 1,-1 0-1,0 0 0,0 0 1,0 0-1,0 0 0,0 1 1,0-1-1,0 0 0,0 0 0,1 0 1,-1 0-1,0 0 0,0 0 1,0 0-1,0 0 0,0 0 1,0 0-1,1 0 0,-1 0 0,0 0 1,0 0-1,0 0 0,0 0 1,0 0-1,0 0 0,1 0 1,-1 0-1,0 0 0,0-1 0,7 1 14,1 0 0,-1-1 0,0 0 0,0-1 0,1 1 0,-1-1 0,0-1 0,-1 1 0,12-7 0,-4 1 71,-1-1 0,0 0-1,21-21 1,-24 21-129,0-1 0,0-1 1,-1 0-1,0 0 0,-1 0 1,0-1-1,7-16 0,16-51-2774,-10 0-4620,-15 23-1717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29.5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 5923,'0'0'11984,"0"-1"-11829,0 1 1,0-1 0,1 1-1,-1-1 1,0 1-1,1 0 1,-1-1 0,1 1-1,-1-1 1,1 1-1,-1 0 1,0-1-1,1 1 1,-1 0 0,1 0-1,-1 0 1,1-1-1,-1 1 1,1 0 0,0 0-1,0 0 1,12 0 657,-1 0 0,1 1 0,-1 1 1,22 5-1,-30-6-712,1 0 0,-1 1 0,0 0-1,0 0 1,0 0 0,-1 0 0,1 0 0,0 1 0,-1 0 0,1-1 0,-1 2 0,0-1 0,0 0 0,0 0 0,-1 1 0,1 0 0,2 4-1,-3 0 65,0 0 0,0 0 0,-1 1 0,0-1-1,-1 0 1,0 1 0,0-1 0,0 1 0,-3 8 0,2-2 9,-1-3-125,0 1 0,0-2 1,-1 1-1,-1 0 0,0 0 1,0-1-1,-1 0 0,-1 0 1,-7 11-1,12-22-59,1 1 0,0-1 0,0 0 0,0 0-1,0 0 1,0 1 0,0-1 0,0 0 0,-1 0 0,1 0-1,0 1 1,0-1 0,0 0 0,0 0 0,0 0 0,0 1-1,0-1 1,0 0 0,0 0 0,0 0 0,0 1 0,0-1 0,0 0-1,0 0 1,0 1 0,0-1 0,1 0 0,-1 0 0,0 0-1,0 1 1,0-1 0,0 0 0,0 0 0,0 0 0,1 0-1,-1 1 1,0-1 0,0 0 0,0 0 0,0 0 0,1 0-1,-1 0 1,0 0 0,0 1 0,0-1 0,1 0 0,-1 0 0,0 0-1,0 0 1,0 0 0,1 0 0,-1 0 0,0 0 0,0 0-1,0 0 1,1 0 0,-1 0 0,1 0 0,24-1-173,32-10 200,-48 7-52,1 2 1,-1-1 0,1 1 0,0 0-1,13 0 1,-22 2-41,-1 3 54,-1 9 105,0 0 1,-1 0-1,0 0 0,-1 0 1,0 0-1,0-1 0,-2 1 1,1-1-1,-2 0 0,1 0 1,-1-1-1,-10 13 1,14-20-87,1-3-52,1 1 1,-1 0 0,0 0 0,0 0-1,1 0 1,-1 0 0,1 0 0,-1 0-1,1 0 1,-1 0 0,1 0 0,0 0 0,0 0-1,-1 0 1,1 3 0,0-2-1473,21-44-25492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29.6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1 112 7603,'0'0'11254,"138"0"-10278,-96-14-704,4-14-272,-5 7-1120,-10-6-3074,-6 6-3234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29.8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0 6163,'0'0'13190,"-5"118"-10661,5-70-640,0-13-817,0-7-832,10-8-240,-5-13-464,5 0-1777,-4-7-1777,4 0-3105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44.6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292 230 12454,'0'0'9324,"0"-24"-8230,-3-81 152,3 101-1053,-1 0-1,1-1 1,-1 1 0,0 0 0,0 0 0,0 0 0,0 0 0,-1 0 0,0 0 0,1 0-1,-2 0 1,1 0 0,0 1 0,-1-1 0,1 1 0,-1 0 0,0 0 0,0 0 0,-1 0-1,1 0 1,0 1 0,-1-1 0,0 1 0,0 0 0,1 0 0,-1 0 0,0 1 0,0-1-1,-5 0 1,6 2-100,0-1 1,1 1-1,-1 0 0,0 1 0,0-1 0,1 0 0,-1 1 0,0 0 0,1-1 1,-1 1-1,1 0 0,-1 0 0,1 0 0,-1 1 0,1-1 0,0 1 0,0-1 0,-1 1 1,1 0-1,-3 4 0,-3 2-21,1 1 0,1 0 0,-10 17 0,-7 15 52,-31 79 0,46-97-101,0 2 0,2-1 0,0 1 1,2 0-1,-2 28 0,5-34-6,0-8-27,1 1 0,0 0 0,0 0 0,3 15 0,-2-24 1,0-1 0,-1 1 0,1-1 0,0 1 0,0-1 0,0 0 1,0 1-1,1-1 0,-1 0 0,1 0 0,-1 0 0,1 0 0,0 0 0,-1 0 0,1-1 0,0 1 0,0 0 0,1-1 0,-1 0 0,0 1 1,0-1-1,1 0 0,-1 0 0,5 1 0,-3-1-2,0 0 0,1 0 0,-1 0 0,1 0 0,-1-1 1,1 0-1,0 0 0,-1 0 0,1 0 0,-1-1 0,1 0 0,-1 0 1,1 0-1,-1 0 0,0-1 0,1 0 0,-1 0 0,0 0 0,0 0 0,0 0 1,5-6-1,1-2 5,0 0 1,-1-1-1,0 0 1,-1-1-1,-1 0 1,7-14-1,163-317-1800,-136 251 1246,-36 83 1403,-3 14-336,-2 21-95,0-18-331,-1 54 199,0-19-28,1 1 0,2 0 1,15 78-1,-11-95-274,-2 1 0,3 33 0,-6-37-3848,-1-1-4018,0-36 983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0.0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1 256,'0'0'15495,"0"159"-11221,10-97-2129,5-6-704,1-15-801,-1 1-640,-4-21-496,-1-7-2177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0.7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0 132 6787,'0'0'16386,"6"0"-14964,45-2 5,0-2 0,0-2-1,61-15 1,-95 16-1430,0 1-1,1 1 1,24 0 0,-41 1-199,0 1 0,0 0 1,0 0-1,0-1 1,0 1-1,-1 0 1,1-1-1,0 1 0,-1-1 1,1 1-1,-1-1 1,1 1-1,-1-1 1,0 1-1,0-1 0,1 0 1,-1 1-1,0-1 1,-1-1-1,3-8-2089,6-10-3987,3 0-3999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0.9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10773,'0'0'7731,"21"125"-4865,-11-70-833,-5 7-32,0 1-609,-5-8-751,0-13-289,0-8-240,5-13-112,-5-7-368,0 0-1185,0 0-1280,0-7-1297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3.3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 6435,'0'0'14447,"10"0"-12004,12-1-1418,-5 0-216,0 0 1,0 1-1,0 1 1,21 3-1,-24 0-576,1-2 0,-1 1 0,20-1 1,2-1-8218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3.5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14 3458,'0'0'21161,"72"0"-20136,-31 0-385,-10 0-384,-6 0-80,1 0-176,0 0-256,-6 0-1745,1 0-1504,-1-7-3202,1 0-4291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3.9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0 2913,'0'0'13863,"0"29"-10395,0 192 1708,-1-158-3567,0-9 6,9 88 0,-6-132-1331,1-4-4462,2-22-4285,-1-15 1062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4.1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12278,'0'0'11733,"133"6"-11525,-107-6-208,-11 0-512,1 0-2273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4.5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 0 9764,'0'0'11619,"-5"21"-9349,-4 15-1130,3-1 0,1 1 0,-1 44 0,5-50-604,0-17-428,1 1 0,0-1 1,1 0-1,2 17 0,-2-28-114,0 1-1,-1 0 0,1 0 1,0 0-1,0-1 1,1 1-1,-1-1 0,1 1 1,-1-1-1,1 1 1,0-1-1,-1 0 0,1 0 1,1 0-1,-1 0 1,0 0-1,0 0 0,1 0 1,-1-1-1,1 0 1,-1 1-1,1-1 1,0 0-1,3 1 0,18 2-132,0 0-1,0-2 1,-1-1-1,41-3 1,-9 0 33,-54 2 113,0 0 0,0 1-1,0-1 1,0 0 0,0 1-1,0-1 1,0 0-1,0 1 1,0-1 0,0 1-1,0-1 1,0 1 0,0 0-1,-1-1 1,1 1 0,0 0-1,0 0 1,-1 0-1,1-1 1,0 1 0,-1 0-1,1 0 1,-1 0 0,1 0-1,-1 0 1,0 0 0,1 0-1,-1 0 1,0 0 0,0 0-1,0 0 1,0 2-1,1 42 509,-2-32-299,2 21 274,0-23-371,0 0 1,-1 0 0,-1 0-1,1 0 1,-2 0 0,1-1 0,-2 1-1,1 0 1,-2-1 0,1 1 0,-9 16-1,8-20-70,1-1 29,-1 0-1,1-1 1,-1 1-1,0-1 1,-8 8-1,10-12-64,-1 1-1,0 0 0,1-1 0,-1 1 0,0-1 0,0 0 0,0 0 1,0 0-1,0 0 0,0 0 0,0-1 0,0 1 0,0-1 0,-6 0 1,5 0-277,1 0 0,0 0 0,0 0 1,-1-1-1,1 1 0,0-1 1,0 1-1,0-1 0,-1 0 0,-3-2 1,-14-18-6718,11 7-417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5.6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0 7123,'0'0'13959,"0"2"-12537,-1 20 439,1-13-1237,-1 0 0,1 0 0,1 0 0,0 0 0,3 17 0,-3-25-563,-1 0-60,0-1-1,0 1 1,0-1-1,0 0 1,0 1-1,0-1 1,1 0-1,-1 1 1,0-1-1,0 0 1,0 1 0,1-1-1,-1 0 1,0 0-1,0 1 1,1-1-1,-1 0 1,0 0-1,0 1 1,1-1-1,-1 0 1,0 0-1,1 0 1,-1 1 0,0-1-1,1 0 1,-1 0-1,0 0 1,1 0-1,-1 0 1,1 0-1,-1 0 1,0 0-1,1 0 1,0 0-471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7.3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 0 1569,'0'0'14289,"-4"33"-11824,3-23-2240,-15 246 3875,16-218-3462,-1 28 584,3 0 1,13 77 0,10-11-202,-24-129-1001,0 1 0,-1 0-1,1 0 1,1-1 0,-1 1-1,1-1 1,-1 1-1,1-1 1,0 1 0,0-1-1,0 0 1,4 4-1,1 3 4,-6-9 9,0-26-104,2 0 0,0 0 0,1 0 0,2 1 0,0 0 0,2 0 0,18-39 0,-25 58 18,1 1 0,1-1 1,-1 0-1,1 1 1,0-1-1,0 1 0,0 0 1,0 0-1,7-6 0,-6 8 9,0 0 1,0 0-1,0 0 0,0 1 0,0 0 0,0 0 0,0 0 0,1 0 0,-1 1 0,0-1 0,0 1 0,7 1 0,-6-1 74,1 0-1,-1 0 1,0 0-1,1 1 1,-1 0-1,0 0 1,1 1-1,-1 0 1,0-1-1,0 2 1,0-1-1,0 0 1,-1 1-1,1 0 1,-1 0-1,1 1 1,-1-1-1,0 1 1,0 0-1,-1 0 1,1 0-1,-1 0 1,0 1-1,3 5 0,-3-4 22,0 0-1,0 1 0,-1-1 1,0 1-1,0 0 0,0 0 1,-1-1-1,1 13 0,-2 57 636,-1-67-610,0-1-1,-1 0 1,0-1 0,0 1 0,-1 0-1,0 0 1,0-1 0,-1 0-1,0 0 1,0 0 0,0 0-1,-1 0 1,0-1 0,0 0 0,-1 0-1,-11 9 1,14-13-26,-1-1-1,0 1 1,0-1-1,0 1 1,0-1 0,0 0-1,0-1 1,0 1-1,0-1 1,0 0 0,0 0-1,0 0 1,-6-1-1,-5 0-56,12 1-118,-1 0 1,1-1-1,-1 1 0,0-1 0,1 0 1,-1 0-1,1 0 0,0 0 0,-1-1 1,1 1-1,0-1 0,0 0 0,0 0 1,0 0-1,0 0 0,0-1 0,1 1 0,-1-1 1,1 0-1,-1 1 0,1-1 0,-3-6 1,3 6-411,1-1 0,-1 1 0,1-1 0,0 1 0,0 0 0,0-1 1,0 0-1,1 1 0,0-1 0,-1 1 0,1-1 0,1 0 0,-1 1 0,0-1 1,1 1-1,0-1 0,0 0 0,0 1 0,0 0 0,0-1 0,1 1 0,3-6 1,23-20-5303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44.8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7972,'0'0'14502,"168"8"-12997,-110 0-449,5-8-783,-5 0-273,0 0-593,-23 0-2016,-6 0-2577,-18 8-2258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7.5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14 7619,'0'0'13783,"108"0"-13783,-87-14-96,-6 14-1745,0 0-1905,-4 0-1024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7.7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7363,'36'104'6499,"-36"-97"-5202,5-7-753,11 7 112,9-7-415,11 0-241,0 0-657,10-7-2320,-10-7-2930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8.7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5106,'0'0'16624,"24"5"-15210,151 30 483,-151-31-1602,-17-3-189,0 0 0,0 0 0,0 1 0,0-1 0,0 2 0,7 2 0,-12-4-62,0 1 1,0-1 0,0 1 0,0-1 0,-1 1 0,1-1-1,0 1 1,-1 0 0,1 0 0,-1 0 0,0 0-1,1 0 1,-1 0 0,0 0 0,0 1 0,-1-1-1,1 0 1,0 1 0,-1-1 0,1 0 0,-1 1 0,0 3-1,1 14 299,-1 0 0,-2 0-1,0 0 1,0 0-1,-2-1 1,-1 0-1,0 1 1,-1-1-1,-14 28 1,18-43-313,-15 31 340,2 0-1,-17 60 1,32-94-367,-1-1 0,1 1 0,0 0 0,0 0 0,0-1 0,-1 1 0,1 0 0,0 0 0,0 0 0,0-1-1,0 1 1,1 0 0,-1 0 0,0-1 0,0 1 0,0 0 0,1 0 0,-1-1 0,1 2 0,5 0-22,-5-2 22,7 2 34,1-1 0,-1-1 0,1 1 0,-1-2 0,1 1 0,-1-1 0,1 0 1,-1-1-1,1 0 0,-1 0 0,0-1 0,0 0 0,0 0 0,-1-1 0,1 0 0,-1 0 0,0-1 0,0 0 0,0 0 1,0-1-1,-1 0 0,8-9 0,-2 1-880,0-1-1,0 0 1,17-31 0,-19 26-3517,0-1 0,11-35 1,-10 15-10301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9.1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12038,'0'0'9953,"22"7"-8736,70 24-483,-89-30-686,0 0 0,0 0 0,0 1 0,-1-1 0,1 1 0,-1-1 0,1 1 0,-1 0 0,0 0 0,0 0 0,1 1 0,-1-1 0,-1 0 0,1 1 0,0-1 0,-1 1 0,1 0 0,-1-1 0,0 1 0,0 0 0,2 5 0,-3-1 108,1 0 0,-1-1 0,0 1 0,0 0 0,0 0 1,-3 10-1,1-6 77,1-6-153,0 1 0,-1-1 0,1 0 0,-1 1-1,-1-1 1,1 0 0,-1-1 0,0 1 0,0 0 0,0-1 0,0 1 0,-1-1-1,0 0 1,0 0 0,-7 5 0,-23 26 160,33-32-312,17 5-2903,4 3 2928,-12-7 226,0 0-1,0 1 0,-1 0 0,12 10 0,-16-12-99,-1 0 1,1 0-1,-1 1 1,0-1-1,0 0 1,0 1-1,0-1 1,-1 1-1,1-1 1,-1 1-1,0 0 0,0 0 1,0-1-1,0 8 1,0-3-14,-1 1 0,0 0 0,0 0 0,0 0 1,-1 0-1,-1 0 0,0-1 0,0 1 0,0 0 0,-1-1 0,0 0 0,-1 0 0,0 0 1,0 0-1,-1 0 0,0-1 0,0 0 0,-1 0 0,1 0 0,-2-1 0,1 0 1,-14 10-1,19-15-265,0-1 0,1 1 0,-1-1 0,0 1 0,1-1 0,-1 1 0,0-1 0,1 1 0,-1 0 0,0-1 0,1 1 0,-1 0 0,1-1 0,0 1 0,-1 0 0,1 0 0,-1 0 0,1-1 0,0 1 0,0 0 0,-1 0 0,1 0 1,0 0-1,0-1 0,0 3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9.3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 11701,'0'0'11221,"87"7"-10900,-56-7-321,0 0-160,-6-7-2402,-4 0-3552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9.4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0 146 12166,'0'0'6531,"139"-62"-6531,-88 41-209,-5-14-2784,1 8-5027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9.9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125 77 5218,'0'0'21170,"-18"0"-20015,-56 3-637,73-3-500,-1 0 0,1 1 0,0-1 0,-1 1 1,1-1-1,-1 1 0,1-1 0,-1 1 0,1 0 0,0 0 1,0-1-1,-1 1 0,1 0 0,0 0 0,0 0 0,0 0 1,0 1-1,0-1 0,0 0 0,0 0 0,1 1 0,-1-1 0,0 0 1,0 3-1,0 0 36,0 0 0,1 0-1,-1-1 1,1 1 0,0 0 0,0 6 0,1-2-5,-1-4-31,1 1-1,-1 0 0,1-1 0,0 1 1,0-1-1,1 1 0,0-1 1,-1 0-1,1 1 0,1-1 0,-1 0 1,1 0-1,-1-1 0,1 1 1,4 3-1,6 6-3,0-1 0,24 17 0,-8-7 38,-17-11-27,0 0 0,0 1-1,-1 0 1,-1 0 0,0 1 0,-1 0-1,0 1 1,-1 0 0,-1 1 0,0 0-1,-1 0 1,0 0 0,-1 1 0,-1-1-1,-1 1 1,0 0 0,1 25 0,-4-32-3,1 12 111,-1 0-1,0 0 1,-5 25-1,4-40-85,1-1 0,-2 0 0,1 0 0,-1-1-1,1 1 1,-1 0 0,-1 0 0,1-1 0,-1 1 0,1-1 0,-1 0 0,0 0 0,-1 0-1,1 0 1,-1-1 0,0 1 0,0-1 0,-8 6 0,10-8 12,1 0 1,0 0-1,-1-1 0,0 1 0,1 0 1,-1-1-1,1 1 0,-1-1 0,0 1 1,1-1-1,-1 0 0,0 0 1,1 0-1,-1 0 0,0 0 0,1 0 1,-1 0-1,0-1 0,1 1 0,-1 0 1,0-1-1,-1 0 0,1-1-39,0 1-1,1-1 0,-1 1 1,0-1-1,1 0 1,0 1-1,-1-1 1,1 0-1,0 0 0,0 0 1,0 0-1,0 0 1,0 0-1,0-4 1,-2-7-39,0-1 0,2 0 0,0 0 0,0-17 0,1 31 25,1-21-6,1 1 1,1 0-1,1 0 1,0 0-1,2 0 1,8-20-1,58-120-11,-20 50-208,-38 78-355,20-55-2322,-21 25-3102,-11 13 982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3:47.4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48,'0'0'816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3:47.5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1 184 544,'0'-148'512,"0"130"-512,0 1-1056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3:49.5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0 322 5491,'0'0'14665,"20"0"-9321,-4 0-4794,7 1-42,-1-2 0,1 0 0,28-6 0,-17 1-262,0 2 0,1 2 0,47 2 0,-37 0 2,62-6 1,97-11 239,-121 10-408,109 5-1,-109 4 40,109-13 1,6-6 80,-49 6-157,-100 10 42,91-15 0,-7-11 123,0 6 0,226-8 0,195 29-58,-408 9-114,-1 0-29,81 0-24,276-9 17,-252-9 11,1984 9 528,-2000-15-467,-75 2 53,658 4 252,-507 11-396,-18-9 19,-60-2 0,48 4 0,-23 1 0,252-13 0,-508 17 0,596-35 0,430 7 0,-824 28 0,150 9 0,194-9 0,-235-11 0,-140 3 0,425 1 0,-550 9 0,75 14 0,-77-9 0,73 3 0,80-1 0,-192-9 0,-1-1 0,0 1 0,1 0 0,-1 1 0,0-1 0,0 1 0,0 0 0,0 0 0,6 3 0,9-1 0,-20-3 0,0 0 0,0 1 0,0-1 0,0 0 0,0 1 0,0-1 0,0 0 0,0 0 0,0 1 0,0-1 0,0 0 0,0 1 0,0-1 0,0 0 0,0 1 0,-1-1 0,1 0 0,0 0 0,0 1 0,0-1 0,0 0 0,0 0 0,-1 1 0,1-1 0,0 0 0,0 0 0,-1 0 0,1 1 0,0-1 0,0 0 0,-1 0 0,1 0 0,-1 0 0,-39 22-243,5-7-783,-1-2-1,-61 15 1,-32-4-3834,-96 4-8984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45.0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39 3970,'0'0'17336,"168"0"-17064,-104-8-272,5-7-2065,1-1-4578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3:51.6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40 1 1521,'0'0'12584,"-5"0"-10930,-29 0 8415,37 0-9802,234 8 794,7 1-559,-191-9-486,1-1 1,98 11 1,120 10 17,-171-15-28,37-6-4,-94-1-3,0 2 0,0 1 0,59 11 0,-32-2 19,0-3-1,0-3 1,88-6-1,-39 0 39,-29 2 8,367 7 11,-135-4 139,-178-4-40,165-8 142,-309 9-346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3:53.2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3 5651,'0'0'10399,"0"0"-10271,-1 0 0,1 0 0,0 0 0,0 1 0,0-1 0,-1 0 0,1 0 0,0 0 1,0 0-1,0 0 0,-1 1 0,1-1 0,0 0 0,0 0 0,0 0 0,0 1 0,-1-1 0,1 0 0,0 0 0,0 0 0,0 1 0,0-1 0,0 0 0,0 0 0,0 1 1,0-1-1,0 0 0,0 0 0,0 1 0,0-1 0,0 0 0,0 0 0,0 1 0,0-1 0,0 0 0,0 0 0,0 1 0,0-1 0,0 0 0,1 1 0,81-1 2365,465-8 2130,12 5-3802,-299 5-418,-153 4-264,0 5 0,132 30 0,-119-19-102,-33-4-52,40 6-18,71-5 25,-118-12 44,55 2-40,40-1-10,50-8 595,-65 0-4971,-167 1 3470,1-2 0,-1 1 1,1-1-1,-1 0 0,1 0 1,-7-3-1,1-1-1679,0-1 0,0-1 0,-15-11-1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7:42.5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5923,'0'0'15252,"5"31"-13174,35 192 1657,-34-181-3082,-2-13-259,1 0 1,2-1-1,17 50 1,-22-73-384,0-2 0,0 1 1,0 0-1,1 0 0,-1-1 1,1 1-1,6 4 0,-9-8-11,0 0 1,0 0-1,1 0 0,-1 0 0,0 0 0,0 0 0,0 0 0,1 0 0,-1 0 0,0 0 0,0 0 0,0 0 0,1 0 0,-1 0 0,0 0 0,0 0 0,0 0 0,1 0 0,-1 0 0,0 0 0,0-1 0,0 1 0,0 0 1,1 0-1,-1 0 0,0 0 0,0-1 0,0 1 0,0 0 0,0 0 0,0 0 0,0 0 0,1-1 0,-1 1 0,0 0 0,0 0 0,0 0 0,0-1 0,0 1 0,0 0 0,0 0 0,0 0 0,0-1 0,0 1 1,0 0-1,0 0 0,0-1 0,0 1 0,-1 0 0,2-12-35,-1 11 27,1-8-17,0 0-1,0 1 0,1-1 0,0 0 1,1 0-1,5-13 0,0 0 6,13-43-44,-14 36-59,2 1 0,1 1 1,1-1-1,1 2 1,20-32-1,-30 55 86,0 1-1,0 0 1,0-1 0,0 1 0,0 0 0,0 0-1,1 0 1,-1 0 0,1 1 0,3-3-1,-5 4 18,1-1 0,-1 1-1,0 0 1,0-1-1,0 1 1,0 0-1,1 0 1,-1 0 0,0 0-1,0 0 1,0 0-1,1 0 1,-1 0-1,0 1 1,0-1 0,0 0-1,0 1 1,2 0-1,2 3 33,-1-1-1,0 1 1,-1-1-1,1 1 1,-1 0-1,1 0 1,-1 1-1,-1-1 0,5 10 1,6 11 292,-2 1 1,10 32-1,-12-31-221,1 0-1,16 30 1,-26-56-94,1 0 1,-1 0-1,1 0 1,-1 0-1,1 0 1,-1 0-1,1-1 1,0 1-1,0 0 1,-1 0-1,1-1 1,0 1-1,0-1 1,0 1-1,0-1 1,0 1-1,0-1 1,0 1-1,0-1 1,0 0-1,0 1 1,0-1 0,0 0-1,0 0 1,0 0-1,0 0 1,0 0-1,0 0 1,0 0-1,0 0 1,0 0-1,0-1 1,0 1-1,0 0 1,0-1-1,0 1 1,0 0-1,0-1 1,0 0-1,0 1 1,0-1-1,-1 1 1,1-1-1,0 0 1,1-1 0,4-3-104,-1 0 1,0-1 0,-1 1-1,8-12 1,6-13-6,-12 19 86,0 0 1,1 1-1,0 0 1,1 0-1,0 0 1,0 1 0,11-9-1,-18 17 25,0 1 0,1-1 1,-1 0-1,0 1 0,1-1 0,-1 0 0,1 1 0,-1 0 1,1-1-1,-1 1 0,1 0 0,-1 0 0,1 0 0,-1 0 1,1 0-1,-1 0 0,1 0 0,-1 0 0,1 1 0,-1-1 1,1 0-1,-1 1 0,0 0 0,1-1 0,-1 1 0,1 0 0,-1 0 1,0-1-1,0 1 0,0 0 0,1 0 0,-1 0 0,0 1 1,0-1-1,0 0 0,0 2 0,4 4 128,0 0 0,-1 0 0,0 1 1,5 13-1,-7-16-12,-1-4-90,17 40 503,20 73-1,-38-110-520,7 10-29,-6-13-158,-27-1-21767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7:42.8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5763,'0'0'12069,"4"24"-9713,0 16-1468,15 95 1930,-13-113-2083,2 1 1,0-1-1,11 21 1,5 14-296,-21-54-1650,-1-13-1714,-4-21-3808,-9-10 423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7:43.0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187 175 8004,'-187'-174'12069,"200"174"-10900,20 8 335,12 1 417,0-9-960,-6 9-545,-1-9-160,-5 0-256,-8 0-416,-5 0-1969,5 0-2225,1 0-4130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7:43.5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2369,'0'0'11469,"3"28"-7397,14 171 839,-16-190-4613,10 65 1592,-10-69-1808,0 0 0,1 0 0,0 0 0,0 0 0,0 0 0,0 0 0,1-1 0,0 1 0,0-1 0,0 1 0,5 4 0,-7-9-77,0 1 0,1-1 0,-1 1 0,0-1 0,0 0 0,1 1 0,-1-1 0,0 0 0,1 0 0,-1 0-1,0 0 1,1 0 0,-1 0 0,0 0 0,0-1 0,1 1 0,-1 0 0,0-1 0,1 1 0,-1-1 0,0 0 0,0 1 0,0-1 0,0 0 0,0 1-1,0-1 1,0 0 0,0 0 0,0 0 0,0 0 0,0 0 0,1-2 0,36-58 184,-24 37-97,24-32 0,-13 26-110,45-43-1,-70 72 15,1 0 0,0 1-1,0-1 1,1 0 0,-1 0-1,0 1 1,0-1 0,0 0 0,0 1-1,1-1 1,-1 1 0,0-1-1,0 1 1,1 0 0,-1 0 0,0 0-1,1-1 1,-1 1 0,0 0-1,1 1 1,-1-1 0,0 0 0,1 0-1,-1 0 1,0 1 0,0-1-1,1 1 1,-1-1 0,0 1 0,0 0-1,0-1 1,1 1 0,-1 0-1,0 0 1,0-1 0,0 1 0,1 2-1,4 4 142,0 1-1,0-1 1,-1 1-1,7 13 1,1 2 408,126 176 1858,-138-198-2456,-10-1-5507,8 0 5088,-1 0 1,0 0-1,1 0 1,-1-1-1,0 1 0,1 0 1,-1-1-1,0 1 0,1-1 1,-1 0-1,1 1 0,-1-1 1,1 0-1,-1 0 0,1 0 1,0 0-1,-1 0 0,1-1 1,0 1-1,0 0 0,0 0 1,0-1-1,-1-1 0,-12-29-11643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7:44.3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7411,'0'0'16136,"13"0"-26445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7:44.4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9893,'20'139'13798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05.4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 0 512,'0'29'7433,"-1"59"-3860,4 247 5457,5-281-8142,2 0 1,28 90-1,-33-135 1501,-5-27-1854,-6-34-657,-14-67-1033,-10-45-2786,29 160 4071,0-1 0,0 0 0,0 1 0,-1-1-1,0 1 1,0-1 0,0 1 0,0 0 0,0 0 0,-1 0 0,0 0 0,-5-6 0,7 10 8,1-1 1,0 1-1,-1 0 1,1 0 0,0-1-1,0 1 1,-1 0-1,1-1 1,0 1 0,0 0-1,0-1 1,0 1-1,-1-1 1,1 1-1,0 0 1,0-1 0,0 1-1,0-1 1,0 1-1,0 0 1,0-1 0,0 1-1,0 0 1,0-1-1,0 1 1,0-1 0,0 1-1,1 0 1,-1-1-1,0 1 1,0-1-1,0 1 1,1-1 0,5-5-22,14-1-3,1 1 0,0 1-1,25-3 1,-6 1 116,15-4 34,68-14 75,-104 20-439,-1-1-1,1-1 1,-1 0 0,17-11 0,-16 10-623,-47 6-16773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05.6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6019,'0'0'15351,"64"157"-13350,-25-114-160,6 1-497,-6-9-591,0-1-561,-1-7-144,-12-10-48,0 0-257,-13 1-1727,6-1-2002,-12 1-3282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45.7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73 1 4514,'0'0'15132,"-5"24"-12781,-30 303 3980,18-159-3841,7-74-1453,7-72-860,2-12-141,0 0 0,0 0-1,1 0 1,1 0 0,2 16 0,-3-29-64,1 1 0,0-1 0,0 1 0,0-1 0,0 1 0,1 0 0,-1-1 0,0 1 1,1 0-1,0 0 0,2-2 0,5-8-56,157-209-687,-123 167 440,-23 29 181,-14 15 70,1 0-1,1 0 0,0 1 1,0 0-1,1 0 1,0 1-1,0 0 1,21-12-1,-17 17 85,-12 7 75,0-3-50,40 154 2000,-8-41-1254,-30-85-754,-3-25-137,0 0 1,0 1-1,1-1 1,-1 1-1,1-1 1,0 0 0,0 1-1,1-1 1,1 5-1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06.1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124 0 6227,'0'0'15991,"-18"25"-14443,-58 80-137,72-99-1244,-1 1 1,1 1-1,0-1 1,1 0-1,-4 12 1,5 14 345,2-17-542,5-12-76,1-2 53,0-1-1,0 1 0,0-1 0,1 0 0,-1-1 1,0 0-1,1 0 0,-1 0 0,0-1 0,0 0 1,1 0-1,-1 0 0,0-1 0,0 0 0,0 0 0,0-1 1,-1 1-1,1-1 0,8-6 0,5-6-209,0 0 0,0-1 0,27-34 0,-33 37 141,-11 11 137,0 1-1,0-1 0,0 1 0,0 0 1,0-1-1,1 1 0,-1 0 0,0 0 1,1 1-1,-1-1 0,1 0 0,-1 1 1,0 0-1,1-1 0,0 1 0,-1 0 1,1 0-1,-1 0 0,1 1 0,-1-1 1,0 1-1,1-1 0,3 2 0,3 1 250,1 1 1,-1 0-1,0 0 0,12 8 0,-13-7-84,11 7 379,1-1 1,28 12-1,-40-18-181,-2 0-1039,7 2-3320,-14-22-4964,2 11 6531,-1-20-9411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06.3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4530,'0'0'17176,"0"157"-14503,19-105-864,-6-9-448,0 1-449,0-18-528,0-8-256,-7-10-112,-6 1-16,7-9-336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06.4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96 9236,'0'0'14199,"245"-26"-12262,-154 9-881,-1-9-864,-19 17-192,-19 0-592,-20 1-2033,-13 8-2818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06.7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0 6627,'0'0'3973,"-1"26"52,-5 182 2496,7-190-5897,0 0 0,1 0 0,0 0-1,2-1 1,0 1 0,1-1 0,8 18 0,-9-26-473,0 1 0,1-1-1,0-1 1,0 1 0,1-1 0,0 0-1,0 0 1,1-1 0,0 1 0,1-1-1,-1-1 1,1 0 0,18 11 0,-24-16-190,1 1 1,0-1-1,0 0 1,0 1-1,0-1 1,0 0-1,0-1 1,0 1-1,0-1 1,1 1-1,-1-1 1,0 0-1,0 0 1,0 0-1,1-1 1,-1 1-1,0-1 1,0 1-1,0-1 1,0 0-1,0 0 1,0-1-1,0 1 1,0-1 0,-1 1-1,1-1 1,0 0-1,-1 0 1,1 0-1,-1 0 1,0-1-1,2-2 1,36-60-3955,-17 18-2382,-9 13-1015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07.2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51 208,'0'0'15567,"8"1"-13763,18 3-870,0-1 1,0-1 0,0-1-1,1-1 1,-1-2 0,0-1-1,0 0 1,27-9 0,57-21 148,-97 24-1015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07.5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6147,'0'0'12547,"5"25"-10119,29 161 1219,-25-137-2900,1 6 291,28 89-1,-37-141-1082,7-5-4357,-6-1 3810,0 0 1,0 0-1,-1 0 0,1 0 1,-1 0-1,1-1 0,-1 1 0,1-5 1,1-4-839,10-37-4106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07.9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3682,'0'0'15204,"21"6"-13078,7 2-1037,30 13-1,-53-19-866,-1 1-1,1 0 1,-1 0-1,1 0 1,-1 0-1,0 1 1,0-1-1,0 1 0,-1 0 1,1 0-1,-1 1 1,0-1-1,4 8 1,1 2 300,4 5-138,-1 1 0,-2 0 1,0 0-1,-1 1 0,0 0 0,7 41 0,-10-29-246,-1 1 0,-1-1 1,-4 64-1,0-88-120,0 0 1,0 0-1,-1 0 1,-1 0-1,1-1 0,-1 1 1,-5 9-1,6-15-6,1 0 0,0-1 0,-1 1 0,0 0 0,0-1 0,0 0-1,0 1 1,0-1 0,0 0 0,-1 0 0,1 0 0,-1 0 0,1 0-1,-1-1 1,0 1 0,1-1 0,-1 1 0,0-1 0,0 0 0,0 0-1,0-1 1,0 1 0,-6 0 0,-66-1-23,75 0 3,1-1-1,-1 1 1,1 0-1,-1 0 1,0 0-1,1-1 1,-1 1-1,0 0 1,1 0-1,-1-1 1,0 1-1,1 0 1,-1-1-1,0 1 0,0-1 1,0 1-1,1 0 1,-1-1-1,0 1 1,0-1-1,0 1 1,0 0-1,0-1 1,0 1-1,0-1 1,1 1-1,-1 0 1,-1-1-1,1 1 1,0-1-1,0 1 1,0-1-1,0 1 1,0 0-1,0-1 1,0 1-1,0-1 0,-1 1 1,1 0-1,0-1 1,0 1-1,-1 0 1,1-1-1,0 1 1,0 0-1,-1-1 1,1 1-1,0 0 1,-1-1-1,1 1 1,0 0-1,-1 0 1,1 0-1,-1-1 1,1 1-1,0 0 1,-1 0-1,1 0 1,-1 0-1,1 0 0,-1 0 1,1 0-1,0 0 1,-1 0-1,1 0 1,-1 0-1,26-6 41,0 1 0,1 1 0,-1 1 0,30 1 0,11-1-48,33 1-2002,-63 2-5515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08.2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9316,'0'0'16264,"71"0"-14760,-32 0-815,-7 0-529,1 0-160,-8 0-336,-12 0-1457,0 0-1921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08.9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 4194,'0'0'21274,"155"0"-20634,-123 0-544,0-9-96,-6 9-1137,0 0-2160,-13-9-3986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09.4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0 2913,'0'0'15962,"-1"15"-14212,-8 170 2840,9-151-3609,2 0 1,1 0 0,14 62-1,-16-89-936,1-1-1,0 1 0,0 0 0,1-1 0,0 1 1,5 7-1,-6-12 661,1-4-2785,10-42-10405,0-7 6002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48.8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2417,'0'0'17192,"150"86"-15639,-86-86-337,0 0-591,-6 0-465,-12-8-160,-5 0-673,-18 0-1248,-12 8-2417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09.6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5843,'0'0'19160,"187"17"-18183,-135-17-753,-7 0-224,0 0-752,-6 9-2258,-20-9-3201,1 9-3345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0.0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78 0 8644,'0'0'6787,"-5"29"-2972,-35 178 1529,29-160-4280,3 0 1,-5 94-1,13-139-1068,0 0 0,0 0-1,0 0 1,1 0 0,-1 0-1,1 0 1,-1 0-1,1 0 1,0 0 0,0 0-1,0-1 1,0 1-1,0 0 1,0 0 0,0-1-1,1 1 1,-1-1 0,1 1-1,-1-1 1,1 1-1,-1-1 1,1 0 0,0 0-1,0 0 1,0 0 0,-1 0-1,1 0 1,0-1-1,0 1 1,0 0 0,3-1-1,7 3-116,0-2-1,0 0 1,1 0 0,14-2-1,-9 1-163,1-1-170,0-1 0,19-4-1,-18 3-245,0 0 1,20 0-1,-39 3 697,-1 1 0,1-1 1,-1 0-1,1 0 0,-1 0 1,1 0-1,-1 0 0,1 0 1,-1 1-1,1-1 0,-1 0 1,1 0-1,-1 0 0,0 1 1,1-1-1,-1 0 0,1 1 1,-1-1-1,0 1 0,1-1 1,-1 0-1,0 1 0,0-1 1,1 1-1,-1-1 0,0 1 1,0-1-1,1 1 0,-1-1 1,0 1-1,0-1 0,0 1 1,0 0-1,0 21 119,0-12-31,0-4 10,-5 116 1954,4-108-1847,-2 0-1,0 0 1,0 0-1,-1-1 1,-1 1-1,-9 16 1,3-7 41,8-16-196,0 0 0,-1 0 0,1 0-1,-1-1 1,-1 1 0,-7 7 0,12-14-72,0 1 1,0-1-1,0 0 1,0 0-1,0 0 1,0 0-1,0 1 0,0-1 1,-1 0-1,1 0 1,0 0-1,0 0 1,0 0-1,0 0 0,0 0 1,0 1-1,-1-1 1,1 0-1,0 0 1,0 0-1,0 0 1,0 0-1,0 0 0,-1 0 1,1 0-1,0 0 1,0 0-1,0 0 1,0 0-1,-1 0 0,1 0 1,0 0-1,0 0 1,0 0-1,0 0 1,-1 0-1,1 0 1,0 0-1,0 0 0,0 0 1,0 0-1,0 0 1,-1-1-1,1 1 1,0 0-1,0 0 1,0 0-1,0 0 0,0 0 1,0 0-1,-1 0 1,1-1-1,0 1 1,0 0-1,0 0 0,0 0 1,0 0-1,0 0 1,0-1-1,-1-12-2955,2 7 2694,2-37-4548,13-22-3278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0.2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96 13414,'0'0'10773,"245"-43"-9636,-161 25-577,-13 1-560,-20 8-528,-6 1-1697,-25 8-3266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0.4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12086,'0'0'13670,"0"174"-11685,0-139-1025,7 0-464,-7-1-368,6-16-80,-6-1-48,0 1-240,6-10-1536,1-8-2242,-1 0-1233,14 0-3361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0.7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9941,'0'0'14774,"16"23"-13258,51 79-676,-62-94-760,-1 0-1,0 0 1,-1 1 0,0-1-1,0 1 1,-1 0 0,0 0-1,0 0 1,-1 0 0,0 0-1,-1 0 1,0 0 0,-2 15-1,1 10 199,1 104 733,0-137-1009,0 0-1,1-1 1,-1 1 0,0 0 0,1-1 0,-1 1 0,1-1-1,-1 1 1,0 0 0,1-1 0,0 1 0,-1-1 0,1 1-1,-1-1 1,1 0 0,0 1 0,-1-1 0,1 1 0,0-1-1,-1 0 1,1 0 0,0 1 0,-1-1 0,1 0 0,0 0-1,0 0 1,-1 0 0,1 0 0,0 0 0,0 0 0,-1 0-1,1 0 1,1 0 0,30-5 21,-26 2-14,0 0 0,1 0 0,-1-1 0,0 0 0,-1-1-1,1 1 1,-1-1 0,0 0 0,0 0 0,0-1 0,-1 1 0,4-7 0,14-15-93,9-6-466,13-15-2045,-17 14-5169,-14 17-978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1.6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1 157 3169,'0'7'22779,"0"-9"-22656,1-1-1,0 0 1,-1 1 0,1-1 0,0 0-1,1 1 1,-1-1 0,0 1 0,1 0-1,-1-1 1,1 1 0,2-2 0,28-30 91,-23 25-114,67-75-183,-70 81 279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2.3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59 6051,'0'0'14188,"26"0"-11715,155 0 1555,-162 0-3695,1 0 0,-1-2-1,1-1 1,-1 0 0,0-1-1,0-1 1,0-1 0,-1-1-1,28-13 1,-29 12 865,-7 8-5928,-9 1 4038,-1 0 0,1 0-1,0 0 1,-1 0 0,1 0-1,-1 0 1,1 0-1,-1 1 1,1-1 0,-1 0-1,0 0 1,1 0 0,-1 1-1,0-1 1,0 0 0,0 1-1,0-1 1,0 0 0,-1 2-1,1 30-10522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2.5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 9877,'0'0'15319,"168"9"-14695,-123-9-464,-6 0-160,6-9-1649,-7 0-1808,1 1-2754,-13 8-2497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2.8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3282,'0'0'18395,"2"15"-16378,9 67 328,2 85 0,-13 90-1788,0-255-591,0-31-1935,0-38-4496,0 32-1058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3.1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1 174 6755,'0'0'12790,"3"0"-11400,0 0-1242,-1-1 0,1 1 0,0-1 0,-1 0 0,1 0 0,-1 0 0,1 0 0,-1-1 0,0 1 0,1-1 0,-1 1 0,0-1 0,0 0 0,3-4 0,33-39 983,-15 17-734,1-3-253,-20 24-186,1 1-1,0-1 1,0 1 0,1 0 0,7-7 0,-12 13-70,-1 0-1,0 0 1,0-1 0,0 1-1,0 0 1,0 0 0,0 0 0,1 0-1,-1 0 1,0-1 0,0 1 0,0 0-1,1 0 1,-1 0 0,0 0-1,0 0 1,0 0 0,0 0 0,1 0-1,-1 0 1,0 0 0,0 0-1,1 0 1,-1 0 0,0 0 0,0 0-1,0 0 1,1 0 0,-1 0-1,0 0 1,0 0 0,0 0 0,1 0-1,-1 0 1,0 0 0,0 0-1,0 0 1,0 0 0,1 1 0,-1-1-1,0 0 1,0 0 0,0 0-1,0 0 1,1 0 0,-1 1 0,0-1-1,0 0 1,0 0 0,0 0-1,0 1 1,0-1 0,0 11-7640,0-10 8185,0 9-7303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49.0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 5074,'0'0'15303,"0"140"-12133,0-85-705,0 0-992,0-1-929,-5-7-544,5-15-48,0-9-1201,0-7-1664,23-24-9637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3.7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7764,'0'0'13737,"11"0"-13025,221 0 862,-230 0-1574,-1 0 0,1 0 0,-1 0 1,0 0-1,1 1 0,-1-1 0,1 0 0,-1 1 0,0-1 1,1 1-1,-1 0 0,0 0 0,0-1 0,1 1 0,-1 0 1,0 0-1,0 0 0,0 0 0,0 0 0,0 0 0,0 0 1,-1 1-1,1-1 0,0 0 0,0 0 0,-1 1 0,1-1 1,-1 0-1,1 1 0,-1-1 0,0 1 0,1 1 0,0 7 32,0-1-1,0 1 0,-1 0 0,-1 9 0,0 1 120,1 8 91,0 44 1067,-15 130 0,-14-38-310,4-33 83,6 2 0,-3 149 0,22-279-1050,1-19-1210,-1 1 1,-1 0-1,0-1 1,-1 1-1,0 0 1,-6-17-1,-4-30-6723,5-13-5686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3.9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7908,'0'0'14710,"36"19"-11935,121 59-577,-132-67-1673,0-1-1,1-1 1,0-1 0,51 8-1,-51-12-152,47 15 0,-63-16-339,-8-3-32,-1 0 0,1 0 0,-1 1-1,1-1 1,0 0 0,-1 1 0,1-1 0,-1 1-1,1-1 1,-1 1 0,1 0 0,-1 0 0,0 0-1,1 0 1,-1 0 0,0 0 0,0 0-1,1 1 1,-2 0-73,-12-4-6604,-3-1 3628,-16-18-5324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5.9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2657,'0'0'8564,"2"28"-5504,-1-25-2962,2 40 1341,3 0 0,19 75 1,-7-48-9,-11-36-814,2-1 0,1 0 0,2-1 0,17 33 0,-19-53-420,-2-16-74,0-23-27,-6-6-26,2-23-156,2 0 1,21-87 0,-26 138 64,1 1 0,-1-1 0,1 1 1,0-1-1,0 1 0,0 0 0,1 0 0,-1 0 0,5-4 1,-6 6 9,1 1 1,-1 0 0,1 0-1,-1 0 1,1 0-1,0 1 1,-1-1 0,1 0-1,0 1 1,0-1 0,0 1-1,-1 0 1,1-1-1,0 1 1,0 0 0,0 0-1,0 0 1,-1 0-1,1 1 1,0-1 0,0 0-1,0 1 1,-1-1 0,1 1-1,0 0 1,1 0 0,1 1 49,0 0 1,0 1-1,0-1 1,0 1-1,-1 0 1,1-1-1,-1 2 1,0-1-1,0 0 1,4 7 0,25 41 460,-24-36-363,60 131 1065,-22-41-726,-41-94-450,-5-9-25,1-1 0,0 1 0,0-1 0,0 1 0,0-1 0,0 1 0,0-1 0,0 0 0,1 1 0,-1-1 0,0 0 0,1 0 0,-1 0 0,1 0 0,-1 0 0,4 1 0,-4-2-4,-1 0 1,0 0 0,1 0-1,-1 0 1,1 0 0,-1 0 0,1 0-1,-1 0 1,0-1 0,1 1-1,-1 0 1,1 0 0,-1 0-1,1 0 1,-1-1 0,0 1-1,1 0 1,-1 0 0,0-1-1,1 1 1,-1 0 0,0-1-1,1 1 1,-1 0 0,0-1-1,0 1 1,1-1 0,-1 1-1,0 0 1,0-1 0,0 1-1,0-1 1,0 1 0,1-1-1,5-16-38,27-84-76,58-123-1,-90 220 94,1 1-1,0 0 1,0-1-1,0 1 1,0 0-1,0 0 1,1 1-1,0-1 1,3-3-1,-5 5 26,0 1-1,0 0 1,0-1-1,-1 1 1,1 0 0,0 0-1,0 0 1,0 0-1,0-1 1,-1 1-1,1 0 1,0 1-1,0-1 1,0 0-1,0 0 1,-1 0 0,1 0-1,0 1 1,0-1-1,0 0 1,-1 1-1,1-1 1,0 0-1,0 1 1,-1-1 0,1 1-1,0 0 1,-1-1-1,1 1 1,-1-1-1,1 1 1,-1 0-1,1-1 1,-1 1-1,1 0 1,-1 0 0,0-1-1,1 1 1,-1 0-1,0 0 1,0 0-1,1 1 1,86 160 2235,-80-146-1966,1-1 1,1 0 0,18 25 0,-25-39-293,18-1-11988,-2 0 5815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6.3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137 1 7235,'0'0'14367,"-16"30"-13071,-53 105 28,60-115-993,1 0 1,0 1-1,2-1 1,0 1-1,1 1 1,1-1-1,1 1 1,1 0-1,1-1 1,3 26-1,-2-25-160,0-21-170,0 0 0,0 0-1,0 0 1,1-1 0,-1 1-1,1 0 1,-1 0-1,0 0 1,1 0 0,-1 0-1,1 0 1,0-1 0,-1 1-1,1 0 1,0-1-1,-1 1 1,1 0 0,0-1-1,0 1 1,0-1 0,-1 1-1,1-1 1,0 1-1,0-1 1,0 0 0,0 1-1,0-1 1,0 0 0,0 0-1,0 0 1,0 0-1,1 0 1,2 1-20,-1-1-1,0 0 1,0 0 0,1 0-1,-1-1 1,0 1 0,0-1-1,1 0 1,-1 0 0,5-2-1,-3-1-50,0 1 1,-1-1-1,0 0 0,0 0 0,0-1 0,0 1 0,-1-1 0,1 0 0,-1 0 0,3-7 0,2-1-81,90-173-2079,-78 144 1744,-5 14 209,-14 27 275,-1 0 0,1 1 0,-1-1 0,1 0 0,-1 0 0,1 0 0,0 1 0,-1-1 0,1 0 0,0 1 1,0-1-1,-1 0 0,1 1 0,0-1 0,0 1 0,0 0 0,0-1 0,0 1 0,0 0 0,1-1 0,1 4 133,3 10 454,5 21-43,1-1 0,2 0-1,1-1 1,1-1 0,2-1 0,37 48 0,-54-76-1406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6.6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239 0 6611,'0'0'14295,"-71"201"-12583,46-158-207,-1 1-336,0-1-673,7-17-384,-7-8-112,19-1-304,-6-17-1201,7 0-928,0 0-977,-1-17-2176,1-27-1553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6.8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4738,'0'0'14906,"21"29"-12735,67 95-220,-7-6 934,-42-60-2079,79 92 1,-113-144-820,-4-5-7,-1 0 0,0-1 0,1 1 0,-1-1-1,0 1 1,1 0 0,-1-1 0,1 1 0,-1-1 0,1 1-1,0-1 1,-1 1 0,1-1 0,0 1 0,-1-1 0,1 0 0,0 1-1,-1-1 1,1 0 0,0 0 0,-1 1 0,1-1 0,1 0-1,-1 0-803,0-7-1440,0 1 1064,0-1 0,-1 0 0,0 1 0,0-1 0,-1 0 0,-1-8 0,1 9-379,-5-22-4989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7.1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9300,'0'0'7428,"0"9"-12711,13-1-2240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7.3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7908,'26'191'13510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28.7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1489,'0'0'24574,"26"0"-23246,166 0 313,-36 0-382,-154 1-1226,-1-1-1,1 1 1,0-1 0,0 1-1,-1-1 1,1 1 0,-1 0-1,1 0 1,0 0 0,-1 0-1,0 0 1,1 0-1,-1 0 1,0 1 0,1-1-1,-1 0 1,0 1 0,0-1-1,0 1 1,0-1 0,0 1-1,-1 0 1,1-1 0,0 1-1,-1 0 1,1-1-1,-1 1 1,1 3 0,2 10 164,-1-1 0,1 24 0,-2-28-83,1 11-39,-1-1 0,-1 0-1,-1 1 1,-1-1 0,-1 1 0,0-1 0,-2 0 0,0 0 0,-1-1 0,-11 23 0,-154 286-75,158-296 0,13-32 0,0 1 0,0-1 0,0 0 0,-1 1 0,1-1 0,0 1 0,0-1 0,0 0 0,0 1 0,0-1 0,0 1 0,0-1 0,0 0 0,0 1 0,0-1 0,0 1 0,0-1 0,0 0 0,0 1 0,0-1 0,0 1 0,0-1 0,1 0 0,-1 1 0,0-1 0,0 1 0,0-1 0,1 0 0,-1 1 0,0-1 0,1 0 0,-1 0 0,0 1 0,0-1 0,1 0 0,-1 0 0,1 1 0,-1-1 0,0 0 0,1 0 0,-1 0 0,0 0 0,1 1 0,-1-1 0,1 0 0,-1 0 0,0 0 0,1 0 0,-1 0 0,1 0 0,-1 0 0,1 0 0,-1 0 0,0 0 0,1 0 0,-1-1 0,1 1 0,-1 0 0,0 0 0,1 0 0,0-1 0,0 1 0,21-1 0,0-1 0,-1-1 0,0-1 0,0-1 0,0-1 0,0-1 0,37-17 0,-41 16-13,-1 0 0,0-1-1,0-1 1,-1 0 0,-1-1 0,1-1-1,-2 0 1,1-1 0,-2 0 0,16-21-1,-18 19-905,0-1 0,-1 0-1,8-22 1,1 3-5239,-4 7-4911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32.2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1 1121,'0'0'18707,"-3"39"-17477,1-14-935,-12 259 3585,14-247-3203,-2 24 115,3 0 0,3-1 0,2 1 0,17 67 0,-17-97-708,-5-24-75,0-1 0,0 1 0,1 0 1,0-1-1,0 1 0,1-1 0,6 13 0,-9-19-5,0 0 0,0 0 0,0 1 0,1-1 0,-1 0 0,0 0 0,0 1-1,0-1 1,1 0 0,-1 0 0,0 0 0,0 1 0,1-1 0,-1 0 0,0 0 0,0 0 0,1 0 0,-1 0 0,0 0-1,1 0 1,-1 1 0,0-1 0,0 0 0,1 0 0,-1 0 0,0 0 0,1 0 0,-1 0 0,0 0 0,0-1 0,1 1 0,-1 0-1,0 0 1,1 0 0,-1 0 0,0 0 0,0 0 0,1 0 0,-1-1 0,0 1 0,0 0 0,1 0 0,-1 0 0,0-1-1,0 1 1,0 0 0,1 0 0,-1-1 0,0 1 0,0 0 0,6-12 140,40-182 16,-33 150-431,2 1 0,38-78 0,-50 115 198,-3 5 55,0 0 0,1-1-1,-1 1 1,1 0 0,-1 0 0,1 0-1,-1 0 1,1 0 0,0 0 0,-1 0-1,1 0 1,0 0 0,0 0 0,0 0-1,0 0 1,0 1 0,0-1-1,0 0 1,0 1 0,0-1 0,0 0-1,0 1 1,0-1 0,0 1 0,0 0-1,3-1 1,4 20-585,66 167 1452,-1-1-87,-66-169-748,-1-13 7,-5-3 182,-1-14-2972,0 2-2503,-1 2-2252,-5-6-3723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49.3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208 0 7924,'0'0'13726,"-17"29"-11645,-110 176 1056,111-182-2758,-19 34 253,33-53-649,0 0 0,0 0 0,1 0 0,-1 0 0,1 0 0,0 0 0,0 0 0,1 0 0,-1 0 0,1 0 0,0 1 0,1 5 0,-1-10-18,0 1 0,0 0 0,0-1 0,0 1 0,1-1 0,-1 1 0,0-1 0,0 0 0,1 1 0,-1-1 0,0 1 0,0-1 0,1 1 0,-1-1 0,1 0 0,-1 1 0,0-1 0,1 0 0,-1 1 0,1-1 0,-1 0 0,1 0 0,-1 1 0,1-1 0,-1 0 1,1 0-1,19 6-644,0-1 1,1-1-1,-1-1 0,1-1 1,26-1-1,18 3 405,-59-3 260,0-1 1,0 2 0,0-1-1,0 0 1,11 5 0,-16-5 45,1 0 1,-1 0 0,1-1 0,-1 1 0,0 0 0,1 0-1,-1 0 1,0 0 0,0 1 0,1-1 0,-1 0 0,0 1-1,0-1 1,-1 0 0,1 1 0,0-1 0,0 1 0,-1-1-1,1 1 1,-1 0 0,1-1 0,-1 1 0,1-1 0,-1 1-1,0 2 1,0 2 271,0 0 1,-1 0-1,1 0 0,-1 0 0,0 0 0,-1 0 1,0-1-1,0 1 0,-4 8 0,-1-3-6,0 0 0,-1-1 0,-13 15 0,10-13-359,-2 4 276,-2 0-1,0-1 1,-20 15-1,31-27-479,-1 0 0,0 0 1,0 0-1,0 0 0,0-1 0,0 0 0,-1 0 0,1 0 0,-1-1 1,1 1-1,-1-1 0,0-1 0,1 1 0,-1-1 0,0 0 0,-9-1 1,14 1 30,0-1 1,0 1 0,0 0-1,0 0 1,0-1 0,0 1-1,0 0 1,0-1 0,0 1-1,0-1 1,1 0 0,-1 1 0,0-1-1,0 0 1,0 1 0,1-1-1,-1 0 1,0 0 0,0-1-1,-12-32-7692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33.6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35 5587,'0'0'12832,"-1"27"-11341,-1 5-886,0-12-67,1 1 0,1 1 1,1-1-1,0 0 0,10 40 0,-8-45-73,1-1-1,1 1 1,0-1-1,1 0 1,1 0-1,0 0 1,13 17 0,-20-31-454,0 0 1,1-1 0,-1 1 0,0 0 0,1-1-1,-1 1 1,1 0 0,-1-1 0,1 1 0,-1-1 0,1 1-1,-1-1 1,1 1 0,0-1 0,-1 1 0,1-1-1,0 0 1,-1 1 0,1-1 0,0 0 0,-1 0 0,1 1-1,0-1 1,0 0 0,-1 0 0,1 0 0,0 0-1,0 0 1,-1 0 0,1 0 0,0 0 0,0 0 0,-1 0-1,1-1 1,0 1 0,0 0 0,-1 0 0,1-1-1,0 1 1,-1 0 0,2-2 0,1-1 27,0 0-1,0 0 1,-1-1 0,0 0 0,1 1 0,1-6 0,4-5 41,103-147 91,-110 160-180,0 0 1,-1-1 0,1 1 0,0 0-1,0 0 1,0-1 0,0 1 0,0 0-1,0 0 1,0 0 0,1 0 0,-1 0 0,0 1-1,1-1 1,-1 0 0,0 1 0,1-1-1,-1 0 1,1 1 0,-1 0 0,2-1-1,-2 1-17,6 3-231,-5 1 220,1 1 0,-1 0 0,0 0 0,0 0 0,2 8 0,7 17 134,-5-18-17,0 0 0,1 0-1,12 14 1,-16-21-80,2-1 0,-1 1 0,0-1 1,1-1-1,0 1 0,-1-1 0,2 1 0,-1-1 0,0-1 0,6 3 0,6 2-62,0-1-1,0 0 0,1-2 0,0 0 1,-1-1-1,1 0 0,23-1 1,-37-3 44,1 0 0,-1 0 1,1 0-1,-1 0 0,1-1 1,-1 0-1,0 0 0,1 0 0,-1 0 1,0-1-1,0 0 0,-1 0 1,1 0-1,-1 0 0,1 0 1,-1-1-1,0 1 0,0-1 0,3-6 1,7-11-166,0 0 0,13-32 1,-19 38 46,3-5 4,-2-1 1,0 1-1,-1-2 0,-2 1 1,0-1-1,-1 0 1,-1 0-1,0-34 0,-3 54 645,-2 3-426,1-1 0,-1 1 1,0 0-1,1 0 1,-1 0-1,1 0 0,-1 0 1,1 0-1,-1 0 1,1 1-1,0-1 1,-1 0-1,0 2 0,-2 1 56,-5 7-76,0 0 1,1 0 0,0 1 0,1-1-1,-9 22 1,-22 66 393,34-90-403,2 1 0,-1 0 0,2 0 0,-1 1 1,1-1-1,1 0 0,-1 0 0,4 21 1,-3-28-60,1 0 0,-1 0 0,1 0 1,0 0-1,0 0 0,0 0 0,0 0 1,1-1-1,-1 1 0,1 0 0,0-1 1,0 1-1,0-1 0,0 1 1,0-1-1,0 0 0,0 0 0,1 0 1,-1 0-1,1-1 0,0 1 0,-1 0 1,1-1-1,0 0 0,0 0 0,0 0 1,0 0-1,0 0 0,0-1 0,0 1 1,0-1-1,0 0 0,4 0 0,4 0-37,1 1-121,0-1-1,0 0 1,0-1 0,0 0 0,0-1-1,0 0 1,-1-1 0,1 0 0,-1-1 0,15-7-1,-13 7-101,-2 1-3031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34.1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0 5442,'0'0'11491,"-1"25"-9325,-5 193 3842,6-214-5865,0 0 0,0 0 0,0 0-1,1 0 1,-1 0 0,1 0-1,0 0 1,0 0 0,0 0-1,1 0 1,2 5 0,-2-7-122,-1-1-1,1 1 1,-1-1 0,1 1 0,0-1 0,0 0 0,0 0 0,0 1-1,0-1 1,0-1 0,0 1 0,0 0 0,0 0 0,0-1 0,1 1-1,-1-1 1,0 0 0,0 0 0,0 0 0,5 0 0,-3-1-24,0 0 0,1 0 0,-1 0 0,0 0 0,0-1 0,-1 0 1,1 0-1,0 0 0,-1 0 0,1 0 0,-1-1 0,1 0 0,-1 1 0,0-1 0,0 0 0,-1-1 1,1 1-1,0-1 0,-1 1 0,3-7 0,5-7-98,-2 0 0,0 0 0,7-24 1,-6 8-70,-8 27 166,0-1 0,1 0 0,0 1 0,0-1 0,1 1 0,4-9 0,-6 14 415,0 18-116,1 0 1,1 0-1,0 0 1,1-1-1,1 1 0,1-1 1,0 0-1,1 0 1,0-1-1,13 18 1,-19-30-291,0-1 1,1 1 0,0-1 0,0 1 0,0-1 0,0 0 0,0 0-1,0 0 1,0 0 0,0 0 0,1 0 0,-1-1 0,1 1 0,0-1 0,-1 0-1,1 0 1,0 0 0,0 0 0,0 0 0,0 0 0,-1-1 0,1 1 0,0-1-1,5 0 1,-7 0 2,-1-14-12116,0 11 9767,0-15-8547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42.5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13 104 8260,'0'0'11856,"-13"-17"-4090,14 16-7748,-1-1 0,0 1 0,1 0 0,-1 0 0,1 0 0,-1 0 0,1 0 0,0 0 0,-1 0 0,1 0 0,0 0 0,0 0 0,0 0 0,-1 1 0,1-1 0,0 0 0,0 0 0,0 1 0,0-1 0,1 1 0,-1-1 1,0 1-1,0-1 0,1 1 0,36-11 69,-27 8-62,16-3 73,0 0 0,49-2 0,-46 6 80,49-11 1,-46 6-150,0 0 861,-25 5-5566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42.8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1 1425,'0'0'17850,"-1"29"-16078,-4 186 1200,3-135-1336,0-42-1172,2 1 0,1 0 0,2 0 0,10 45 0,-13-84-462,0 2 5,0-1 0,0 0 0,0 1 0,0-1 0,0 0 0,1 1-1,-1-1 1,1 0 0,-1 0 0,1 1 0,-1-1 0,1 0 0,0 0 0,-1 0 0,1 0 0,0 0 0,0 0 0,0 0-1,0 0 1,0 0 0,0 0 0,0-1 0,0 1 0,0 0 0,2 0 0,-2-1 393,-1-8-1236,0 4-492,0 1 1,1-1 0,-1 0 0,1 0 0,0 1 0,0-1 0,1-4 0,5-2-5356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44.2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2209,'0'0'15095,"0"3"-13436,0 273 7011,0 142-6529,0-415-2137,0-2-4,0-1 1,-1 1 0,1-1 0,0 1 0,0-1-1,0 0 1,0 1 0,0-1 0,0 1 0,0-1 0,0 1-1,0-1 1,0 1 0,0-1 0,0 1 0,1-1 0,-1 1-1,0-1 1,0 0 0,0 1 0,1-1 0,-1 1 0,0-1-1,0 0 1,1 1 0,-1-1 0,0 1 0,1-1-1,-1 0 1,1 0 0,-1 1 0,0-1 0,1 0 0,0 0 297,-1-41-8694,0 20 310,0-4-4832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47.5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44 8244,'0'0'21951,"3"0"-21329,22-1-257,1 0 0,0-2 0,-1-1 0,39-12 0,-32 11-342,1 0 1,0 2 0,-1 2 0,53 3 0,-12 0-18,-59-2-6,-5 1 0,0-1 0,0-1 0,0 1 0,1-2 0,15-3 0,-14 3-29,-9 2-313,-4 1-134,1 0 1,-1-1-1,1 1 0,-1 0 0,1-1 1,-1 1-1,1 0 0,-1 0 1,1 0-1,0 1 0,-1-1 0,1 0 1,0 0-1,0 1 0,0-1 0,0 1 1,0-1-1,0 1 0,0-1 0,1 1 1,-1-1-1,0 1 0,1 0 1,-1 2-1,-3 6-2336,-14 17-6683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48.6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 1969,'0'-8'28005,"0"53"-27238,10 68 0,3 49 151,-1-1-567,-8-137-353,0 0 0,2 0 0,0-1 0,15 34 0,-15-40 2,-6-43-993,0-24-7237,-5 23-1244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49.8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7443,'0'0'17627,"5"0"-16058,1 0-1176,1 1 1,-1 0 0,0 1-1,0-1 1,1 1-1,5 2 1,-4 0-60,1-1 1,0-1-1,15 3 0,257 5 1107,-277-10-4505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50.0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44 96,'0'0'23979,"84"0"-22490,-46 0-481,7 0-544,1 0-384,-1 0-80,0-8-448,0-1-1873,-6 0-2193,-7-8-3746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50.6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6851,'0'0'16464,"11"2"-15216,6 1-922,1 1 0,-1 0 0,0 2 0,0 0-1,0 1 1,-1 0 0,0 2 0,0-1 0,-1 2-1,0 0 1,-1 1 0,0 1 0,-1 0 0,0 1-1,16 20 1,-24-26-258,-1 0-1,0 0 0,-1 0 1,1 1-1,-1-1 1,-1 1-1,1 0 0,-1-1 1,-1 1-1,2 11 1,-2 6 347,-3 49 0,1-65-356,0-1 0,-1 1 0,0-1 0,0 1 0,-1-1 0,0 0 1,-1 1-1,0-2 0,0 1 0,0 0 0,-7 7 0,-7 8 82,-43 40-1,46-48-106,-107 97 156,101-95-185,17-14-26,4-1-36,0-2 54,0 1-1,-1-1 0,1 0 1,0 0-1,0 1 1,0-1-1,0 0 1,0 0-1,0 1 1,0-1-1,0 0 1,0 0-1,0 1 1,0-1-1,0 0 1,0 0-1,0 0 1,0 1-1,0-1 1,1 0-1,-1 0 1,0 1-1,0-1 0,0 0 1,0 0-1,0 0 1,0 1-1,1-1 1,-1 0-1,0 0 1,0 0-1,0 0 1,1 1-1,-1-1 1,0 0-1,0 0 1,0 0-1,1 0 1,-1 0-1,0 0 1,0 0-1,1 1 0,43 10 112,1-1-1,1-2 1,61 3-1,55-9-719,-94-2-7380,-55-2-604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49.5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9877,'0'0'13510,"191"24"-11765,-121-24-865,-12 0-448,0 0-432,-6 0-16,-6 0-1280,-17 0-1602,-12 0-2208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51.0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6563,'0'0'16199,"20"0"-15494,18 0 703,1 0-447,6 0-465,0 9-272,-12 0-224,-8 0 0,8-1-784,-1 1-1873,-6 0-1521,-7-9-3074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51.4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 1 6051,'0'0'16405,"-3"13"-14991,-5 25-171,2 1 0,-2 72 0,7-98-1214,1 0 1,1 0-1,0-1 0,1 1 0,1-1 0,-1 1 0,8 16 0,-8-24-69,1 0-1,0 0 1,0-1-1,0 1 1,0-1 0,1 0-1,0 0 1,-1 0-1,2 0 1,-1-1-1,0 1 1,1-1 0,-1 0-1,1 0 1,0-1-1,0 0 1,0 0-1,1 0 1,-1 0-1,6 1 1,14 2-321,0 0 0,-1-2 1,47 1-1,-70-4 373,-1 0 1,1 0 0,-1 0-1,1 0 1,-1 0 0,0 0-1,1 0 1,-1 0-1,1 1 1,-1-1 0,0 0-1,1 0 1,-1 0 0,1 1-1,-1-1 1,0 0 0,1 0-1,-1 1 1,0-1-1,1 0 1,-1 1 0,0-1-1,0 0 1,1 1 0,-1-1-1,0 0 1,0 1 0,0-1-1,0 1 1,1-1-1,-1 0 1,0 1 0,0-1-1,0 1 1,0-1 0,0 1-1,0-1 1,0 0 0,0 1-1,0-1 1,0 1 0,0-1-1,0 0 1,-1 1-1,1-1 1,0 1 0,0 0-1,-1 4 846,1-2-802,-1-1 0,1 0 1,-1 0-1,0 0 0,1 0 0,-1 0 0,0 0 0,0 0 0,0 0 0,-1 0 0,1 0 0,0-1 0,-1 1 0,1 0 0,-3 1 0,-30 25 258,26-22-244,-14 10-2,0 0 0,-1-2 0,-1-1 0,0-1 0,-31 11 0,55-22-174,-1-1 1,1 0-1,-1 0 0,1 0 0,-1 0 0,1 0 1,-1 0-1,1 0 0,-1 0 0,1 0 0,-1 0 1,1 0-1,-1 0 0,1 0 0,-1 0 0,1 0 1,-1-1-1,1 1 0,-1 0 0,1 0 0,0-1 1,-1 1-1,1 0 0,-1 0 0,1-1 0,0 1 1,-1 0-1,1-1 0,0 1 0,-1-1 0,1 1 1,0 0-1,0-1 0,-1 1 0,1-1 0,0 1 1,0-1-1,0 1 0,0-1 0,0 1 0,-1-1 1,1 1-1,0-1 0,0 1 0,0-1 0,0-30-5044,1 20 2596,-1-39-7885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51.6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79 10309,'0'0'13606,"200"-17"-13254,-148-1-352,-7 1-48,0 8-1777,-19 1-1248,-7-1-1697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51.8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 0 6915,'0'0'17432,"-32"209"-15751,32-156-657,0-10-479,0-8-225,0-9-304,13-9-32,-7 1-128,1-1-769,-7-8-735,0 0-1010,0-1-463,0 1-1553,0 0-1617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52.1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5859,'0'0'15263,"8"20"-13121,0 1-1602,0-3-119,-1 1 0,-1 0 0,-1 0-1,-1 0 1,2 21 0,-3 35 826,-3-53-1072,0 0-1,2-1 1,5 28-1,-6-39 380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52.5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 7523,'0'0'16619,"5"0"-15475,92-1 747,1 0-549,130 14 1,-215-10-1317,9 1-63,-20-4-206,30 0-20161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52.9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5891,'0'0'16082,"0"23"-13943,-1 42-734,4 186 3198,-2-242-4543,1 0-1,0 0 1,0 0-1,6 11 0,-6-15-38,-1-1-439,1 0 0,-1 1 0,0-1 1,0 0-1,-1 0 0,1 1 0,-1 7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54.5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46 0 7443,'0'0'16229,"-8"0"-14868,-13 0-754,4 0 2201,21 8-2544,9-5-197,0 0-1,0-1 1,0 0 0,1-1 0,-1 0 0,24-3 0,-10 2 52,115 0 670,-112 0-6612,-1 0-6380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54.8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8884,'0'0'14780,"6"4"-13659,3 1-909,-1-1-1,1 0 1,-1-1 0,1 0 0,0 0 0,0-1 0,0 0 0,1 0 0,10 0 0,97-1 645,-70-1-683,-18-2-108,1-1 0,-1-2 0,0-1-1,30-9 1,-50 12-61,2 2 879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57.6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292 1 3810,'0'0'14791,"-2"4"-13209,-47 108 382,5 1 1,5 3 0,-26 128 0,54-197-1457,3 1 1,1 0-1,0 79 0,7-121-492,0 0-1,0 1 1,1-1-1,0 0 1,0 0-1,0 1 0,1-1 1,0 0-1,0-1 1,1 1-1,0 0 1,4 7-1,-4-9-15,0-1-1,1 1 1,0 0-1,-1-1 0,1 0 1,1 0-1,-1 0 1,0 0-1,1 0 1,-1-1-1,1 0 1,0 0-1,0 0 0,0-1 1,5 1-1,0 0-8,0 0-1,0-1 0,0 0 1,1-1-1,-1 0 0,17-2 1,-22 1-15,1 0 1,-1 0-1,0-1 0,0 0 1,0 0-1,0 0 1,0 0-1,0-1 1,-1 0-1,1 1 0,-1-2 1,0 1-1,5-5 1,-2 1 26,0-2 1,0 1-1,-1-1 0,0 0 1,-1 0-1,0-1 1,0 0-1,-1 0 1,0 0-1,-1 0 0,0 0 1,-1-1-1,0 0 1,0 1-1,-1-1 1,-1 0-1,0 0 0,0 1 1,-1-1-1,-3-15 1,3 24 9,0 0 1,1 1-1,-1-1 0,0 0 1,-1 0-1,1 1 1,0-1-1,0 1 0,-1-1 1,1 1-1,-1 0 1,1-1-1,-1 1 0,0 0 1,1 0-1,-1 0 1,0 0-1,0 1 0,0-1 1,0 0-1,1 1 1,-1-1-1,0 1 0,0 0 1,0-1-1,-3 1 1,-8-1 90,0 1 0,-24 3 1,29-3-65,-4 2-11,1 0 1,0 1-1,-1 0 1,1 1-1,0 0 1,1 0-1,-11 7 1,-70 46 103,71-44-97,9-5-23,4-4-21,1 0-1,0 1 1,0-1 0,0 1-1,-6 8 1,33-12-14319,-6-1 11129,27 0-4411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49.8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49 0 9412,'-4'22'4648,"-37"385"7437,40-380-11487,-1-3-114,2-1 1,0 1-1,6 37 0,-5-56-463,0 0-1,0 0 1,0 0-1,1 0 1,-1 0-1,1 0 1,1-1-1,-1 1 1,1-1-1,-1 1 1,1-1-1,0 0 1,1 0-1,-1 0 1,1-1-1,0 1 1,0-1-1,0 0 1,0 0-1,0 0 1,1-1-1,6 4 1,-2-4-44,0 0 0,-1-1 0,1 0 0,0 0 1,0-1-1,0 0 0,0-1 0,0 0 0,0 0 0,-1-1 0,10-3 0,-11 2-35,-1-1-1,1 0 0,-1 0 1,1-1-1,-2 0 0,1 0 1,8-9-1,36-49-1329,-25 30-215,-11 15 393,-5 9-551,-2-1 1,1 0-1,-1 0 1,-1-1-1,9-17 1,-6-18-9723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58.1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1297,'0'0'18688,"15"6"-17610,6 2-726,5 1 449,0 1 0,25 15 0,-44-21-650,1 1-1,-1-1 1,0 1 0,0 1 0,0-1-1,-1 1 1,0 1 0,0-1-1,-1 1 1,0 0 0,0 0-1,4 8 1,-5-5-11,-1 1 0,0-1 1,-1 0-1,-1 1 0,1 0 0,-2-1 0,1 1 0,-1 0 0,-1-1 0,0 1 1,-1 0-1,0-1 0,0 1 0,-1-1 0,-1 0 0,1 0 0,-2 0 0,1 0 1,-1-1-1,-11 15 0,4-7-68,-1-1 0,0-1 1,-1 0-1,-1-1 0,0 0 1,-1-1-1,0-1 0,-35 20 1,143-32-2226,104-7 1958,-195 7 195,0-1 0,1 1 0,-1 0 0,0 0 0,1 0 0,-1 0 0,0 1 0,1-1 0,-1 0 0,0 1 0,0-1 0,1 0 0,-1 1 0,0 0 0,0-1 0,0 1 0,0 0 0,1-1 0,-1 1-1,0 0 1,0 0 0,1 1 0,-1 1 28,0-1 0,-1 1-1,1 0 1,-1-1-1,1 1 1,-1-1-1,0 1 1,0 0 0,0 3-1,0-3 13,1 11 194,-1-1-1,-1 0 1,0 0 0,-1 1 0,0-1-1,-1 0 1,0-1 0,-1 1 0,0 0-1,-1-1 1,-1 0 0,-10 18 0,-9 5 422,-45 49 0,-1 3 115,70-86-749,1-18-14464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0:40.9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1761,'0'0'9348,"0"7"-12693,0 7-305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0:42.9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 1250 576,'-10'-14'26295,"56"17"-25654,0 2-1,-1 2 1,47 13-1,-62-13-459,55 18 102,-57-15-191,1-2-1,32 5 0,115 5 473,46 6-247,-44 18-141,-144-35-144,71 9 144,-45-10-72,36 0 32,20-4-13,121 18-1,-214-17-112,209 23 114,-165-17-74,-48-5-37,1-1-1,23 1 1,335-4-3,-331-8-38,-5 2 16,-28 4 42,1 0-1,0-1 1,-1-1-1,0 0 1,20-8-1,-11 4-16,-13 5 16,0-1 0,0 0 0,0 0 0,0 0 0,-1-2 0,0 1 0,0-1 0,-1 0 0,0-1 0,0 0 0,0 0 0,-1 0 0,0-1 0,0-1 0,7-11 0,24-33-29,-26 39 0,-2-1 0,1 0 0,9-20 0,84-223 0,-102 249 0,1 0 0,-2-1 0,1 1 0,-1-1 0,0 1 0,-1-1 0,0 0 0,-3-13 0,2-13 0,0 28 0,0 1 0,0-1 0,-1 1 0,0-1 0,0 1 0,-1 0 0,0 0 0,0 0 0,-1 0 0,-7-11 0,-7-7 0,-25-28 0,38 48 0,-28-31 0,-2 1 0,-46-35 0,-85-52 0,143 106 0,-34-21 0,-1 2 0,-2 3 0,-1 3 0,-93-31 0,-266-59 0,405 115 0,-107-21 0,-1 5 0,-145-5 0,182 21 0,-100 8 0,145 3 0,1 1 0,0 2 0,0 1 0,1 3 0,-55 26 0,15-4 0,2 4 0,2 2 0,-115 87 0,151-94 0,-41 45 0,65-65 0,0 3 0,0-1 0,1 2 0,1 0 0,1 0 0,0 1 0,2 1 0,0 0 0,-13 44 0,18-42 0,1 0 0,-2 32 0,0 4 0,5-14 69,1-61-9502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54.5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26 162 48,'0'0'13481,"-4"6"-12459,-18 23 11053,24-44-10605,4 2-1362,0 1 0,1 0 1,0 0-1,1 1 0,0 0 1,1 1-1,0-1 1,12-8-1,-1-2-64,-7 7-37,11-13 18,-17 19-155,-4 13-1169,-2 15-3753,-1-19 4081,0 8-5597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55.7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61 36 96,'0'0'5531,"-4"5"-3603,-53 85 12160,57-90-13966,1 1 1,10 1 2386,13-3-558,108-40 1042,-101 31-2800,-26 7-58,0 1 0,1 1 0,-1-1 0,1 1-1,-1 0 1,7 0 0,-12-22-2638,0 2-1800,0-5-80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56.7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73 140 0,'0'0'6019,"-25"0"7898,15 0-14399,-28 0 5223,41-8-3772,18-21-518,2 1 1,40-40 0,-62 67-432,0 1-15,-1-1 0,0 1 0,1-1 0,-1 1 0,1-1 1,-1 1-1,1 0 0,-1-1 0,1 1 0,-1 0 0,1-1 0,-1 1 0,1 0 0,-1 0 0,1 0 0,-1 0 0,1-1 0,0 1 0,-1 0 0,1 0 0,-1 0 0,1 0 0,0 0 0,0 0 27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17.1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7395,'0'0'8044,"3"26"-4757,0 16-2164,14 109 2281,7 34 321,-23-179-3614,-1 2 53,1 0 1,0 1-1,0-1 0,1 0 1,0 0-1,0 0 0,1 0 0,6 11 1,-9-18-159,0-1 1,1 0-1,-1 1 1,0-1-1,1 1 1,-1-1 0,1 0-1,-1 0 1,1 1-1,-1-1 1,1 0-1,-1 0 1,1 1-1,-1-1 1,1 0-1,-1 0 1,1 0 0,-1 0-1,1 0 1,-1 0-1,1 0 1,-1 0-1,1 0 1,0 0-1,-1 0 1,1 0-1,-1 0 1,1 0-1,-1-1 1,1 1 0,-1 0-1,1 0 1,-1 0-1,1-1 1,-1 1-1,0 0 1,1-1-1,-1 1 1,1 0-1,-1-1 1,1 0 0,15-20 6,4-19 87,-2-1 0,-2 0 0,12-48 1,8-23-361,-36 111 256,0 1-1,0 0 1,0-1-1,0 1 0,0 0 1,0-1-1,1 1 1,-1 0-1,0-1 1,0 1-1,0-1 0,0 1 1,0 0-1,0 0 1,1-1-1,-1 1 1,0 0-1,0-1 1,0 1-1,1 0 0,-1 0 1,0-1-1,1 1 1,-1 0-1,0 0 1,0-1-1,1 1 0,-1 0 1,0 0-1,1 0 1,-1 0-1,0 0 1,1 0-1,-1-1 0,0 1 1,1 0-1,-1 0 1,1 0-1,-1 0 1,0 0-1,1 0 0,-1 0 1,0 1-1,1-1 1,-1 0-1,0 0 1,1 0-1,-1 0 1,0 0-1,1 0 0,-1 1 1,0-1-1,1 0 1,-1 0-1,0 1 1,0-1-1,1 0 0,-1 0 1,0 1-1,12 19-265,16 60 510,-23-63-119,0 0 0,1 0 0,1 0 0,0 0 0,17 24 0,-24-40-144,1 0 0,0 0 1,-1 0-1,1 0 0,0-1 0,0 1 1,0 0-1,-1-1 0,1 1 1,0-1-1,0 1 0,0-1 0,0 1 1,0-1-1,0 0 0,0 1 0,0-1 1,1 0-1,-1 0 0,0 0 1,0 0-1,0 0 0,0 0 0,0 0 1,0 0-1,0 0 0,0 0 0,0-1 1,0 1-1,0 0 0,0-1 1,0 1-1,0-1 0,0 1 0,0-1 1,0 1-1,2-3 0,1 0-63,1-1 0,0 0 0,-1-1 0,0 1 0,5-8 1,-8 11 76,8-12-58,0 1 1,1 0-1,1 0 1,14-11-1,-25 22 51,1 1 1,0 0-1,0-1 0,0 1 0,0 0 1,0-1-1,0 1 0,0 0 0,0 0 0,0 0 1,0 0-1,0 0 0,0 0 0,0 0 1,0 0-1,0 0 0,0 1 0,0-1 1,0 0-1,0 1 0,-1-1 0,1 0 1,0 1-1,0-1 0,0 1 0,0 0 1,-1-1-1,1 1 0,0 0 0,0-1 1,-1 1-1,2 1 0,18 27 142,-18-25-23,30 63 191,-20-58-5237,-1-8-3318,3-1 1944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17.3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5090,'0'0'15912,"16"120"-14072,-16-92-255,5 7-608,-5-21-513,5 7-400,-5-14-848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17.5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10837,'0'0'14134,"135"7"-13509,-93-7-465,-1 0-160,-4 0-1137,-1 0-2016,0 0-2402,-15 0-4609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17.9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5330,'0'0'4408,"0"21"290,0 148 1305,2-138-4308,9 53 1,-8-72-1459,0-1 0,0 1-1,1-1 1,0 0 0,1 0-1,0 0 1,12 16 0,-17-26-255,0 0 0,1-1 1,-1 1-1,0-1 0,1 1 0,-1-1 1,0 1-1,1-1 0,-1 1 0,1-1 1,-1 1-1,1-1 0,-1 1 0,1-1 1,-1 0-1,1 1 0,0-1 0,-1 0 1,1 1-1,0-1 0,-1 0 1,1 0-1,0 0 0,-1 0 0,1 0 1,-1 0-1,1 0 0,0 0 0,0 0 1,-1 0-1,1 0 0,-1 0 0,1 0 1,0 0-1,-1-1 0,1 1 0,0 0 1,-1 0-1,1-1 0,-1 1 1,1 0-1,-1-1 0,1 1 0,0-1 1,0 0-1,14-25-514,1-11 383,0 1-380,0 0 0,3 1 0,28-41 0,-47 75 532,0 1 0,0-1 0,1 1 0,-1-1 0,1 1 0,-1 0 0,0-1 0,1 1 0,-1 0 0,1-1 0,-1 1 0,1 0 0,-1-1 0,1 1 0,-1 0 0,1 0 0,-1 0 0,1-1 0,-1 1 0,1 0 0,-1 0 0,1 0 0,-1 0 0,1 0 0,0 0 0,-1 0 0,1 0 0,-1 0 0,1 0 0,-1 1 0,1-1 0,-1 0 0,1 0 0,-1 0 0,1 1 0,-1-1 0,1 0 0,-1 1 0,1-1 0,-1 0 0,0 1 0,1-1 0,-1 0 0,1 1-1,-1-1 1,0 1 0,1-1 0,-1 1 0,17 28 659,-14-23-485,24 45 1622,-4-5-150,51 72 1,-69-112-1753,4 4-77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10.4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307 0 10085,'0'0'6800,"-16"35"-4180,-52 116-611,58-128-1463,1 1 0,0 0 0,2 0 0,1 1 0,-3 31 0,8-55-548,1-1 0,0 1 0,0 0-1,0 0 1,-1-1 0,1 1 0,0 0 0,0 0 0,0 0-1,0-1 1,1 1 0,-1 0 0,0 0 0,0-1 0,0 1-1,1 0 1,-1 0 0,0-1 0,1 1 0,-1 0 0,0-1 0,1 1-1,-1 0 1,1-1 0,-1 1 0,1-1 0,-1 1 0,1-1-1,0 1 1,1 0-14,-1-1 0,1 0 0,-1 1 0,1-1-1,-1 0 1,1 0 0,-1 0 0,1-1 0,-1 1 0,0 0-1,1 0 1,-1-1 0,1 1 0,1-1 0,4-3-33,1 1 1,-1-1-1,1 0 1,8-7-1,5-7-41,-1-1 0,-1 0-1,-1-2 1,0 0-1,-2-1 1,-1-1-1,0 0 1,-2-1-1,0-1 1,12-37 3046,-25 85-1179,3 97-332,26 172-1,-15-185-908,-5 1-1,-8 208 0,-5-272-509,-3 0-1,-1-1 0,-3 0 1,-1-1-1,-2-1 0,-2 0 1,-32 61-1,45-96-25,-2 3 0,0 0 0,-1 0 0,-7 9 0,10-15 0,1-1 0,0 1 0,-1-1 0,1 0 0,-1 0 0,1 0 0,-1-1 0,0 1 0,0-1 0,0 1 0,0-1 0,0 0 0,0 0 0,-7 1 0,-10 0 0,1 0 0,-1-2 0,0 0 0,-34-5 0,43 3 0,0 0 0,0-1 0,1 0 0,-1-1 0,0 0 0,1 0 0,0-1 0,0-1 0,-15-11 0,20 13-13,1 0-1,0 0 1,1-1 0,-1 1-1,1-1 1,0 0 0,0 0 0,1 0-1,-1 0 1,1-1 0,0 1-1,0 0 1,1-1 0,0 0-1,0 1 1,0-1 0,1 0-1,-1 0 1,1 1 0,1-1-1,-1 0 1,1 1 0,2-9 0,1-6-110,2 1 1,0 0-1,1 0 1,1 1 0,14-24-1,12-18-1677,59-77 0,-65 103-1796,47-47 1,2 10-4425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0.7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220 1 7155,'0'0'3348,"-5"28"-789,-78 389 5703,15-168-5024,30-120-2154,31-106-994,2 1 0,0 0-1,1 0 1,-1 33 0,5-56-234,0-6 21,1-4 150,1 1 1,-1-1 0,1 0-1,1 1 1,0-1-1,0 1 1,0 0-1,1 0 1,1 0 0,-1 1-1,1-1 1,0 1-1,1 0 1,8-8-1,12-11 35,1 0-1,34-24 0,124-78-611,-38 28-4037,-56 27-5469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18.7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 6771,'0'0'18393,"11"-7"-17561,-6 7-416,0 0-320,5 0-96,1 7-48,4 7-1793,1 0-1440,-6 7-1890,-4-7-1552,-6 7-2561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18.9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4210,'0'0'16632,"11"7"-15304,-1-7-912,1 0-416,-6 7-224,0 0-2865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22.4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 0 7507,'0'0'12449,"-2"15"-11726,-22 663 5450,30-680-6861,-5 0 513,1 0 0,-1 0 1,1 0-1,-1 0 0,0-1 0,0 1 1,0 0-1,0-1 0,-1 1 0,1-1 1,0 1-1,-1-1 0,0 1 0,0-4 1,3-12-857,8-36-2859,-8-8-2502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22.6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0 294 11637,'0'0'9333,"166"-105"-7877,-72 63-543,-6 0 31,-5 14-752,-11-7-192,-20 14-624,-15 7-1521,-11 7-2033,-16 7-1633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22.8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7924,'0'0'10500,"93"147"-8243,-46-98-352,-5-6-640,4-1-225,-9-7-623,-11-14-305,-6-7-112,-4-7 0,-11-7-32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23.9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256 150 3057,'0'0'11045,"-13"-21"-8502,-43-66-179,54 84-2105,0 0 0,0 0 1,-1 0-1,1 0 0,-1 1 1,1-1-1,-1 1 0,0-1 1,0 1-1,0 0 0,0 0 1,-1 1-1,1-1 0,0 1 1,-1-1-1,1 1 0,-1 0 1,0 0-1,1 1 0,-1-1 1,-6 0-1,7 2-122,0-1 0,0 1 0,-1 0 0,1 0 0,0 0 0,0 0 0,0 0 0,0 1 0,1-1 0,-1 1 0,0 0 0,1 0 0,-1 0 0,1 0 0,-1 0 0,1 1 0,0-1 0,-3 5 0,-4 8 83,0 0 0,1 0 1,-10 26-1,15-33-111,0 0 0,1 0 0,0 1 0,1-1 0,-1 0 0,1 1 0,1 0 0,0-1 0,2 17 0,-2-25-106,0 1 1,1 0-1,-1 0 0,1-1 0,-1 1 1,0 0-1,1-1 0,-1 1 0,1-1 1,0 1-1,-1 0 0,1-1 0,-1 1 0,1-1 1,0 1-1,-1-1 0,1 0 0,0 1 1,0-1-1,-1 0 0,1 0 0,0 1 1,1-1-1,28 4-12,28-9-25,-44 2-35,-1-2 0,1 1 0,-1-2 1,0 0-1,-1 0 0,22-15 0,27-14-839,-60 35 884,0-1 0,-1 1 0,1-1 1,0 1-1,0 0 0,-1 0 0,1 0 0,0-1 0,0 1 1,-1 0-1,1 0 0,0 0 0,0 0 0,-1 0 1,1 0-1,0 0 0,0 1 0,-1-1 0,1 0 1,0 0-1,0 0 0,-1 1 0,1-1 0,0 0 1,-1 1-1,1-1 0,0 1 0,-1-1 0,1 1 0,0 0 1,11 22 132,-3-2 293,26 21-543,-24-30-1890,2 1-2579,0-10-2318,-2-3-713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24.0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9957,'0'0'8964,"0"162"-6659,0-120-288,0 0-369,0-7-943,0-7-497,5-7-208,6-14-512,-6 7-1954,0-14-1791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24.2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36 5635,'0'0'13686,"135"0"-12966,-83 0-304,5-14-336,-10 0-80,-16 6-1824,-10 8-2130,-11 0-1585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24.5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0 6739,'0'0'3610,"-1"21"480,-3 141 2222,4-142-5539,0 0 1,2 0-1,0 1 1,1-1-1,2 0 1,6 21-1,-9-35-736,0-1 0,0 0 0,0 0-1,1 0 1,0-1 0,0 1 0,0-1 0,0 1 0,1-1-1,-1 0 1,1 0 0,0-1 0,0 1 0,1-1 0,-1 0-1,1 0 1,-1 0 0,1-1 0,0 0 0,0 1 0,0-2-1,1 1 1,-1-1 0,0 1 0,0-2 0,1 1 0,9 0-1,-11-2-169,0 1 0,0-1 0,0 1 0,0-1 0,0-1 0,0 1 0,0-1 0,-1 1-1,1-1 1,-1 0 0,1 0 0,-1 0 0,6-5 0,36-40-6257,-40 41 4927,12-15-4684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25.1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21 2449,'2'-1'16883,"3"-1"-16583,0 1 0,1-1 1,-1 1-1,0 0 0,1 0 0,-1 1 1,1 0-1,-1 0 0,0 0 1,9 2-1,6-2 598,140-9 2593,-120 6-3110,47 1-60,-53 2-9599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1.1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7972,'0'0'8718,"3"27"-5281,-1-5-2870,2 18 332,1 0-1,2-1 1,14 45-1,-18-75-960,0 0-1,1 0 0,0 0 1,0-1-1,1 1 0,0-1 0,10 11 1,-12-15-237,1-1 0,-1 0 0,1 0-1,0 0 1,0-1 0,0 1 0,0-1 0,0 0 0,1 0 0,-1 0 0,1 0 0,-1-1 0,1 0-1,-1 0 1,1 0 0,0-1 0,8 1 0,19-1-1274,-6 1 1066,50-6 0,-66 3 755,-1 0 1,1 0 0,-1-1-1,0 0 1,0-1 0,0 0-1,0 0 1,15-11 0,-2-1 25,-1-1 1,-1-1-1,0 0 1,-1-2-1,-1 0 1,-1-1-1,-1-1 1,17-31-1,-29 46-136,-1-1-1,0 0 1,0 1-1,-1-1 1,0 0-1,-1-1 1,1 1-1,-1-15 1,-1 23-82,0 0 1,0 0-1,0 0 1,0-1-1,-1 1 0,1 0 1,0 0-1,0 0 1,0 0-1,0-1 1,0 1-1,-1 0 0,1 0 1,0 0-1,0 0 1,0 0-1,-1 0 0,1 0 1,0 0-1,0 0 1,0-1-1,-1 1 0,1 0 1,0 0-1,0 0 1,-1 0-1,1 0 1,0 0-1,0 0 0,0 0 1,-1 1-1,1-1 1,0 0-1,0 0 0,0 0 1,-1 0-1,1 0 1,0 0-1,0 0 0,0 0 1,-1 0-1,1 1 1,0-1-1,0 0 1,0 0-1,0 0 0,-1 1 1,0-1 252,-7 4-146,0 1 0,1 0 0,-1 0-1,1 0 1,1 1 0,-1 0-1,1 0 1,0 1 0,0 0 0,1 0-1,-6 8 1,-9 17 172,-19 42 0,34-64-195,1 0 1,0 0-1,1 1 0,0-1 1,1 1-1,0 0 0,1-1 1,0 1-1,1 20 0,0-29-135,0 1-1,1-1 0,-1 0 1,1 1-1,-1-1 1,1 0-1,0 0 0,0 1 1,0-1-1,0 0 1,0 0-1,1 0 1,-1 0-1,0-1 0,1 1 1,0 0-1,-1 0 1,1-1-1,0 1 0,0-1 1,0 0-1,0 1 1,0-1-1,0 0 0,0 0 1,0-1-1,1 1 1,-1 0-1,0-1 1,1 1-1,3 0 0,10 1-72,1 0 0,-1-1 0,27-2 0,-22 1-132,-7 0-248,0-1-1,0 0 0,-1-1 1,24-6-1,-26 5-341,-1-1 1,0-1 0,0 1-1,0-1 1,-1-1 0,15-11-1,26-27-6861,-12 3-3514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25.3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0 224,'0'0'19566,"0"27"-17178,2 88-544,-2-101-1461,2 1 0,0-1 0,0 1 0,1-1 0,5 14 0,3 11 261,-3-8-535,3 13 126,-8-14-6187,2-51-4455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31.1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6403,'0'0'15130,"1"26"-12844,3 172 1212,-1-140-2133,17 90 1,-11-89-1067,-9-57-292,0-1-1,0 1 1,1-1 0,-1 0-1,0 1 1,1-1 0,-1 0-1,1 1 1,-1-1-1,1 0 1,0 1 0,-1-1-1,1 0 1,0 0-1,0 0 1,0 0 0,0 0-1,0 0 1,0 0 0,0 0-1,0 0 1,0 0-1,1-1 1,0 2 0,-1-2 99,1-3-2,63-111-58,-22 44-218,-25 38-2,3 0 0,42-51 0,-60 79 151,1 1 0,0 0 0,0 0 0,0 0 1,0 0-1,0 1 0,1 0 0,-1 0 0,1 0 0,0 0 0,-1 1 0,9-2 0,2 1 53,1 0-1,23 1 0,-37 1-14,0 1 3,1-1 0,-1 0-1,0 1 1,1 0-1,-1-1 1,0 1 0,0 0-1,1 0 1,-1 0-1,0 1 1,0-1 0,0 0-1,0 1 1,-1-1-1,1 1 1,0 0 0,-1 0-1,1-1 1,-1 1-1,2 3 1,3 4 72,-2-1-1,1 1 1,4 14 0,5 14 217,-2 0 0,-2 0 0,-1 1 0,-2 1 1,-1-1-1,0 45 0,-6-72-299,4-8-155,-15-5-6368,-8-3-813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36.9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5090,'0'0'17395,"0"1"-17306,0-1 0,0 1 0,0-1 0,0 1 0,0-1 0,0 1 0,1-1 0,-1 1 0,0-1 0,0 0 0,0 1 0,0-1 0,1 1 0,-1-1 0,0 1 0,0-1 0,1 0 0,-1 1 0,0-1 0,1 0 0,-1 1 0,0-1 0,1 0 0,-1 0 0,1 1 0,-1-1 0,1 0 0,-1 0 0,0 1 0,2-1 0,12 4 444,0-1 0,0-1 0,0 0 1,1-1-1,-1 0 0,1-1 0,17-2 1,9 0-252,-22 2-214,-8 1-63,0-1-1,0 0 0,0 0 0,-1-2 0,1 1 0,0-1 1,18-7-1,-20 5-661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37.1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4370,'0'0'15895,"125"0"-15895,-104 0-144,10 0-2433,0 0-2513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37.5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0 161 11845,'0'0'11112,"25"-15"-10656,80-52-167,-95 60-231,0 0 0,-1-1 0,1-1 1,11-14-1,1 0 5,-17 21-68,-4 2 48,-2 109 2318,-19 125 0,10-152-1383,0 87-1,10-167-1078,0-27-1556,0-57-5162,0 34-824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37.7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5426,'0'0'11302,"135"21"-9429,-104-21-929,0 0-672,-5 0-160,5 0-112,-10 0-1248,-6 0-2402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38.1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151 0 8516,'0'0'3463,"-10"21"34,-63 148 2202,54-123-3892,8-21-439,1 0 0,1 0-1,-9 41 1,18-65-1355,0-1 0,0 1 0,0-1 0,0 1 0,0-1 0,-1 0 0,1 1 0,0-1 1,0 1-1,0-1 0,1 1 0,-1-1 0,0 1 0,0-1 0,0 1 0,0-1 0,0 1 0,0-1 0,1 0 0,-1 1 0,0-1 0,0 1 0,1-1 0,-1 0 0,0 1 0,1-1 0,0 1 1,1 0-24,0-1 0,0 1 0,0-1 1,0 0-1,0 0 0,0 0 0,0 0 1,0 0-1,0 0 0,0 0 1,0-1-1,0 1 0,0-1 0,0 1 1,2-2-1,38-16-251,-28 11 205,3 1-98,1 1 0,0 0-1,0 1 1,0 1-1,0 1 1,1 0-1,35 2 1,-51 0 149,-1 1 1,0-1-1,0 0 1,0 1-1,0-1 0,0 1 1,0 0-1,0 0 0,-1-1 1,1 1-1,0 0 1,0 1-1,-1-1 0,1 0 1,0 0-1,-1 1 1,1-1-1,-1 1 0,0-1 1,1 1-1,-1 0 0,0 0 1,0-1-1,0 1 1,0 0-1,0 0 0,-1 0 1,1 0-1,-1 0 0,1 0 1,-1 3-1,1 1 22,0 0-1,0 0 0,-1 0 1,0 0-1,0 0 0,-1 0 1,0 0-1,0 0 0,0 0 1,-5 11-1,-5 5 150,-1 0 0,-2-1 0,0 0 0,-1-1 0,-1 0 1,-1-1-1,-25 21 0,36-37-137,6-4-93,-1 1-1,1 0 1,0 0 0,-1-1 0,1 1-1,-1 0 1,1-1 0,0 1-1,-1-1 1,1 1 0,0 0 0,-1-1-1,1 1 1,0-1 0,0 1-1,-1-1 1,1 1 0,0-1 0,0 1-1,0-1 1,0 1 0,0-1-1,0 1 1,0-1 0,0 1 0,0-1-1,0 1 1,0-2 0,0-21-1671,0 16 844,0 2 23,1-1 0,-1 1 0,1-1 0,0 1 0,0 0-1,0-1 1,1 1 0,0 0 0,0 0 0,0 0 0,1 0 0,5-7 0,25-31-9409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38.5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6515,'0'0'11973,"130"28"-10660,-78-21-144,0-7-193,5 0-400,-16 0-15,-10 0-289,-15 0-256,-6 0-16,-5-7-1185,-5 0-944,0 0-1649,-5 0-2224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38.7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7475,'0'0'8116,"0"175"-4642,0-112-801,0 0-336,0-14-480,0-7-529,0-21-799,0-7-433,0-21-4402,0-7-304,0 0-3026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39.3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 0 1649,'0'0'11690,"-5"28"-8966,-1 13-1547,-19 128 3492,9 108 2974,16-277-7641,1 0-1,0 0 1,-1 0-1,1 0 1,-1 0-1,1 0 1,-1 0-1,1-1 1,-1 1-1,1 0 1,-1 0-1,1 0 0,-1-1 1,1 1-1,-1 0 1,1-1-1,-1 1 1,1 0-1,-1-1 1,0 1-1,1-1 1,-1 1-1,1-1 1,-1 1-1,0-1 1,1 0-1,108-151-405,-40 53 88,-56 79 159,-10 15 82,0 0 0,0 0-1,1 0 1,-1 1 0,1-1 0,0 1-1,1 0 1,-1 0 0,0 0 0,7-3-1,-10 6 68,0 1-1,0 0 0,0 0 1,0 0-1,0 0 0,0-1 0,-1 2 1,1-1-1,0 0 0,0 0 1,0 0-1,0 0 0,0 0 0,0 1 1,-1-1-1,1 0 0,0 1 1,0-1-1,0 1 0,-1-1 0,1 1 1,0-1-1,-1 1 0,1-1 1,0 1-1,-1 0 0,2 1 0,12 22 233,-13-20-182,2 2 37,13 26 645,-1 0 1,-2 0-1,-2 1 1,-1 1-1,11 62 1,-19-78-412,-1-16-402,-1 1 0,1-1-1,-1 1 1,0-1 0,0 1 0,0-1-1,0 1 1,0-1 0,-1 4 0,-7-6-1109,-10-15-445,-12-20-2189,-1-11-794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1.3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 4578,'0'0'15783,"-6"156"-12965,6-125-545,0 1-1137,0-17-864,0 1-272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41.0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3265,'0'0'13831,"6"26"-11934,-3-11-1578,38 195 3401,-39-152-2277,-2-35-672,0-19-290,0-6 97,0-10-539,1 1-1,1 0 1,0 0-1,0 0 0,1 0 1,6-14-1,-8 21-86,1 0 0,-1-1 0,1 2 0,0-1 0,1 0 0,-1 0 0,1 1 0,-1-1 0,1 1 0,0 0 0,1 0 0,-1 0 0,0 0 0,1 0 0,-1 1 0,1 0 0,0-1 0,0 1 0,7-2 0,-9 4 14,0 0 0,0 0 0,0 0-1,-1 0 1,1 0 0,0 0-1,0 0 1,0 1 0,0-1 0,0 1-1,0 0 1,-1-1 0,1 1-1,0 0 1,-1 0 0,1 0 0,0 0-1,-1 1 1,1-1 0,-1 0-1,0 1 1,1-1 0,-1 0 0,0 1-1,0 0 1,1 1 0,4 6-21,-1 0 0,0 1 0,4 13 0,-7-20 40,5 19 211,-1-1 1,6 42 0,5 18 587,-17-80-782,1 1 1,-1-1-1,1 1 1,-1-1-1,1 0 0,-1 1 1,1-1-1,0 0 1,0 1-1,-1-1 0,1 0 1,2 2-1,-3-3-6,1 0 0,-1 0 0,0 0 0,1 1 0,-1-1-1,0 0 1,0 0 0,1 0 0,-1 0 0,0 0 0,1 0-1,-1-1 1,0 1 0,0 0 0,1 0 0,-1 0 0,0 0 0,1 0-1,-1 0 1,0 0 0,0-1 0,1 1 0,-1 0 0,0 0 0,0 0-1,0 0 1,1-1 0,-1 1 0,0 0 0,0 0 0,0-1-1,0 1 1,1 0 0,-1 0 0,0-1 0,12-31-344,-11 28 342,14-36-187,23-40 1,-30 63 104,-3 9-26,0-1 0,0 1-1,0 0 1,10-10 0,-14 16 70,1 1 1,-1-1 0,1 1-1,0 0 1,-1-1 0,1 1-1,0 0 1,0 0 0,0 0-1,0 0 1,4-1 0,-5 2 29,0 0 1,0 0 0,0 0 0,0 0 0,0 0-1,0 0 1,0 0 0,0 1 0,0-1 0,0 0-1,0 1 1,0-1 0,0 1 0,0-1-1,0 1 1,0-1 0,0 1 0,0 0 0,0-1-1,-1 1 1,1 0 0,0 0 0,-1-1-1,1 1 1,0 1 0,14 21 554,-1 0 0,-2 1 0,0 1 1,-2 0-1,10 31 0,-20-54-684,1 0 1,0 0-1,0 0 1,0 0-1,0 0 1,0 0-1,0 0 1,1 0-1,-1 0 1,1 0-1,-1-1 1,1 1-1,-1 0 1,1-1-1,4 3 1,-4-3-994,0 0 0,0 0 0,0-1-1,0 1 1,0 0 0,0-1 0,0 0 0,0 1 0,4-1 0,13 0-8492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41.4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142 1 8676,'0'0'12214,"-18"20"-10512,-1 0-1309,8-9-183,0 0 0,1 1-1,0 0 1,1 1 0,0 0 0,1 1-1,0 0 1,-7 19 0,12-26 47,1 1 0,0 0 0,0 0 0,0 0 0,1 0 0,0 0 0,0 0 0,1 0 1,0 0-1,2 11 0,-1-18-247,-1 0 0,1 0 0,-1-1 0,1 1 0,-1 0 0,1 0 0,0 0 0,-1 0 0,1-1 0,0 1 0,0 0 0,0-1 0,-1 1 0,1-1 1,0 1-1,0-1 0,0 1 0,0-1 0,0 1 0,0-1 0,0 0 0,0 0 0,0 1 0,0-1 0,2 0 0,31 1-86,-28-1 80,0 0-33,1-1 0,0 0 0,-1-1-1,1 1 1,-1-1 0,0-1 0,1 1 0,-1-1-1,0 0 1,0 0 0,-1-1 0,1 0 0,-1 0 0,0 0-1,6-6 1,8-9-556,-1-2 0,22-30 0,-34 43 331,-6 7 226,1 0 0,0 0 0,-1 0 0,1 0 0,0 0 0,0 0 0,0 1 0,0-1 0,0 0 0,0 0 0,0 1 0,0-1 0,0 1 0,0-1 0,0 1 0,0-1 0,2 0 1,-2 1 37,0 0 1,0 1-1,0-1 1,-1 0-1,1 0 1,0 0-1,0 1 1,-1-1-1,1 0 1,0 1 0,0-1-1,-1 1 1,1-1-1,-1 1 1,1-1-1,0 1 1,-1-1-1,1 1 1,-1 0 0,1 0-1,3 6 179,0-1 0,-1 1 0,0 0-1,3 13 1,-1-7-178,-2-1 208,-2-8-113,1 0-1,-1 0 1,1 0-1,0 0 0,0 0 1,0 0-1,1 0 1,5 6-1,-8-10-258,1 1 0,0-1 0,0 1-1,0-1 1,-1 1 0,1-1 0,0 1 0,0-1 0,0 0-1,0 1 1,0-1 0,0 0 0,0 0 0,0 0 0,0 0-1,0 0 1,0 0 0,0 0 0,0 0 0,0 0-1,0 0 1,0-1 0,-1 1 0,1 0 0,0-1 0,0 1-1,0-1 1,1 0 0,23-14-8171,0-11-1939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41.6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244 1 11301,'0'0'7508,"-67"126"-5475,36-77-513,0-7-431,-1 0-753,1-7-336,16-21-160,-6-7-1601,11-7-1536,4-14-2898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41.8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11045,'0'0'8388,"78"133"-5379,-31-77-640,-6-7-656,1-14-432,-11 0-753,-5-21-464,-5 0-64,-11-7-240,1-7-1953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42.0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9204,'0'0'5763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42.1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12005,'0'0'8949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43.7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10 1617,'0'-2'25848,"0"2"-25811,0 0-1,0 0 1,0-1 0,0 1 0,0 0-1,0 0 1,0 0 0,0-1-1,0 1 1,0 0 0,0 0-1,0-1 1,1 1 0,-1 0-1,0 0 1,0 0 0,0-1-1,0 1 1,0 0 0,1 0-1,-1 0 1,0 0 0,0-1-1,0 1 1,0 0 0,1 0-1,-1 0 1,0 0 0,0 0-1,1 0 1,-1 0 0,0 0-1,0 0 1,0 0 0,1-1-1,-1 1 1,0 0 0,0 0-1,1 0 1,-1 0 0,0 1-1,0-1 1,0 0 0,1 0-1,-1 0 1,107-2 2089,120 5-941,-221-3-1176,0 1-1,0 0 1,-1 0 0,1 0 0,-1 1-1,1 0 1,7 3 0,-12-4-10,1 1 1,0-1-1,0 0 0,0 1 1,-1-1-1,1 1 0,-1 0 1,1-1-1,-1 1 1,1 0-1,-1 0 0,0 0 1,0 0-1,0 0 0,0 0 1,-1 0-1,1 0 0,0 1 1,-1-1-1,0 0 1,1 3-1,1 25 75,-2 33 1,-1-25-3,0-19-68,-1 1-1,-1-1 0,0 0 0,-2 0 1,0-1-1,-1 1 0,-1-1 0,-11 21 1,-13 19-7,-40 56 1,52-85 4,17-25-2,-1 0 0,-1 0 0,1 1 0,0 0 0,1-1 0,-1 1 0,1 0 0,0 0 0,0 1 0,1-1 0,-1 0 0,1 1 0,1-1 0,-1 0 0,0 7 0,2 16 0,1-27 0,0-1 0,0 1 0,0-1 0,0 1 0,0-1 0,0 0 0,0 0 0,0 0 0,0 0 0,3-1 0,2 1 0,3-1 0,-1 0 0,1-1 0,-1 0 0,0 0 0,0-1 0,0 0 0,0 0 0,0-1 0,13-8 0,0-2 0,1-1 0,23-22 0,-21 16-176,-2-2 0,0 0 0,-1-2 0,31-45 0,-18 6-4252,-9-3-5495,-15 24-5436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47.6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0 1281,'0'0'13510,"-2"5"-11509,-3 16-1222,2 0 0,0 1 1,1-1-1,1 0 1,4 42-1,-1-7 454,-2 232 2764,5-219-3537,-5-63-443,1 1-1,1-1 0,-1 0 1,1 0-1,0-1 1,0 1-1,1 0 0,4 7 1,-2-9-17,-4-4-3,-1 0 2,0 0-1,1 0 1,-1 0 0,0 0-1,1 0 1,-1 0 0,0 0 0,0 0-1,1 0 1,-1-1 0,0 1-1,1 0 1,-1 0 0,0 0 0,0 0-1,1 0 1,-1-1 0,0 1-1,0 0 1,0 0 0,1 0 0,-1-1-1,0 1 1,0 0 0,0 0-1,1-1 1,-1 1 0,0 0 0,0-1-1,0 1 1,0 0 0,0-1-1,21-40-163,29-82 0,-25 56 149,-17 46-8,-4 11-30,-1 0 1,2 0 0,0 0-1,7-12 1,-11 22 49,-1 0 1,0-1 0,0 1-1,1 0 1,-1 0 0,0-1-1,0 1 1,1 0 0,-1 0-1,0 0 1,0 0 0,1 0-1,-1-1 1,0 1-1,1 0 1,-1 0 0,0 0-1,0 0 1,1 0 0,-1 0-1,0 0 1,1 0 0,-1 0-1,0 0 1,1 0 0,-1 0-1,0 0 1,1 1-1,-1-1 1,0 0 0,0 0-1,1 0 1,-1 0 0,0 0-1,0 1 1,1-1 0,-1 0-1,0 0 1,0 0 0,1 1-1,-1-1 1,0 0-1,0 0 1,0 1 0,0-1-1,1 0 1,-1 0 0,0 1-1,0-1 1,0 0 0,0 1-1,0-1 1,0 1 0,7 16-94,6 23 0,-6-16 402,0 0 1,4 27-1,24 122 976,-34-171-2908,0-6 187,-2-14-1977,1 3-1016,0-5-2610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59.7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3121,'0'0'13983,"3"5"-11932,1-2-1754,-1 0-1,1 1 1,0-1-1,0 0 1,0-1-1,0 1 0,0-1 1,1 0-1,-1 0 1,1 0-1,0-1 1,-1 1-1,1-1 0,0 0 1,9 0-1,14 2 866,46-3 1,-40-1-619,1 2-4,-21 0-378,1-1 0,-1 0 0,0 0 0,1-2 0,-1 1 0,0-2 0,20-6-1,-31 8-201,-34-6-24968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00.0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1761,'0'0'15596,"14"6"-13069,-7-3-2196,4 2 107,-1-1-1,1 0 1,0-1-1,0 0 0,1 0 1,-1-2-1,23 2 1,243-3 4732,-276-4-5790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1.4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 8292,'0'0'16007,"121"-8"-16007,-69 8-176,6 0-1841,-6 0-3025,0 0-5667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01.6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38 5507,'0'0'15759,"-1"0"-15649,1-1 0,0 1 0,-1 0 0,1 0 1,0 0-1,0-1 0,-1 1 0,1 0 0,0-1 0,-1 1 1,1 0-1,0-1 0,0 1 0,0 0 0,0-1 0,-1 1 1,1 0-1,0-1 0,0 1 0,0 0 0,0-1 0,0 1 1,0-1-1,0 1 0,0 0 0,0-1 0,0 1 0,0 0 1,0-1-1,0 1 0,0-1 0,0 1 0,0 0 0,1-1 0,-1 1 1,0 0-1,0-1 0,0 1 0,0 0 0,1-1 0,7-3 182,0 1-1,0 0 1,0 1-1,1 0 0,-1 0 1,16-1-1,57 1 587,-67 2-717,27-1 184,-23 0-86,0 1 0,0 0 1,0 1-1,31 7 0,-33-5-83,-13-2-108,0-1 0,0 1 0,0 0 0,0-1 0,0 1-1,-1 1 1,1-1 0,3 2 0,-5-2-42,0 0 0,0 0 0,0 0 1,0 1-1,0-1 0,0 0 0,0 0 0,-1 1 0,1-1 1,0 1-1,-1-1 0,1 1 0,-1-1 0,0 1 1,1-1-1,-1 1 0,0-1 0,0 1 0,0-1 0,0 3 1,0 4 31,0 1 0,-1-1 0,0 0 0,-1 0 0,1 0 0,-1 0 0,-1 0 0,0 0 0,0-1 0,0 1 0,-1-1 0,0 0 0,0 0 0,-1 0 0,-7 8 0,-6 7-58,-139 159 0,142-167 0,1 0 0,0 1 0,1 0 0,1 1 0,-12 21 0,24-37 0,0 0 0,0 0 0,1 0 0,-1 0 0,0 0 0,0-1 0,0 1 0,1 0 0,-1 0 0,0 0 0,0 0 0,1 0 0,-1 0 0,0 0 0,0 0 0,0 0 0,1 0 0,-1 0 0,0 1 0,0-1 0,0 0 0,1 0 0,-1 0 0,0 0 0,0 0 0,0 0 0,0 0 0,1 0 0,-1 1 0,0-1 0,0 0 0,0 0 0,0 0 0,1 0 0,-1 1 0,0-1 0,0 0 0,0 0 0,0 0 0,0 0 0,0 1 0,0-1 0,0 0 0,0 0 0,0 1 0,0-1 0,0 0 0,0 0 0,0 0 0,0 1 0,0-1 0,0 0 0,0 0 0,0 0 0,0 1 0,0-1 0,0 0 0,0 0 0,0 0 0,0 1 0,0-1 0,-1 0 0,1 0 0,0 0 0,0 0 0,0 1 0,0-1 0,0 0 0,-1 0 0,21 1 0,1-1 0,-1-1 0,0-1 0,1-1 0,-1-1 0,-1 0 0,1-2 0,-1 0 0,29-13 0,170-101 0,-205 116-139,-12 4-672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16.5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2753,'0'0'17109,"7"1"-13710,22 5-1833,0 0 0,1-2 0,39 0 0,39-4-1944,-49 0-2613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16.7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22 5747,'0'0'16044,"23"1"-14235,78 4-320,-91-5-1249,0 1 1,0-2-1,1 1 1,-1-1 0,0-1-1,0 0 1,0 0-1,0-1 1,10-5-1,3 0 1,-14 6-70,-1 3-6206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58.5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20 1601,'0'0'21135,"3"0"-19833,268-3 4327,9-1-5165,-279 4-114,-3-12-3430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58.8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4114,'0'0'15511,"5"20"-13390,-1-6-1716,2 7 195,-1 0 1,-1 0-1,-1 1 0,1 34 1,-6 56 1764,5 125-125,-3-228-2135,0 1 0,1-1 1,1 0-1,0 0 1,0 0-1,0 0 0,1 0 1,1-1-1,4 9 0,-7-16 50,-1-7-725,1 0 0,-1-1-1,0 1 1,-2-12 0,2 16 83,0 1 0,-1-1 0,1 0-1,-1 0 1,1 1 0,-1-1 0,1 1 0,-1-1 0,0 0 0,0 1 0,0-1 0,0 1-1,0 0 1,0-1 0,0 1 0,-1 0 0,1 0 0,0 0 0,-1 0 0,-1-1 0,-13-1-7731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58.4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0 155 1649,'0'0'23816,"1"-15"-22226,2 8-1524,0 1 0,1-1 0,-1 1 1,1 0-1,0 0 0,1 1 0,0-1 0,0 1 0,0 0 0,0 0 1,7-4-1,26-29-142,-36 34-978,8-20-12939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55.6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1 7123,'0'0'7766,"0"23"-5839,0 163 2368,-1-156-2900,0-19-1072,0-1 0,1 1 0,0 0 0,1 0-1,1 0 1,3 14 0,-5-24-320,0-1 0,0 1 0,0 0-1,0 0 1,0-1 0,1 1 0,-1 0 0,0 0 0,1-1 0,-1 1-1,0 0 1,1-1 0,-1 1 0,1-1 0,-1 1 0,1-1-1,-1 1 1,1 0 0,-1-1 0,1 0 0,0 1 0,-1-1 0,1 1-1,1-1 1,2-6 1,-4 6-4,6-17-8,27-62-47,-30 72-6,1 0 1,0 1-1,0-1 0,1 1 0,-1 0 1,1 1-1,1-1 0,-1 1 1,8-6-1,-10 10 17,-1 1 0,1-1 0,0 1 0,-1-1 0,1 1-1,0 0 1,-1 0 0,1 0 0,0 1 0,0-1 0,-1 1 0,1-1 0,-1 1 0,4 1-1,0 4 112,-1-1-1,0 1 1,0 0-1,-1 1 1,0-1-1,0 1 1,6 14-1,-1-3 93,6 13 79,-10-20-184,0 0 0,1 0 0,0 0 0,1-1 0,12 14 0,-17-21-54,0-1-1,1 0 1,-1 0 0,1 0-1,0 0 1,0 0-1,0-1 1,0 1 0,0-1-1,0 0 1,0 0 0,0 0-1,1 0 1,-1 0 0,0-1-1,1 0 1,-1 1 0,0-1-1,1 0 1,-1-1-1,0 1 1,0-1 0,1 1-1,-1-1 1,4-2 0,1 0-1,0-1-1,0 0 1,0 0 0,-1-1 0,0 0 0,0 0-1,0-1 1,0 0 0,-1 0 0,10-14 0,-10 13-7,0-1 0,0-1 0,-1 1 0,0-1 0,-1 0-1,1 0 1,-2-1 0,1 1 0,2-15 0,-6 23 55,0 0 0,1 0 0,-1 0 0,0 0 0,0 0 0,0 0 0,0 0 0,0 0 0,0 0-1,0 0 1,0 0 0,-1 0 0,1 0 0,0 0 0,0 0 0,-1 0 0,1 0 0,-1 0 0,1 0 0,-1 0-1,1 0 1,-1 0 0,0 0 0,1 1 0,-1-1 0,0 0 0,0 0 0,1 1 0,-1-1 0,0 1 0,0-1-1,0 1 1,0-1 0,-1 0 0,-1 1 62,-1-1 0,1 1 0,-1 0 0,1 0 0,-1 0 0,1 0 0,-1 0 0,1 1 1,-1 0-1,-3 1 0,2 0-111,1 0 0,0 1 1,0 0-1,0 0 0,0 0 1,0 0-1,0 0 0,1 1 1,0-1-1,-1 1 0,2 0 1,-1 0-1,0 0 0,1 1 1,0-1-1,-3 7 0,3-7 18,1 0 0,0 0 0,-1 0 0,2 1-1,-1-1 1,0 0 0,1 0 0,0 9 0,0-11-6,0 0 1,0 0-1,1 0 1,-1 0-1,1 0 1,0 0 0,-1 0-1,1 0 1,0 0-1,0-1 1,0 1-1,0 0 1,1-1 0,-1 1-1,0-1 1,1 1-1,-1-1 1,1 1-1,1 0 1,4 2 11,-1 0 0,1-1 0,0 0 0,1 0 0,-1-1 0,0 0 1,1 0-1,-1-1 0,9 1 0,75 0 2,-53-3-96,-27 1-202,1-1 0,-1-1-1,1 0 1,15-4 0,18-11-3989,-33 9-227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56.0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2257,'0'0'14460,"5"22"-12371,16 70-366,-20-88-1586,-1-1 0,1 1 0,0-1 0,0 0 0,0 1 0,0-1 0,0 0 0,1 1 0,-1-1 0,1 0 0,0 0 0,0 0 0,0-1 0,1 1 0,-1 0 0,1-1 0,-1 0 0,4 3 0,-2-4-57,-1 0 0,1 0 1,-1-1-1,1 1 1,-1-1-1,1 0 1,0 0-1,-1 0 1,1-1-1,-1 1 1,1-1-1,4-1 1,-6 2-83,5-3 26,-1-1 0,0 1 0,1-1 0,-1 0 0,0 0 0,-1-1 0,1 0 0,-1 0-1,0 0 1,7-9 0,6-5-44,-14 15-21,-1 0 1,1 0-1,0 1 0,1-1 0,-1 1 0,0 0 1,1 1-1,0-1 0,0 1 0,0 0 0,0 0 1,0 0-1,0 1 0,0-1 0,1 1 0,8 0 1,-11 2 79,-1 0 1,1 0 0,-1 1 0,1-1 0,-1 1 0,0 0 0,0 0 0,0 0 0,0 0 0,0 0 0,0 0-1,0 0 1,-1 0 0,1 1 0,-1-1 0,0 1 0,1-1 0,0 4 0,18 24 616,15-1 29,-19-16-468,-1 0-1,-1 0 1,19 23 0,-33-36-226,0 0 0,0 0-1,0 0 1,0 0 0,0 0-1,0 1 1,0-1 0,0 0-1,0 0 1,1 0 0,-1 0-1,0 0 1,0 0 0,0 0-1,0 0 1,0 0 0,0 0 0,1 0-1,-1 0 1,0 0 0,0 0-1,0 0 1,0 0 0,0 0-1,1 0 1,-1 0 0,0 0-1,0 0 1,0 0 0,0 0-1,0 0 1,1 0 0,-1 0-1,0 0 1,0 0 0,0 0 0,0 0-1,0 0 1,0 0 0,1 0-1,-1 0 1,0-1 0,0 1-1,0 0 1,0 0 0,0 0-1,0 0 1,0 0 0,0 0-1,0 0 1,0-1 0,1 1-1,-1 0 1,0 0 0,0 0 0,0 0-1,0 0 1,0-1 0,0 1-1,0 0 1,0 0 0,0 0-1,0 0 1,0-1 0,0-37-5903,0 17-705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56.8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29 800,'0'0'16013,"18"0"-13673,316 0 4009,-327 0-5292,2 0-2514,-8 0 1218,-1 0 1,1 0-1,-1-1 0,1 1 0,-1 0 0,1 0 0,-1 0 0,1 0 1,-1-1-1,0 1 0,1 0 0,-1 0 0,1-1 0,-1 1 1,0 0-1,1-1 0,-1 1 0,0 0 0,1-1 0,-1 1 1,0 0-1,0-1 0,1 1 0,-1-1 0,0 1 0,0-1 0,0 1 1,0-1-1,1 1 0,-1-1 0,0 1 0,0 0 0,0-1 1,0 1-1,0-1 0,0 1 0,0-1 0,0 1 0,-1-1 0,1-13-5128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57.0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0 5891,'0'0'3241,"0"20"721,-5 301 7342,5-320-11331,0-1 0,0 0 0,0 1 1,0-1-1,0 0 0,0 1 0,0-1 0,0 0 1,0 1-1,0-1 0,0 0 0,1 1 1,-1-1-1,0 0 0,0 1 0,0-1 0,0 0 1,0 1-1,1-1 0,-1 0 0,0 0 0,0 1 1,1-1-1,-1 0 0,0 0 0,0 1 0,1-1 1,-1 0-1,0 0 0,0 0 0,1 0 0,-1 1 1,0-1-1,1 0 0,-1 0 0,0 0 0,1 0 1,-1 0-1,0 0 0,1 0 0,-1 0 0,0 0 1,1 0-1,-1 0 0,1 0 0,21-1-15406,-2-5 8902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1.9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1 11733,'0'0'4242,"-2"22"158,-1 7-3206,-3 99 2659,6 12-1564,0-140-2315,0 1-1,0-1 1,0 1-1,0 0 1,1-1-1,-1 1 0,0-1 1,0 1-1,1-1 1,-1 1-1,0-1 1,1 1-1,-1-1 0,0 0 1,1 1-1,-1-1 1,1 1-1,-1-1 1,1 0-1,-1 1 0,1-1 1,-1 0-1,1 0 1,-1 0-1,1 1 1,0-1-1,-1 0 1,1 0-1,-1 0 0,1 0 1,-1 0-1,1 0 1,0 0-1,-1 0 1,1 0-1,-1 0 0,1 0 1,-1 0-1,1 0 1,0-1-1,-1 1 1,1 0-1,-1 0 0,1-1 1,-1 1-1,1 0 1,-1-1-1,1 1 1,32-17-1335,124-88-1422,-151 101 2679,0 0-1,1 0 1,0 1 0,-1 0-1,1 0 1,0 0-1,1 1 1,-1 0 0,0 0-1,1 1 1,-1 0-1,1 1 1,-1-1 0,11 2-1,-17-1 132,1 1-1,0 0 1,-1-1 0,1 1-1,-1 0 1,1 0 0,-1 0-1,1 0 1,-1 0 0,0 0-1,0 0 1,1 1 0,-1-1-1,0 0 1,0 1 0,0-1-1,0 1 1,-1-1 0,1 1-1,0 0 1,-1-1 0,1 1-1,-1 0 1,1-1 0,-1 1-1,0 0 1,1 1 0,2 8 293,2 8 292,23 62 2276,-25-75-2709,-1 1 0,2-1 1,-1 0-1,1 0 0,0 0 0,0 0 0,1-1 0,-1 1 0,9 5 0,-10-9-170,0 0 0,0 0 0,0-1 1,0 1-1,1-1 0,-1 0 0,0 0 0,1 0 1,-1-1-1,1 1 0,0-1 0,-1 0 1,1 0-1,5 0 0,-1-1-32,-1-1 0,1 1 0,-1-1 0,0 0 0,13-6 0,-8 1 2,0-1 1,0 0-1,0 0 1,18-19-1,43-48-215,-45 45 17,-20 22 127,0-1 0,0 0 0,-1 0 0,-1-1 0,1 0 0,-1 0 0,-1-1 0,0 1 0,6-22 0,-10 31 119,-1 0 0,1-1 0,-1 1 1,0 0-1,0 0 0,0 0 0,1 0 1,-1 0-1,0 0 0,0 0 0,0 0 0,-1 0 1,1 0-1,0 0 0,0 0 0,0 0 1,-1 0-1,0-2 0,1 3 27,-1 0-1,1-1 1,0 1-1,-1-1 1,1 1-1,-1 0 1,1 0 0,-1-1-1,1 1 1,-1 0-1,0 0 1,1 0 0,-1-1-1,1 1 1,-1 0-1,1 0 1,-1 0-1,0 0 1,1 0 0,-1 0-1,1 0 1,-1 0-1,0 1 1,-3 0 82,1 0 1,-1 0-1,1 0 0,0 1 1,0 0-1,-1-1 0,1 1 1,1 0-1,-6 4 0,-1 4 11,1-1-1,0 1 0,0 0 0,1 1 0,0 0 0,1 0 0,0 1 0,1-1 0,0 1 0,1 0 0,1 1 0,0-1 0,0 1 0,1-1 0,-1 25 1,4-33-136,-1 0 0,1 1 1,-1-1-1,1 0 0,0 0 1,1 0-1,-1 0 0,1-1 1,0 1-1,0 0 1,0-1-1,0 1 0,0-1 1,1 1-1,0-1 0,-1 0 1,1 0-1,1 0 1,-1-1-1,0 1 0,1-1 1,-1 0-1,8 4 0,5 1 20,-1-1-1,1 0 0,0-1 0,25 5 1,5-3-204,-1-2 0,85-2 0,-116-3-5,-5 1-415,0-1-1,0 0 0,0-1 0,-1 0 0,1 0 0,0-1 0,0 0 0,-1-1 1,10-3-1,4-10-7503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57.4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7491,'0'0'10744,"7"25"-8572,3 9-1450,25 104 2147,-16-27 95,7 29-1083,-25-133-1849,-1-6 16,0-16-1252,0-39-6162,0 25-917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59.4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 85 2369,'0'0'7030,"-1"21"-3071,-23 29-3461,14-33 8769,13-27-9136,0 1 0,1-1 1,0 1-1,0 0 1,1 0-1,1 0 1,-1 1-1,13-14 0,10-19 66,-23 33-208,-4 6-37,0-1-1,0 1 0,0 0 1,0 0-1,1 0 0,-1 0 1,1 0-1,-1 0 0,1 0 1,0 0-1,0 1 1,3-4-1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05.4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 1153,'2'-7'25315,"-1"7"-25171,108 0 243,-107 0-382,0 1 1,0-1-1,0 0 0,0 1 1,-1-1-1,1 1 0,0-1 1,-1 1-1,1 0 0,0 0 1,-1 0-1,1 0 0,-1 0 1,1 0-1,-1 0 0,1 0 1,-1 0-1,0 1 0,0-1 1,0 1-1,0-1 0,0 1 1,0-1-1,0 1 0,0 0 1,0-1-1,-1 1 0,1 0 1,-1 0-1,1-1 0,-1 5 1,2 6 77,-1 0 1,0 0 0,-2 22 0,1-18 16,-1-1-10,-1-1 0,0 0 0,-1 0 1,-1 0-1,0-1 0,-1 1 0,0-1 0,-1 0 1,-1-1-1,-15 24 0,22-36-86,-1 1-1,1-1 1,0 0 0,0 0-1,-1 1 1,1-1-1,0 0 1,0 1 0,-1-1-1,1 0 1,0 1-1,0-1 1,0 1 0,-1-1-1,1 0 1,0 1-1,0-1 1,0 1 0,0-1-1,0 0 1,0 1-1,0-1 1,0 1 0,0-1-1,0 0 1,0 1-1,0-1 1,0 1 0,0-1-1,1 0 1,-1 1 0,0-1-1,0 1 1,0-1-1,0 0 1,1 1 0,-1-1-1,0 0 1,0 1-1,1-1 1,-1 0 0,0 0-1,1 1 1,-1-1-1,0 0 1,1 0 0,-1 1-1,1-1 1,-1 0-1,0 0 1,1 0 0,-1 0-1,1 0 1,-1 1-1,0-1 1,1 0 0,-1 0-1,1 0 1,-1 0 0,0 0-1,1 0 1,-1-1-1,1 1 1,-1 0 0,0 0-1,1 0 1,0 0-1,38-10-150,-27 7 174,7-2-156,1 1 0,-1 2-1,26-1 1,-44 3 44,-1 2 53,-1 7 127,0 0 0,0 0 0,-1 0 1,0-1-1,-1 1 0,1 0 1,-2-1-1,-7 16 0,-7 6 635,-21 28 0,8-12-273,28-41-328,0 0-1,-1 1 0,0-1 1,0 0-1,0-1 1,-8 8-1,10-11 54,2-22-10961,1 7 3990,3 0-1583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05.8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 4370,'0'0'12835,"3"0"-10708,100 7 5428,149-7-3500,-273-10-21887,6-2 7971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06.2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3970,'0'0'13494,"0"19"-11304,0 116 1062,2-105-2012,1 0-1,13 54 0,-5-34-627,-10-42-506,0 0-1,1 0 1,0-1-1,1 1 0,0-1 1,0 0-1,7 12 1,-9-18 443,-1-21-6304,0 4-389,0-4-2822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13.6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5587,'0'0'22658,"0"10"-21113,1 13-1238,2-1-1,9 42 1,3 12 80,1 106 488,-16-180-860,0-1-13,0 0 0,0 0 1,0 0-1,0-1 0,0 1 1,0 0-1,0 0 0,1 0 0,-1-1 1,0 1-1,0 0 0,1 0 1,-1-1-1,0 1 0,1 0 1,-1 0-1,1-1 0,-1 1 1,1 0-1,-1-1 0,1 1 0,-1-1 1,1 1-1,0-1 0,1 1 1,2 1 18,-3-2 128,0 11-222,0 0 106,1 0 0,7 20 1,-7-26-19,-1 0 1,1 0-1,-1 0 1,0 0-1,0 0 0,-1 0 1,1 0-1,-1 10 1,3-28-31,-1 1-1,1-1 1,-2 0 0,1-20-1,1-16-22,4 12 12,1 1 1,24-67-1,-32 102 13,0-1 0,1 0 1,-1 1-1,1-1 0,-1 0 1,1 1-1,0-1 0,-1 0 1,1 1-1,0-1 1,0 1-1,0 0 0,0-1 1,0 1-1,1 0 0,-1-1 1,0 1-1,1 0 0,-1 0 1,0 0-1,1 0 0,0 0 1,-1 1-1,1-1 0,-1 0 1,1 1-1,0-1 0,-1 1 1,1-1-1,0 1 0,0 0 1,-1 0-1,1 0 0,0 0 1,0 0-1,-1 0 0,1 1 1,2-1-1,-3 0 10,1 0 0,-1 0 0,1 0 0,-1 0 0,0 0 0,1 0 0,-1-1 0,0 1 0,1-1 0,-1 1 0,0-1 0,0 1 0,2-2-1,-1 1 0,1-1-1,-1 1 0,1 0 0,-1 0 0,1 0 0,-1 1 0,1-1 0,0 1 0,-1-1 0,1 1 0,0 0 0,-1 0 0,4 0 0,-2 0 0,0 0-1,0 0 1,0 0 0,0 1-1,0-1 1,0 1 0,0 0-1,7 3 1,-9-3 8,0 0 0,-1 1 1,1-1-1,0 1 0,-1 0 1,1 0-1,-1-1 0,1 1 0,-1 0 1,0 0-1,0 0 0,0 0 0,0 0 1,0 1-1,0-1 0,-1 0 1,1 5-1,20 108 739,-10-46-329,-6-58-394,0 7-70,-5-16-299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14.1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21 7668,'0'0'18495,"13"2"-17384,43 3 776,108-3 0,-81-4-1198,-69 2-595,0-1 0,-1-1 0,1 0 0,16-6 0,-2 2-36,-11 4-124,-16 2-273,-38-7-26655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14.4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9861,'0'0'11757,"1"10"-10375,0-1-975,0-1 0,1 1 0,0 0 0,0 0 0,0-1 0,8 16 0,5 11 701,17 61 1,-31-90-1095,1-1-268,5 14 773,3-13-3834,9-9-12244,-1-8 8777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14.7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6259,'0'0'15938,"8"27"-13433,3 9-1712,3 8 628,10 66-1,-6 35 749,-17-135-2115,-1-7-48,0 0-1,1 0 1,0 0 0,0 1-1,0-1 1,0 0-1,0 0 1,1 0 0,-1 0-1,1-1 1,0 1 0,-1 0-1,2-1 1,1 3-1,-2-2-50,-2-34-6547,-1 6 509,-3-3-3740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3:01.6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5 105 2017,'-4'-2'21839,"4"-4"-21201,2-2-434,1 0-1,1 0 1,0 1 0,0-1 0,0 1 0,1 0-1,0 0 1,7-7 0,5-8 16,-12 21-129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3.4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115 0 2993,'0'0'14431,"0"26"-12283,1 10-1427,-1 62 2234,-15 133 1,-32-41-1472,31-134-1276,2 0 0,-9 77 0,23-114-2530,11-39-1044,6-26-815,0-14-2641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15.4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60 3169,'0'0'16800,"15"0"-14919,37 0 13,0-3 0,53-8 1,-33-3-685,2 4 0,106-1 1,-125 4-1187,-53 3 641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15.6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10389,'0'0'6496,"3"23"-4076,5 27-1259,33 246 5527,-39-240-5674,8 55 434,-10-109-1442,0 0 1,0-1-1,0 1 0,1-1 0,-1 1 0,0-1 1,1 1-1,0-1 0,-1 1 0,1-1 0,0 1 0,0-1 1,-1 0-1,1 1 0,0-1 0,0 0 0,1 0 1,-1 0-1,0 0 0,0 0 0,3 2 0,-3-3-48,-2-12-8249,1 11 7710,0 0 0,0-1 1,0 1-1,0-1 0,0 1 0,0-1 0,-1 1 1,1-1-1,0 1 0,-1-1 0,0 1 1,1 0-1,-1-1 0,-1-1 0,-12-11-6443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3:02.5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0 134 1361,'0'0'16164,"0"-2"-15868,0 1 0,1-1 0,-1 1 0,0 0 0,0-1 0,1 1 0,-1 0 0,1-1 0,-1 1 0,1 0 0,0-1 0,-1 1 0,2-1 0,11-9 210,0 1 1,1 0 0,0 1 0,18-8 0,-19 4-216,-12 12-249,0 0 0,0-1-1,0 1 1,1 0 0,-1 0-1,0 0 1,0 0 0,1 0 0,-1 0-1,1 0 1,-1 1 0,1-1-1,1 0 1,-2 0-31,1 1 1,0-1-1,-1 0 0,1 1 1,-1-1-1,1 0 0,-1 0 0,1 0 1,-1 0-1,0 0 0,1 0 1,-1 0-1,1-2 0,17-11 53,-14 12-59,-4 2-34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21.6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 23 6819,'0'0'21477,"-8"-5"-19919,1 1-1221,-16-7 44,20 8-32,12 5 320,18 2-441,1 0 0,-1-1 0,31-2-1,-24-1-94,57 9 0,-87-9-133,1 1 0,-1 0 0,0 0 0,0 1 0,0-1 0,0 1 0,0 0 0,0 0 0,0 0 0,0 1 0,-1-1 0,1 1 0,-1 0 0,0 0 0,0 0 0,5 7 0,-4-3 0,0-1 0,-1 1 0,0 0 0,-1 0 0,1 0 0,-1 1 0,-1-1 0,2 15 0,0-4 0,-1 1 0,-1-1 0,-1 1 0,-1-1 0,0 1 0,-1-1 0,-1 1 0,-1-1 0,-1 0 0,0 0 0,-1-1 0,-15 30 0,19-43 0,-16 32 0,-2-1 0,-1-1 0,-1-1 0,-43 48 0,65-81 0,0 0 0,-1 0 0,1 0 0,0 0 0,0 0 0,0 0 0,0 0 0,-1 0 0,1 0 0,0 0 0,0 1 0,0-1 0,0 0 0,0 0 0,0 0 0,-1 0 0,1 0 0,0 0 0,0 0 0,0 1 0,0-1 0,0 0 0,0 0 0,0 0 0,0 0 0,0 1 0,-1-1 0,1 0 0,0 0 0,0 0 0,0 0 0,0 0 0,0 1 0,0-1 0,0 0 0,0 0 0,0 0 0,0 1 0,0-1 0,0 0 0,0 0 0,1 0 0,-1 0 0,0 0 0,0 1 0,0-1 0,0 0 0,0 0 0,0 0 0,0 0 0,0 0 0,0 1 0,1-1 0,-1 0 0,0 0 0,0 0 0,0 0 0,0 0 0,0 0 0,1 0 0,-1 0 0,0 0 0,0 1 0,0-1 0,0 0 0,0 0 0,1 0 0,-1 0 0,0 0 0,10-1 0,-10 1 0,17-4 0,-1 0 0,0-2 0,16-7 0,20-7 0,-7 0 0,-12 3 0,-19 11-531,-2-1 0,1 0 0,-1-1 0,0 0 0,-1-1 0,21-20 0,-18 15-3928,-1-1 0,14-21 1,0-6-9247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22.3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256 0 4626,'0'0'19140,"-10"6"-16574,-2 3-2094,-1 1 0,2 0 1,-1 1-1,-17 21 0,-45 65 425,59-77-689,-1 1-53,5-7 5,1 0 1,0 1-1,0 0 1,-11 26-1,21-39-160,-1 0 0,1-1-1,0 1 1,-1 0-1,1-1 1,0 1-1,0 0 1,0 0-1,1-1 1,-1 1-1,0 0 1,1-1 0,-1 1-1,1 0 1,-1-1-1,1 1 1,0-1-1,-1 1 1,1-1-1,0 1 1,0-1 0,0 0-1,0 1 1,1-1-1,-1 0 1,0 0-1,0 0 1,1 0-1,-1 0 1,1 0-1,-1 0 1,1 0 0,-1-1-1,1 1 1,-1 0-1,4 0 1,6 3 9,1 0-1,0-1 1,20 3 0,-30-6-6,16 3 14,0-1 1,0-1-1,0-1 1,0-1 0,21-3-1,-30 3-223,-1-1 1,1 0-1,-1 0 0,0-1 0,0 0 1,0 0-1,0-1 0,-1 0 0,1 0 1,-1-1-1,0 0 0,11-10 1,-12 8-456,-1 3-620,-1-1 0,0 1 1,0-1-1,0 0 0,4-7 0,-6-4-7632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22.5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5923,'0'0'18840,"10"154"-16807,0-112-816,1 0-481,-1-7-592,1-7-128,-6-6-16,0-1-432,0-7-785,-5 0-992,5 0-928,-5 0-305,0 0-751,6-7-1346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23.0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16 2353,'0'0'19678,"10"2"-17879,27 1 615,72-3 0,47-18-1253,-120 16-1839,-17 4-2437,-8 3-4889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23.2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0 6051,'0'0'19529,"-5"133"-17384,5-84-801,0-21-543,0 7-513,0 0-272,0-13-16,0 6-112,5-14-1297,-5 7-1312,5-14-1505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23.6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5939,'0'0'15404,"6"27"-12963,20 89-320,-20-87-842,3 49-1,-8-63-985,1 0 1,0 0-1,7 25 0,-8-36-289,1 0 0,-1 0 0,1-1 0,-1 1 0,1-1 0,0 1 0,0-1-1,3 4 1,-4-7-18,-1 1-1,1-1 0,0 0 1,-1 1-1,1-1 0,0 1 0,-1-1 1,1 0-1,0 0 0,0 1 0,0-1 1,-1 0-1,1 0 0,0 0 1,0 0-1,-1 0 0,1 0 0,0 0 1,0 0-1,0 0 0,-1 0 1,1 0-1,0 0 0,0-1 0,-1 1 1,1 0-1,0-1 0,0 1 0,-1 0 1,1-1-1,0 1 0,-1-1 1,1 1-1,-1-1 0,1 1 0,-1-1 1,1 0-1,-1 1 0,1-1 1,-1 0-1,1 1 0,-1-1 0,0 0 1,1-1-1,118-161-1730,-115 157 1673,-3 5 60,0-1 1,0 0-1,0 1 0,0-1 0,1 1 1,-1-1-1,0 1 0,1-1 0,-1 1 1,1 0-1,-1 0 0,1 0 1,0 0-1,0 0 0,-1 0 0,1 0 1,0 1-1,0-1 0,0 1 0,0-1 1,0 1-1,0 0 0,0-1 0,2 1 1,-3 1 55,1 0 0,-1-1 0,0 1 1,0 0-1,0-1 0,0 1 0,1 0 1,-1 0-1,-1 0 0,1 0 0,0 0 0,0 0 1,0 0-1,0 0 0,-1 1 0,1-1 1,0 0-1,-1 0 0,1 1 0,-1-1 1,0 0-1,1 3 0,0-2 46,37 107 1689,-6-35-1632,-25-42-2025,-5-8-5285,-2-10-121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24.1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43 384,'0'0'22037,"4"0"-20546,23 0-101,21 1-151,-1-2-1,1-2 1,76-15 0,-98 9-1019,-19 7-183,1-1 1,-1 1-1,1 0 1,-1 1-1,1 0 1,0 0-1,12 1 1,-18 0-52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3.6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1 203 12550,'0'0'14967,"214"-93"-14359,-116 61-560,1 1-48,-18 8-1393,-17 7-2032,-18 8-1650,-34 8-2944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24.4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 1 8740,'0'0'14142,"-1"19"-12330,-4 138 2102,5 203-171,0-357-3399,-15-22-8663,-1-18 3344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3:03.7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0 176 992,'0'0'15666,"9"-9"-13465,101-58 1964,-59 39-3103,-26 4-1820,-3-4-4484,-10 8-1351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38.6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15 6131,'0'0'18472,"0"-1"-18332,0 1 0,0 0 0,-1-1 0,1 1 0,0 0 0,0-1 0,0 1 0,0 0 0,0-1 0,0 1 0,0-1 0,0 1 0,0 0 0,1-1 0,-1 1 0,0 0 0,0-1 0,0 1 0,0 0 0,0-1 0,1 1 0,-1 0 0,0-1 0,0 1 0,1 0-1,-1 0 1,0-1 0,0 1 0,1 0 0,-1 0 0,0-1 0,1 1 0,-1 0 0,0 0 0,1 0 0,-1 0 0,0-1 0,1 1 0,-1 0 0,0 0 0,1 0 0,0 0 0,14 6 88,0-1-1,0 0 1,1-1-1,0 0 1,0-2 0,0 0-1,0-1 1,19 0-1,5 1-130,140-1-97,-179-1-46,-1 0 0,1 0 0,-1 0 0,1 0 1,-1 0-1,0 0 0,1 0 0,-1 0 0,1 0 0,-1-1 0,1 1 0,-1 0 0,1 0 0,-1 0 0,0 0 1,1-1-1,-1 1 0,1 0 0,-1-1 0,0 1 0,1 0 0,-1 0 0,0-1 0,1 1 0,-1-1 1,0 1-1,0 0 0,1-1 0,-1 1 0,0-1 0,0 1 0,0 0 0,0-1 0,1 1 0,-1-1 1,0 1-1,0-1 0,0 1 0,0-1 0,0 1 0,0-1 0,0 1 0,-1-1 0,-3-13-3753,-15 7-4106,-10 6-3983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38.8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3922,'0'0'19353,"146"35"-16360,-100-35-1168,1 0-817,-5 0-688,-22 0-223,-4 0-97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0.7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21 3858,'0'0'17867,"27"-4"-16000,88-10-349,-106 13-1348,-1 0-1,1 1 1,0 0-1,-1 0 1,1 1-1,0 0 1,-1 0-1,1 1 1,-1 0-1,1 1 1,7 3-1,-13-4-71,0 0 0,1 0 0,-1 0 1,0 1-1,0-1 0,-1 1 0,1-1 0,-1 1 0,1 0 0,-1 0 0,0 0 0,0 1 0,0-1 0,0 0 0,-1 1 1,1-1-1,-1 1 0,0 0 0,0-1 0,0 1 0,-1 0 0,1 6 0,0 4 117,-1-1-1,0 1 1,-1-1-1,-1 1 1,0-1-1,-1 1 0,-7 20 1,-5 2 100,-26 48 1,32-68-280,-1 3-16,-6 11 42,-16 43 1,28-66-48,2 1 0,-1 0 0,1 1 0,0-1 0,1 0 0,0 0 0,1 1 0,-1-1 0,1 1 0,1-1 0,1 10 0,-1-15-11,1-1 0,-1 0-1,1 1 1,-1-1 0,1 0 0,0 0 0,-1 0-1,1 0 1,0 0 0,1-1 0,-1 1-1,0 0 1,0-1 0,1 0 0,-1 1 0,1-1-1,-1 0 1,1 0 0,-1-1 0,1 1 0,0 0-1,-1-1 1,5 1 0,9 1 44,1 0 0,23-1 0,-35-1-68,0-1 1,0 0-1,0 0 1,0-1-1,-1 1 1,1-1-1,0 0 1,-1 0-1,0-1 1,1 1-1,-1-1 1,0 0-1,0 0 1,0 0-1,-1-1 1,1 1-1,-1-1 1,0 0-1,5-7 1,5-10-1185,0 0 0,17-40 1,-24 49 268,19-48-5052,-4 3-3508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1.0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158 0 10629,'0'0'15356,"-1"5"-14478,-4 13-640,-2 0-1,0 0 1,-1-1-1,-1 0 1,-1-1-1,0 0 1,-19 23-1,11-14 76,-25 44 0,41-65-297,1 0 0,-1 1 0,1-1-1,0 0 1,0 0 0,-1 7 0,2-10-18,0 0 0,0 0 0,0 0 0,0 0 0,0 0 0,0 0 0,0 1 0,0-1 0,0 0 0,1 0 0,-1 0 0,0 0 0,1 0 0,-1 0 0,1 0 0,-1 0 1,1 0-1,-1 0 0,1-1 0,0 1 0,-1 0 0,1 0 0,0 0 0,0-1 0,0 1 0,-1 0 0,1-1 0,0 1 0,0-1 0,0 1 0,1 0 0,26 4-4,-1 0 0,1-2 0,-1-1-1,46-3 1,-33 1-5,-17-1-214,41-5 1,-56 5-308,-1 0 1,1-1 0,-1 0 0,1 0 0,-1-1 0,0 0 0,0 0 0,12-8 0,-18 10 62,0 0 1,0 0-1,0-1 1,0 1 0,0 0-1,0 0 1,0-1-1,0 1 1,-1 0-1,1-1 1,0 1 0,-1 0-1,1-1 1,-1 1-1,1-1 1,-1 1-1,0-1 1,0 0 0,0 1-1,0-1 1,0 1-1,0-3 1,0 3-217,0-20-11014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1.2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120 0 6723,'0'0'16248,"-41"120"-13479,20-71-1104,5-7-881,1 0-496,-1-14-288,11-7-64,0-7-1105,5-7-1296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1.4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7732,'0'0'16983,"16"0"-16246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1.9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11333,'0'0'15437,"13"2"-14216,1 4-955,1 1 0,-2 1 0,1 0 0,-1 1 0,0 0 0,0 1 0,-1 0 0,-1 1 0,13 15 0,-21-19-213,0 1 0,0-1 0,0 1 0,-1 0 0,-1 0 0,1 0-1,-1 0 1,0 0 0,-1 0 0,0 1 0,0-1 0,-1 0 0,0 0-1,0 0 1,-4 12 0,-4-1 11,-1-1 0,0 0 0,-1-1-1,-14 17 1,-8 13-17,27-38-29,0 0 1,1 0 0,0 1-1,0 0 1,1 0 0,0 0-1,1 0 1,0 1 0,1-1-1,0 1 1,1 0 0,0 15-1,1-25-14,0 0-1,0 1 1,0-1-1,0 0 1,1 1-1,-1-1 1,0 0-1,1 0 1,-1 1-1,1-1 1,-1 0-1,1 0 0,0 0 1,0 0-1,-1 0 1,1 0-1,0 0 1,0 0-1,0 0 1,0 0-1,0-1 1,0 1-1,0 0 1,1 0-1,-1-1 1,0 1-1,0-1 1,0 1-1,1-1 0,-1 0 1,0 0-1,3 1 1,5 0 66,0 0 1,0-1 0,17-1-1,-8 0 120,-17 1-189,1 0-1,-1-1 0,0 1 1,1-1-1,-1 1 0,0-1 1,0 0-1,1 1 0,-1-1 1,0 0-1,0 0 1,0 0-1,0 0 0,0 0 1,0 0-1,0 0 0,0 0 1,0 0-1,-1 0 0,1 0 1,0-3-1,16-34-746,-12 25 188,9-19-3339,19-34 1,3 4-4692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2.3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8836,'0'0'14481,"0"17"-12674,0 226 4022,0-242-5824,0 0 0,0-1 1,0 1-1,0 0 0,0 0 0,0 0 1,0 0-1,0 0 0,1 0 0,-1 0 1,0 0-1,0 0 0,1 0 0,-1-1 1,1 1-1,-1 0 0,1 0 0,-1 0 1,1-1-1,-1 1 0,1 0 0,0-1 1,1 2-1,-1-2-5,-1 1-1,1-1 1,0 0 0,0 0 0,0 0-1,0 0 1,0 0 0,0 0 0,0 0-1,0-1 1,0 1 0,0 0-1,0 0 1,0-1 0,0 1 0,0-1-1,0 1 1,1-1 0,5-4-32,0 0-1,0-1 1,12-12 0,9-9-142,1 2 0,2 0 0,46-28 0,-72 50 116,0 0 1,-1 0 0,1 1 0,0 0 0,1 0 0,-1 0 0,0 0 0,1 1 0,-1 0 0,0 0 0,1 1 0,8 0 0,-13 0 54,-1 0 1,1 0-1,-1 0 1,1 0 0,-1 0-1,1 0 1,-1 0-1,1 1 1,-1-1-1,1 0 1,-1 0-1,1 1 1,-1-1-1,1 0 1,-1 1-1,0-1 1,1 0-1,-1 1 1,0-1 0,1 1-1,-1-1 1,0 0-1,1 1 1,-1-1-1,0 1 1,0-1-1,0 1 1,1-1-1,-1 1 1,0 0-1,0 0 2,37 134 2526,-27-93-1757,-9-35-915,-17-6-9151,1-1 1020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3.8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5010,'0'0'17800,"28"180"-15655,1-133-560,-17 7-720,11-15-577,-11 0-288,11 1-417,-6-17-1968,1 0-2193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3.3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64 3954,'0'0'18851,"33"-1"-15793,213-5 599,41 6-2149,-287-21-9381,0 6 1155,5-5-2276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3.5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5907,'0'0'11183,"1"22"-7914,13 152 2248,-10-138-4339,33 193 1542,-37-228-2803,8 32 1016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3:05.1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 64 2065,'0'0'17896,"0"21"-17290,0-19-621,0 1 0,0 0 0,0 0 0,-1 0 0,1 0 0,-1-1 1,0 1-1,0 0 0,0-1 0,-2 5 0,-3 8 219,15-19 5832,30-17-5661,-10 5-319,-23 12-40,23-7 101,-28 11-10,4-16-961,-6-7-2806,-3-15-1916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3.8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11621,'0'0'13366,"104"21"-13157,-84-21-209,-4 0-97,0 0-1647,-11 0-1698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3.9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22 11589,'0'0'11125,"140"0"-10949,-114-7-176,5 0-1968,0 7-2803,0-7-4001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4.3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1 4002,'0'0'13145,"-1"21"-10077,-7 140 2190,3-24-1006,4-43-7290,7-124-3702,18-12 2451,-11 19 1237,27-50-6769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4.7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270 0 5683,'0'0'4911,"-7"33"-845,-90 363 7134,90-371-10666,-48 203 2915,46-177-2957,1 1 0,-1 75-1,9-124-490,0-1-1,0 1 0,0-1 0,0 1 0,0-1 1,0 1-1,1-1 0,0 1 0,-1-1 1,1 0-1,0 1 0,0-1 0,0 0 0,0 1 1,0-1-1,1 0 0,-1 0 0,1 0 1,0 0-1,-1 0 0,5 2 0,-4-3-9,-1 0 0,1-1 0,0 0 0,0 1 1,0-1-1,0 0 0,0 0 0,0 0 0,0 0 0,0-1 0,0 1 0,0 0 0,0-1 0,0 1 0,0-1 0,-1 0 0,1 1 0,0-1 0,0 0 0,-1 0 0,1 0 1,-1-1-1,1 1 0,-1 0 0,1-1 0,-1 1 0,2-2 0,17-19-138,-1-1 0,0-1-1,-2 0 1,-1-1 0,17-35 0,-28 50 124,1-1 0,-1 1-1,-1-1 1,0 0 0,-1-1 0,0 1 0,0-1 0,1-19 0,-4 30 47,0 1 1,0-1 0,-1 0 0,1 0-1,0 1 1,0-1 0,0 0 0,-1 1-1,1-1 1,0 0 0,-1 1 0,1-1-1,0 1 1,-1-1 0,1 1-1,-1-1 1,1 1 0,-1-1 0,1 1-1,-1-1 1,0 1 0,1-1 0,-1 1-1,1 0 1,-1-1 0,0 1-1,1 0 1,-1 0 0,0 0 0,1-1-1,-1 1 1,0 0 0,-1 0 0,-28 0 490,19 1-345,-3-1-31,5-1-92,-1 1 0,0 0 0,1 1 0,-1 0 0,0 1 1,1 0-1,0 0 0,-15 6 0,-1 3-57,6-1-77,-2-1 1,-36 10-1,44-14-1117,9 3-5589,3-8 6340,1 1 0,0 0 1,0-1-1,0 1 0,0 1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6.6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1 4882,'0'0'17427,"0"0"-17358,0 0 0,0 0 0,0 0 0,-1 0 0,1 1 0,0-1 1,0 0-1,0 0 0,0 0 0,0 1 0,0-1 0,0 0 0,0 0 0,0 1 0,0-1 0,0 0 0,0 0 1,0 0-1,0 1 0,0-1 0,0 0 0,0 0 0,0 0 0,0 1 0,0-1 0,0 0 0,1 0 1,-1 0-1,0 1 0,0-1 0,0 0 0,0 0 0,0 0 0,0 0 0,1 1 0,-1-1 0,0 0 0,0 0 1,0 0-1,1 0 0,-1 0 0,0 0 0,0 0 0,0 1 0,1-1 0,-1 0 0,0 0 0,1 0 0,8 8 375,1-1 1,0 0-1,0 0 0,1-1 0,-1 0 0,2-1 0,14 6 0,-14-7-321,-1 0 0,-1 1-1,1 0 1,-1 1 0,1 0 0,-2 1 0,1 0 0,9 10 0,-17-15-93,-1 0 0,0 1 0,0-1 0,1 1 0,-1-1 0,-1 1 0,1 0 0,0-1 0,-1 1 0,1 0 0,-1 0 1,0-1-1,0 1 0,0 0 0,-1 3 0,1-1 62,-1 1 1,0-1-1,0 1 1,0 0-1,-1-1 1,-4 10-1,-13 17 135,-3-2 0,0 0-1,-2-2 1,-28 27 0,21-22-144,28-29-80,-1 1 1,1-1 0,1 1 0,-1 0 0,1-1 0,-1 1 0,1 1-1,1-1 1,-1 0 0,1 0 0,0 1 0,0-1 0,1 0 0,-1 1-1,1-1 1,0 1 0,1 5 0,0-9-4,-1 0 0,0 0 0,1 0 0,0 0 0,-1 0 0,1-1 0,0 1 0,0 0 0,0 0 0,0 0 0,0-1 0,0 1 0,1-1 0,-1 1 0,0-1 0,1 1 0,0-1 0,-1 0 0,1 0 0,0 0 0,-1 0 0,4 2 0,44 15 0,-49-18 0,18 4 0,-1-1 0,1-1 0,0-1 0,0 0 0,0-1 0,28-4 0,-43 3-56,0 1 1,0-1-1,0 0 1,0 0-1,0 0 0,0-1 1,0 1-1,0-1 0,-1 0 1,1 1-1,-1-1 1,1 0-1,-1-1 0,0 1 1,1 0-1,-1-1 0,-1 1 1,1-1-1,3-4 1,11-15-4126,-15 22 3534,0-1 0,0 0 0,0 0 0,-1 1 0,1-1 0,0 0 0,-1 0 0,1 0 0,-1 0 0,1 0 0,-1 0 0,1 0 0,-1 0 0,1 0 0,-1 0-1,0 0 1,0 0 0,1 0 0,-1 0 0,0-2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7.3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 0 3362,'0'0'16428,"-4"18"-14419,-7 38 481,2 1 0,-3 90 0,12-146-2480,0-1 0,0 1 0,-1 0 0,1-1 0,0 1 0,0-1 0,0 1 0,0-1 0,1 1 0,-1 0 0,0-1 0,0 1 0,0-1 0,0 1 0,0-1 0,1 1 0,-1-1 0,0 1 0,1-1 0,-1 1 0,0-1 0,1 1 0,-1-1 0,0 1 0,1-1 0,-1 0 0,1 1 0,-1-1 0,1 0 0,-1 1 0,1-1 0,-1 0 0,1 0 0,0 1 0,0-1 3,1 0 0,-1-1 0,1 1 0,-1 0 0,1-1 0,-1 1 0,1-1 0,-1 0 0,0 1 0,1-1 0,-1 0 0,2-1 0,37-35 253,93-99 131,-132 135-403,-1 1-1,0-1 0,1 1 0,-1 0 1,0-1-1,1 1 0,-1 0 1,0-1-1,1 1 0,-1 0 0,1-1 1,-1 1-1,1 0 0,-1 0 1,1 0-1,-1-1 0,1 1 0,-1 0 1,1 0-1,-1 0 0,1 0 1,-1 0-1,1 0 0,-1 0 0,1 0 1,-1 0-1,1 0 0,-1 0 0,1 0 1,0 1-1,8 14-141,-2 28 87,-7-37 110,5 26 352,-3-14-1,1-1 1,0 1 0,10 26 0,-34-31-13238,15-11 9952,-29 11-7317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7.7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9812,'0'0'16136,"16"0"-15624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4.1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41 167 6675,'0'0'16418,"25"18"-15199,-25-18-1219,30 23 382,48 25-1,-76-47-357,1 1-1,0-1 1,0 0-1,0 0 0,0 0 1,0 0-1,0-1 1,0 1-1,0-1 0,0 0 1,0 0-1,1 0 1,-1 0-1,0 0 1,0-1-1,0 0 0,0 1 1,0-1-1,3-2 1,-1 1 3,-1-1 0,1 0 0,-1 0 1,0-1-1,0 1 0,0-1 1,4-6-1,-1 4 4,0-1-16,-1 1 0,0-1 0,0-1 0,0 1 0,-1-1 0,0 0 0,0 0-1,-1 0 1,0 0 0,-1-1 0,0 0 0,0 0 0,-1 0 0,0 0 0,0 0 0,0-17 0,-2 23 5,0 1 1,0 0-1,0 0 1,-1-1 0,1 1-1,-1 0 1,1 0 0,-1 0-1,0 0 1,0 0 0,0 0-1,0 0 1,0 0-1,0 0 1,-1 0 0,1 0-1,-1 1 1,-2-4 0,0 3 30,1 0 1,-1-1 0,0 1 0,1 0 0,-1 1-1,0-1 1,0 1 0,0-1 0,-7 0 0,-3 0 143,0 1 0,0 0 0,0 1 0,0 0 0,-22 5 1,21-2-145,0 1 0,1 1 1,-1 1-1,1 0 1,0 0-1,-20 14 0,-26 12-90,57-31-255,22-5-8299,11-15 757,14-5-2368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8.3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8900,'0'0'18038,"24"-1"-13518,-12 4-8632,-11 9-2014,4 2-3281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9.1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36 7684,'0'0'15238,"14"0"-13709,416 0 6224,-428 0-7694,-2-9-1530,37-17-20709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9.5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3057,'0'0'18075,"3"7"-16002,6 20-591,-2 1-1,-1 0 1,-1 0-1,3 49 1,-8 126 84,-1-98-1087,1-37-346,0-54-173,0-46-141,-6-16-6409,1 26-2022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3:06.2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85 1553,'0'0'6813,"-3"5"-6071,-4 17 12042,18-30-10913,13-12-953,-15 11-616,1 0 1,0 0 0,1 1 0,0 1 0,0 0-1,1 0 1,13-5 0,-20 12-100,3-1-28,16-13-13425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3.6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249 1 7652,'-9'23'3697,"-137"343"5369,115-296-7790,-31 80 2122,62-158-5362,2-49-3436,12 9 11,11-7-1969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3.9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7716,'0'0'10284,"4"28"-7973,1 9-1550,0 3 289,2-1 0,13 41 0,18 95 2464,-8-28-2802,-25-113-1195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4.1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6563,'0'0'17096,"62"7"-15864,-5-7 1,0 0-785,0 0-304,1 0-144,-12 0-496,1 0-2385,-11 0-2386,1 0-3649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6.6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 1 80,'0'0'17568,"-3"20"-15151,0-1-1821,-4 34 2404,-1 57-1,8-107-2915,-1 0-1,1 0 1,1 1-1,-1-1 1,0 0-1,1 0 1,0 0 0,0 0-1,0 0 1,0 0-1,0 0 1,0 0-1,1 0 1,-1-1-1,3 4 1,-2-4-418,-2-2 421,0 1 1,0-1 0,0 0-1,1 1 1,-1-1-1,0 0 1,0 0 0,1 1-1,-1-1 1,0 0 0,0 0-1,1 0 1,-1 0-1,0 1 1,1-1 0,-1 0-1,0 0 1,1 0-1,-1 0 1,0 0 0,1 0-1,-1 0 1,0 0 0,1 0-1,-1 0 1,0 0-1,1 0 1,-1 0 0,1 0-1,0 0 564,-1-22-349,0-5-270,-1 19-41,1 0 0,1-1 0,0 1 1,0 0-1,4-14 0,-3 17-5,0 1-1,0 0 0,0 0 0,1 0 1,-1 0-1,1 1 0,0-1 0,0 1 0,1-1 1,-1 1-1,8-5 0,111-74-246,-120 81 159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6.8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8884,'0'0'11349,"88"21"-10740,-56-14-353,9 0-256,-5 0-272,1-7-2626,-16 7-3553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7.0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 8100,'0'0'13542,"-5"77"-12758,5-56-464,0 7-320,0-7-160,0 7-1873,0-7-2289,0-7-2193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4.5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 1 6195,'0'0'15097,"-4"31"-12162,-13 104-374,7-71-1341,6-40-651,1 0 0,0 31 0,3-54-575,0 0-1,0 0 1,0 1 0,1-1-1,-1 0 1,0 0 0,0 0-1,1 0 1,-1 0-1,0 0 1,1 0 0,-1 0-1,1 0 1,-1 0 0,1 0-1,0 0 1,-1 0 0,1 0-1,0 0 1,0-1 0,0 1-1,-1 0 1,1 0 0,0-1-1,0 1 1,0-1 0,0 1-1,0-1 1,0 1 0,0-1-1,1 0 1,-1 1 0,0-1-1,0 0 1,1 0 0,3 1-58,-1-1 0,1-1 1,-1 1-1,1 0 1,-1-1-1,0 0 1,1 0-1,6-3 1,9-6-99,-1-1 1,0 0 0,0-1-1,-1-2 1,29-26 0,35-26-872,14 4-827,-93 61 1789,1-1 0,-1 0 0,1 1 0,0-1 0,-1 1 0,1 0 0,0 0 1,6 0-1,-9 1 83,0 0 1,0 0 0,0 0 0,1 0-1,-1 0 1,0 0 0,0 1 0,0-1 0,0 0-1,0 1 1,0-1 0,0 1 0,0-1-1,0 1 1,0 0 0,0-1 0,0 1-1,0 0 1,0 0 0,0-1 0,-1 1-1,1 0 1,0 0 0,-1 0 0,1 0 0,0 0-1,-1 0 1,0 0 0,1 0 0,0 2-1,56 156 4462,-54-150-4511,0-1 0,1 0-1,0 0 1,0 0 0,11 14-1,-9-21-2485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7.2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35 1201,'0'0'18920,"224"-28"-17479,-115 21-865,-6 7-240,-9 0-336,-22 0-1296,-25 0-2306,-21 7-2641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7.3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7523,'0'0'15992,"0"63"-14520,0-42-895,0 7-497,0-7-80,0 7-1345,0-7-1888,10-14-2962,6 0-5362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7.6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117 0 11381,'0'0'13102,"-20"19"-12461,-56 59-356,74-75-282,-1-1-1,1 1 1,0 0-1,0 0 1,0 0-1,0 1 1,1-1-1,-3 6 1,4-8-10,0 0 1,0-1-1,0 1 0,0 0 0,0-1 1,0 1-1,0 0 0,0-1 1,0 1-1,0 0 0,0-1 0,0 1 1,0-1-1,1 1 0,-1 0 0,0-1 1,0 1-1,1 0 0,-1-1 1,0 1-1,1-1 0,-1 1 0,1-1 1,-1 1-1,1-1 0,0 1 1,2 1-49,0-1 1,0 0-1,1 0 1,-1 0 0,0-1-1,0 1 1,1-1-1,-1 0 1,0 1 0,5-2-1,-4 1-2,5 0-162,0 0 0,0 0 0,1-1 0,-1-1 0,0 0 0,0 0 0,-1 0 0,1-1 0,0-1 0,13-7 0,-14 7 36,-5 1 147,1 1 1,0 0-1,0 0 1,0 0-1,0 1 0,0-1 1,0 1-1,0 0 1,5-1-1,-8 22 1392,12 7 831,-2-16-3432,-10-11 621,-1 0 312,1 0 0,-1 0 0,1 0 0,-1 0 0,0 0 0,1 0 0,-1 0 0,0 0 0,1 0 0,-1 0 0,1 0 0,-1 0 0,0 0 0,1 0 0,-1 0 0,10-16-12575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7.8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10053,'0'0'12405,"0"56"-12405,0-35-464,6 0-2625,14-7-3955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8.0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11189,'182'133'4546,"-182"-126"-448,0 0-2177,0 0-272,0 0-1553,0 0-96,5 0-929,11-7-2560,5 7-4291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8.2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1 144,'0'0'18697,"67"7"-18105,-10-7 368,11 0-399,-1 0-545,-15 0-16,-15 0-1889,-17 0-3090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8.5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79 1 624,'0'0'19097,"-5"10"-17670,-10 22-164,1 1 0,-13 46-1,22-61-863,1 0 0,1 0 0,0 1 0,2 0 0,0-1 0,1 1 0,2 19 0,-1-34-382,0 0 0,0 0 1,0 0-1,0-1 1,1 1-1,0 0 0,0-1 1,0 1-1,0-1 1,0 0-1,1 1 0,-1-1 1,1 0-1,0 0 1,0-1-1,0 1 0,0-1 1,1 1-1,-1-1 1,0 0-1,1 0 1,0-1-1,-1 1 0,1-1 1,0 0-1,0 0 1,0 0-1,0 0 0,7 0 1,-2 0-181,-1-1 0,1 0 0,-1 0 0,1-1 0,-1 0 0,9-2 0,-10 1-411,0 0-1,0 0 1,-1 0 0,1-1-1,-1 0 1,0 0 0,6-5-1,23-18-5419,9 4-3755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8.8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2273,'0'0'18040,"83"0"-17255,-26 0-81,-5 0-496,-5 0-208,-11 0-272,-20 7-2289,-11 7-9253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9.0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35 8036,'0'0'13878,"120"0"-13606,-63 0-272,10 0-1184,11-14-3346,0-7-3762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9.3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11877,'0'0'11982,"18"8"-11035,59 29 134,-72-34-988,0 0 1,0 0 0,-1 0 0,1 1 0,-1 0 0,0 0 0,0 0 0,0 0 0,0 0 0,-1 1 0,0 0-1,0-1 1,0 1 0,-1 0 0,1 1 0,-1-1 0,1 6 0,0 2 8,-2-1 0,1 1 1,-2 0-1,0 0 0,-1 17 1,0-27-92,0 5 34,0 1 1,-1-1-1,0 0 0,0 0 0,-1 0 1,0-1-1,-1 1 0,1-1 0,-1 1 1,-6 6-1,-15 32 66,20-24-126,5-21 14,0 0 1,0-1 0,0 1-1,1-1 1,-1 1-1,0 0 1,0-1 0,1 1-1,-1-1 1,0 1-1,1-1 1,-1 1 0,0-1-1,1 1 1,-1-1-1,1 0 1,-1 1 0,1-1-1,-1 0 1,1 1-1,0 0 1,3 0 21,0-1 0,-1 1 0,1 0 0,0-1 0,0 0 0,0 0 0,7 0 0,5-1 149,8 0-419,1-2-1,-1 0 0,31-9 0,19-4-8531,-28 9-800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1:59.6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6611,'0'0'14855,"181"26"-13847,-136-26-479,0 0-481,-6 0-48,-7 0-1201,0 0-3329,-6 0-3794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10.9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146 1 3602,'0'0'14526,"-17"35"-12669,-3 5-1209,2-4 234,1 2 0,1-1 0,-17 70-1,11 5 1805,21-103-2572,0 0 0,1 0-1,-1 0 1,2 0 0,-1 0 0,1 0-1,1 0 1,0-1 0,5 18-1,-4-22-104,0 1 0,0-1-1,0 1 1,1-1-1,0 0 1,0 0 0,0-1-1,0 1 1,0-1-1,1 0 1,-1 0-1,1 0 1,0-1 0,0 1-1,10 2 1,2 0-228,0 0 1,1-1 0,27 2-1,-38-5-222,0-1 0,-1-1 0,1 1 0,0-1-1,-1 0 1,1-1 0,-1 1 0,1-1 0,-1-1 0,0 1 0,0-1 0,0 0-1,0-1 1,0 1 0,-1-1 0,1 0 0,-1-1 0,0 1 0,5-7-1,30-39-6105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4.9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284 0 11541,'0'0'13409,"-25"10"-11608,3-1-1503,5-3-151,0 0 1,0 2 0,1 0 0,0 0-1,1 2 1,-1 0 0,2 0 0,-15 14-1,23-19-124,1 0-1,0 1 1,0-1-1,0 1 1,1 0-1,-1 0 1,2 0-1,-1 1 1,1-1-1,0 1 0,0 0 1,0 0-1,1 0 1,0 0-1,1 1 1,0-1-1,0 0 1,0 11-1,2-14-46,-1-1 0,1 0-1,0 0 1,0 1 0,0-1-1,1 0 1,-1 0 0,1 0-1,-1 0 1,1-1 0,0 1 0,0 0-1,0-1 1,1 1 0,-1-1-1,1 0 1,3 3 0,10 7-102,32 18-1,-28-18 41,-4-2 58,-7-5-32,0 0 0,-1 1 1,1 0-1,-1 1 0,9 9 1,-15-14 57,0 0 1,0 1-1,-1-1 0,1 1 1,-1-1-1,0 1 1,1-1-1,-1 1 1,0 0-1,0 0 1,-1 0-1,1-1 1,-1 1-1,1 0 1,-1 0-1,0 0 1,0 0-1,0 0 1,-1 0-1,1 0 1,-1 0-1,1-1 1,-1 1-1,-1 4 1,-1-3 43,0 1 1,1-1 0,-1 0-1,-1 0 1,1 0 0,0 0-1,-1-1 1,0 1-1,0-1 1,0 0 0,0 0-1,-1 0 1,1-1 0,-1 0-1,0 1 1,-9 1 0,2 1-117,0-2-1,-1 1 1,1-2 0,-1 0 0,-21 1 0,31-3-107,1 0 0,0 1 0,-1-1 0,1-1 0,0 1 0,-1 0 1,1-1-1,-1 1 0,1-1 0,0 1 0,0-1 0,-1 0 0,1 0 0,0 0 0,0 0 1,0-1-1,-2-1 0,2 1-323,1-1 0,-1 0 0,1 0 0,0 0 0,0 0 0,0 0 0,1 0 0,-1 0 0,1 0 0,-1 0 0,1 0 0,0 0 0,1-6 0,-1-49-7785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9.8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6723,'0'0'15204,"5"0"-14168,192 3 2954,102 15-2511,-247-13-1597,27 2 342,-28-5-4391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9.9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22 9508,'0'0'11862,"166"14"-9781,-83-14-865,5 0-639,-5 0-449,-10 0-128,-11 0-945,-10-14-2704,-15-7-3507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5:00.2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135 1 7668,'0'0'15956,"26"13"-14830,83 43 275,-83-43-909,41 28 0,-60-36-467,-1 1 0,0 0 0,0 0 0,0 0 0,-1 0-1,0 1 1,0 0 0,6 11 0,-9-14-14,0 0 1,-1 1-1,1-1 0,-1 1 0,0-1 1,0 1-1,0-1 0,-1 1 0,0 0 1,0-1-1,0 1 0,0-1 0,-1 1 1,1 0-1,-1-1 0,0 1 0,-1-1 1,1 0-1,-1 1 0,0-1 0,0 0 1,0 0-1,-1 0 0,-3 4 0,-7 9 196,-1 0-1,-1-1 0,-32 27 0,29-27-39,-57 48-439,-92 61 0,164-122-510,-1-1 0,0 1 0,0-1 1,0 0-1,0 0 0,0 0 1,0-1-1,-6 2 0,-8-2-6824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5:01.3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427 1 10389,'-16'19'3831,"-182"255"5824,8-3-4824,179-257-4515,-1 2-1104,17-37-799,3 1-27,1 0 1,1 1-1,21-32 1,1 0-1132,72-127-5318,-28 67 5607,-70 103 2623,0 0 1,1 0 0,11-10 0,-15 16 431,0-1 0,1 1 0,-1 0-1,1 0 1,0 0 0,5-2 0,-9 4-504,1 0-1,-1 0 1,0 0-1,0 0 0,1 0 1,-1 0-1,0 0 1,1 0-1,-1 0 1,0 0-1,1 0 1,-1 0-1,0 0 1,0 0-1,1 0 1,-1 0-1,0 0 1,0 1-1,1-1 1,-1 0-1,0 0 1,0 0-1,1 0 1,-1 1-1,0-1 1,0 0-1,0 0 0,1 1 1,-1-1-1,0 0 1,0 0-1,0 1 1,0-1-1,0 0 1,0 0-1,0 1 1,1-1-1,-1 0 1,0 1-1,0-1 1,0 0-1,0 0 1,0 1-1,0-1 1,0 0-1,0 1 1,-1-1-1,1 0 1,0 1-1,0-1 0,0 0 1,0 1-1,1 6 1022,15 68 3240,-6-32-1900,7 59 0,-7-19-938,-4-36-2151,0 47-1,-6-92-204,1-2 646,-1 0 1,0 1-1,0-1 0,0 0 1,0 0-1,-1 1 0,1-1 1,0 0-1,0 0 0,0 1 0,0-1 1,-31 2-16133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5:01.5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 10501,'0'0'12998,"192"7"-10837,-103-7-817,4 0-975,-5 0-369,-5 0-945,-15-7-2304,-21 0-3186,-11 0-3490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5:01.7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6819,'0'0'13484,"4"26"-11470,15 82-459,-15-87-1182,-4-15-251,1 1 0,0 0 0,1-1 0,0 0 0,-1 1 0,2-1 0,-1 0 1,1 0-1,0 0 0,4 6 0,-6-11-121,0 0 0,0 0 1,1 0-1,-1 0 0,0 0 0,0-1 1,0 1-1,1 0 0,-1 0 0,0-1 1,1 1-1,-1-1 0,0 0 1,1 1-1,-1-1 0,1 0 0,-1 0 1,1 0-1,-1 0 0,1 0 0,-1 0 1,1 0-1,-1 0 0,0-1 1,1 1-1,-1 0 0,1-1 0,-1 1 1,0-1-1,2-1 0,5-1 11,-2-1-1,1 0 0,0-1 0,6-5 1,15-11-13,-17 14-158,0-1 1,-1 0-1,16-18 1,-8 6-845,8-12-2497,-12 8-1751,-4 2-2713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5:01.9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8548,'0'0'11541,"104"14"-11525,-63-7-16,6 0-1953,-6 0-3185,-20-7-4178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5:02.1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 1 6947,'0'0'13286,"-26"133"-11925,26-112-1137,0-7-192,0 0-32,6-7-1489,9-7-1824,6 0-1730,5-14-3152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5:02.3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 7828,'156'-14'6547,"-135"14"-5011,31 0-127,15 0-80,21 0 463,-5 0-1263,-5 0-529,-31 0-1425,-16 0-3361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5:02.4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47 1 6371,'0'0'15271,"-41"140"-12758,41-105-1312,-6 0-849,6-14-352,0 0-48,6 0-2305,20-14-1969,10-7-3234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5.0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32 8548,'0'0'10037,"214"24"-9477,-115-24-304,16-8-256,-5-8-929,-23 1-3409,-23-1-2913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5:02.7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193 0 10293,'0'0'3671,"-23"2"232,-72 11-1174,89-11-2442,-1-1 0,1 1 0,0 0 0,0 0 0,0 1 0,-7 4 0,11-6-132,0 1-1,0-1 1,0 1-1,0-1 1,0 1-1,1 0 1,-1 0-1,1-1 1,-1 1-1,1 0 1,0 0-1,-2 5 1,2-5 90,25-2-776,-5 0 308,7 1-353,0-2 0,0-1 1,29-5-1,-9-5-490,-31 7 753,-1 0 0,1 2 1,1 0-1,-1 0 0,0 2 0,0 0 0,1 0 0,20 3 0,-33-1 509,-1 0 0,0 0-1,0-1 1,0 2 0,0-1-1,0 0 1,0 0 0,0 1 0,-1-1-1,1 0 1,0 1 0,-1 0-1,1-1 1,-1 1 0,0 0 0,3 4-1,14 34 2630,-18-40-2825,0 0-35,0 0-1,0 0 0,0-1 0,0 1 1,0 0-1,0 0 0,0 0 0,0 0 1,0 0-1,0 0 0,0 0 1,0 0-1,1 0 0,-1 0 0,0 0 1,0 0-1,0 0 0,0 0 0,0 0 1,0 0-1,0 0 0,0 0 0,1 0 1,-1 0-1,0 0 0,0 0 1,0 0-1,0 0 0,0 0 0,0 0 1,0 0-1,0 0 0,0 0 0,1 0 1,-1 0-1,0 0 0,0 0 0,0 0 1,0 0-1,0 0 0,0 0 1,0 0-1,0 0 0,0 0 0,0 0 1,0 0-1,1 1 0,-1-1 0,0 0 1,0 0-1,0 0 0,0 0 0,0 0 1,0 0-1,0 0 0,0 0 1,0 0-1,0 1 0,0-1 0,0 0 1,0 0-1,0 0 0,0 0 0,2-9-3903,-2-16-1934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5:02.9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 1 2753,'0'0'19849,"-52"126"-19609,52-98-240,0 0-384,0-14-2481,0 0-4146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5:03.0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9524,'0'0'12598,"11"84"-12598,4-77-1585,-4 0-3489,4-7-4626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5:03.2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50 9861,'0'0'11461,"203"-7"-9973,-89-7-239,-15 7-785,-32-7-464,-25 14-960,-27 0-2546,-10-7-2577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5:03.4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94 1 2273,'0'0'19145,"-83"119"-16952,73-77-528,10-7-833,0 0-288,5-14-224,10-7-272,6 0-48,5-7-352,10-7-1665,11 0-1248,15-7-2338,11-14-3617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5:03.9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7075,'0'0'16584,"114"0"-15400,-62 7-335,5-7-481,0 0-368,-15 0-32,-6 0-1953,-20 7-2081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5:04.0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7491,'0'0'16216,"26"14"-16168,15-14-96,17 0-160,14 0-2513,-4 0-3987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5:04.4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1 8740,'0'0'15588,"-2"18"-14515,-11 158 2587,13-171-3614,0 0 0,0 1 0,1-1-1,-1 1 1,1-1 0,1 0 0,-1 0-1,3 7 1,-3-10-47,0-1 0,0 1 0,0 0 0,1-1 0,-1 1 0,0-1 0,1 1 0,-1-1 0,0 0 1,1 0-1,0 1 0,-1-1 0,1 0 0,0 0 0,0-1 0,-1 1 0,1 0 0,0-1 0,0 1 0,0-1 0,0 1 0,0-1 0,0 0 0,0 0 0,2 0 0,9 0-157,0-1 0,0-1 1,0 0-1,-1-1 0,1 0 0,-1-1 0,0 0 0,0-1 1,0-1-1,-1 0 0,13-8 0,7-4-465,-14 7 52,0 0 1,1 1-1,0 1 0,1 1 0,24-7 1,-42 15 601,0 0 0,0-1 1,0 1-1,0 0 0,0 0 0,0 0 1,0 0-1,0 0 0,0 0 0,0 0 1,0 0-1,0 0 0,0 1 0,0-1 1,0 0-1,0 1 0,-1-1 0,1 0 1,0 1-1,0 0 0,0-1 1,0 1-1,-1-1 0,1 1 0,0 0 1,0-1-1,-1 1 0,1 0 0,-1 0 1,2 1-1,4 26 877,-5-18-403,1 0-112,0 1-12,1 0 1,0 0-1,0-1 1,1 1-1,0-1 1,1 0-1,0 0 0,10 13 1,6 4 248,-13-25-580,-6-2-453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6:41.8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35 2161,'0'0'9191,"5"0"-8596,21 0 2286,-11-28-9724,-14 21 2828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6:42.7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0 106 3105,'39'4'1247,"63"4"703,-68-7 4082,1 0 5477,16-3-10779,62-11-1,-20 1-457,53 5-234,-62 1-23,90-10 47,101-5 5,-77 11 75,0-1 9,493 11 17,-520-10-176,5-1-74,-156 11-199,17-1 893,-27 2-1837,-41 6-9041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5.2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203 1 8964,'0'0'13062,"-87"141"-10453,46-79-528,12 8-1152,1-7-657,16-1-272,6-15-544,6-8-2626,23-23-2561,29-16-5330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8:56.3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4674,'0'0'8319,"4"30"-4408,-2-11-3334,18 207 4128,-14-90-2089,20 228 400,-19-350-2890,-7-14-125,0 1 0,0-1 0,0 0 0,1 1 0,-1-1 0,0 0 1,0 0-1,1 1 0,-1-1 0,0 0 0,0 0 0,1 0 0,-1 0 0,0 1 0,1-1 1,-1 0-1,0 0 0,1 0 0,-1 0 0,0 0 0,1 0 0,-1 0 0,0 0 1,1 0-1,-1 0 0,0 0 0,1 0 0,-1 0 0,0 0 0,1 0 0,-1 0 0,0 0 1,1-1-1,-1 1 0,0 0 0,1 0 0,-1 0 0,0 0 0,0-1 0,1 1 0,-1 0 1,0 0-1,0-1 0,1 1 0,-1 0 0,0 0 0,0-1 0,0 1 0,1-1 0,55-82 44,-36 50-32,2 2 1,0 1 0,31-31-1,-53 60-9,1 0 0,0 1 1,0-1-1,0 0 0,0 0 0,-1 1 0,1-1 0,0 1 0,0-1 0,0 1 0,0-1 0,0 1 1,1-1-1,-1 1 0,0 0 0,0 0 0,2-1 0,-2 2 2,-1-1 0,1 0 0,0 0 0,-1 1 0,1-1 0,0 0 0,-1 1 0,1-1 0,0 0 0,-1 1 0,1-1 0,-1 1 0,1-1-1,-1 1 1,1 0 0,-1-1 0,1 1 0,-1-1 0,0 1 0,1 1 0,1 4 55,0 0 1,0 1-1,0-1 0,1 13 0,-1-4 56,44 238 1785,-45-241-1899,9 10-781,-6-19-1867,-4-13-869,-4-5-3489,-1-5-2863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8:56.8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29 2913,'0'0'15936,"0"0"-15884,0 0 1,0 0 0,0 0-1,0 0 1,-1 0-1,1 1 1,0-1 0,0 0-1,0 0 1,0 0 0,0 0-1,0 0 1,0 1 0,0-1-1,0 0 1,0 0 0,0 0-1,0 0 1,0 0-1,0 1 1,0-1 0,0 0-1,0 0 1,0 0 0,0 0-1,0 1 1,1-1 0,-1 0-1,0 0 1,0 0 0,0 0-1,0 0 1,0 0-1,0 1 1,0-1 0,0 0-1,1 0 1,-1 0 0,0 0-1,0 0 1,0 0 0,0 0-1,0 0 1,1 0 0,-1 0-1,0 0 1,0 0-1,0 0 1,0 0 0,0 1-1,1-1 1,-1 0 0,0 0-1,0-1 1,0 1 0,12 2 694,0 0 0,0-1 0,0 0 0,0-2 0,17-1 0,9 1 403,14 2-11,-26 0-747,-1-1-1,0-1 0,42-6 1,-48 6-419,-18 1-31,0 0 0,0 1 1,-1-1-1,1 0 1,0 0-1,0 0 0,0 0 1,0-1-1,0 1 0,-1 0 1,1 0-1,0 0 0,0-1 1,0 1-1,0 0 0,1-2 1,1-11-8970,-3 1 2629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8:57.0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3602,'0'0'14006,"5"141"-11141,10-85-592,-4 0-192,-11-7-368,10-14-736,-5-7-481,-5-14-336,0-21-4242,0-14-304,0 0-6899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8:57.6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1 111 6771,'0'0'16538,"3"-2"-13976,26-18-2557,110-68 774,-139 88-690,1 1 0,0 0 0,-1 0 0,1 0-1,-1 0 1,0-1 0,1 1 0,-1 0 0,0 0 0,0 0 0,1 0 0,-1 0 0,0 0 0,0 0 0,0 0 0,0 0-1,0 0 1,0 0 0,-1 1 0,2 27 30,-1-28-69,-19 457 3504,17-379-3461,2-78 332,-4-1-1299,0-1 0,0 1 0,0-1 1,0 0-1,0 0 0,0-1 0,1 1 1,-7-4-1,5 3-1379,-11-5-6778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14.2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867 117 5475,'0'0'7224,"-23"-15"-5839,-76-47 39,95 59-1291,0 1 0,0-1 0,0 1 0,0 0 0,-1 0 0,1 0 0,-1 0 0,1 1 0,-1 0 0,1 0 0,-1 0 0,0 1 0,0-1 0,0 1 0,-7 1 0,-7 0 298,-32-1 539,1 2 0,-51 10 0,79-8-717,1 1 1,0 0-1,0 2 1,0 1 0,1 0-1,0 2 1,-23 14-1,20-9-41,1 1 1,1 0-1,0 2 0,2 0 1,0 1-1,1 1 0,-22 32 1,30-36-74,0 0 0,2 0 0,0 1 0,1 0 0,0 1 0,2-1 0,0 1 0,1 0 0,0 1 0,2-1 0,-1 32 0,4-39-75,1 1-1,0 0 1,0-1 0,1 0-1,0 1 1,1-1 0,0 0-1,1-1 1,1 1 0,-1-1-1,1 0 1,9 10-1,12 14 196,60 59 0,-53-60-190,2-1-1,2-2 1,0-2 0,2-1 0,1-3 0,48 22-1,-53-30-42,0-2 0,1-2 0,1-1 0,0-2 0,1-2-1,0-2 1,70 2 0,-74-6-12,-21 0 4,1-1 1,-1 0-1,0-1 0,1 0 1,-1-1-1,0-1 0,0 0 0,15-6 1,1-6 1,-1-1-1,0-2 1,-1 0 0,-2-2 0,0-1 0,-1-1 0,0-1-1,-2-1 1,-1-1 0,-2-1 0,0-1 0,-1-1 0,-2 0 0,-1-1-1,13-35 1,25-86 80,-47 126-97,-2 1 0,0-1 0,-2-1 0,1-34 0,-2 25 36,-1 26-26,-1 0-1,1 1 1,-1-1 0,-1 0 0,1 0-1,-1 1 1,0-1 0,-1 0 0,0 1 0,0-1-1,-6-10 1,1 7 17,-1 0 1,0 1-1,-1-1 1,0 2-1,0-1 0,-1 1 1,0 1-1,-1 0 0,-23-13 1,-9-1 141,-65-25 0,31 15-81,67 28-387,0-1 0,0 2-1,0-1 1,0 2 0,-1-1 0,1 1 0,-1 1 0,-11-1-1,11 3-1900,1 0-1,-1 0 0,0 1 0,-17 5 1,-22 7-8461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15.0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691 1 4882,'0'0'14703,"-6"3"-13073,-7 7-930,0 1-1,1 0 1,0 0 0,1 1-1,-14 20 1,-11 11 296,-135 133 1039,-23 24-812,51-24-297,139-165-842,4-11-99,0 1 0,0-1 0,0 0 0,0 1 0,0-1 0,0 0 0,0 0-1,0 1 1,-1-1 0,1 0 0,0 0 0,0 0 0,0 1 0,0-1 0,0 0 0,-1 0 0,1 0 0,0 1 0,0-1-1,0 0 1,-1 0 0,1 0 0,0 0 0,0 1 0,-1-1 0,1 0 0,0 0 0,0 0 0,-1 0 0,1 0 0,0 0-1,-1 0 1,1 0 0,0 0 0,0 0 0,-1 0 0,1 0 0,0 0 0,0 0 0,-1 0 0,1 0 0,0 0 0,0 0-1,-1 0 1,1-1 0,0 1 0,0 0 0,-1 0 0,1 0 0,-25 23-16235,9-4 2577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15.9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174 85 5218,'0'0'13276,"-13"8"-10998,-2 7-1437,0 1 0,1 0 1,-19 29-1,14-19-209,10-11-422,1 1 0,0 1 0,2-1 0,0 1 1,0 0-1,2 1 0,0-1 0,-2 27 0,2-18 89,2-1 0,1 1-1,3 37 1,-2-55-233,2 0 1,-1 0 0,1 1-1,1-1 1,-1 0-1,1 0 1,1-1-1,-1 1 1,1-1-1,1 0 1,-1 1 0,1-2-1,0 1 1,11 9-1,10 6 95,2-2 0,0 0-1,2-2 1,0-2 0,0 0-1,2-2 1,0-2 0,36 10-1,-45-16-131,1-2 0,0 0 0,0-2 0,0 0 0,0-2 0,29-3 0,-40 2-5,-1-2 1,0 1-1,0-2 1,-1 1-1,1-2 1,-1 0-1,0 0 1,0-1-1,0 0 1,-1-1-1,0 0 1,0 0-1,-1-1 1,16-17-1,-3 1-3,-1-1-1,-1-2 1,-2 0-1,22-41 1,-25 38-28,-2 0 0,-2-2 1,0 1-1,-2-1 0,-2-1 1,-1 1-1,-1-1 0,-2 0 0,-1-1 1,-2 1-1,-4-34 0,3 62 15,0 0 0,0 0-1,-1 0 1,0 0 0,0 1 0,0-1-1,-1 1 1,1-1 0,-1 1-1,0 0 1,0 0 0,-1 0-1,1 0 1,-1 1 0,0 0-1,0-1 1,0 1 0,0 0-1,0 1 1,-1-1 0,-6-2-1,-6-3 17,1 2-1,-1-1 0,0 2 1,-33-6-1,9 5-41,-1 1 0,-46 2 1,86 3-93,-2 1-2585,4-1 2427,-1 1-1,1-1 1,0 1 0,-1-1 0,1 0-1,-1 1 1,1-1 0,-1 1 0,1-1-1,0 1 1,0-1 0,-1 1 0,1-1-1,0 1 1,-1 0 0,0 39-10668,1-19 1879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17.0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8100,'0'0'18456,"93"0"-33039,-51 0 5299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17.2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14 8452,'0'0'11221,"10"0"-11221,-4 0-784,4-7-1746,6 0-2016,4 7-4642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17.4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28 8052,'0'0'5794,"41"-28"-14438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5.5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180 0 12582,'0'0'8868,"-27"25"-5824,-83 79-1323,103-97-1528,0-1 0,1 2 0,1-1 0,-7 11 0,11-16-161,0 0-1,0 0 0,0 0 1,1 0-1,-1 0 0,1 0 0,-1 0 1,1 0-1,0 0 0,0 4 1,1-6-55,0 1 1,0-1-1,0 0 1,-1 1 0,1-1-1,0 0 1,0 1-1,0-1 1,0 0 0,0 0-1,0 0 1,0 0 0,0 0-1,0 0 1,0 0-1,2-1 1,-1 1-48,13 0-147,0 0 0,0-2 0,-1 0 0,1 0 0,-1-2 0,1 0 0,-1 0 1,0-1-1,17-10 0,-26 13 70,-1 0 1,1-1-1,0 1 1,-1 1-1,1-1 1,0 1-1,0 0 1,0 0-1,0 0 1,0 1-1,10 0 1,-13 0 191,-1 0 1,1 1 0,-1 0 0,1-1 0,-1 1-1,1 0 1,-1 0 0,0 0 0,1 0-1,-1 0 1,0 0 0,0 0 0,0 0 0,0 0-1,0 1 1,2 2 0,18 30 1446,-11-19-876,-9-13-636,1 0 0,-1 0-1,1 0 1,-1 0-1,1 0 1,0-1 0,-1 1-1,1 0 1,0-1 0,0 0-1,0 1 1,1-1 0,-1 0-1,0 0 1,0 0-1,1-1 1,-1 1 0,0 0-1,1-1 1,-1 0 0,0 1-1,1-1 1,-1 0-1,1 0 1,-1 0 0,1-1-1,-1 1 1,0-1 0,4 0-1,-2 0-575,1-1 1,0 1-1,-1-1 0,1 0 0,-1 0 0,0-1 0,1 1 1,-1-1-1,-1 0 0,1 0 0,5-5 0,0 0-1026,41-37-8033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18.0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 1 1345,'0'0'10975,"-3"0"-9470,2 0-1224,1 0 0,-1 0 0,1 0 0,-1-1 0,1 1 0,-1 0 0,1 0 0,-1 0 0,1 0 0,-1 1 0,1-1 0,-1 0 0,1 0 0,-1 0 1,1 0-1,-1 0 0,1 1 0,-1-1 0,1 0 0,-1 1 0,1-1 0,-1 0 0,1 0 0,0 1 0,-1-1 0,1 1 0,2 8 4145,3 0-5883,12 17 2524,-8-10-557,1 0-1,1-1 1,20 23-1,92 86 801,248 247-718,-348-349-594,-7-8-7,0 1 0,19 26 0,-34-39-167,-18 3-8353,-7-2 2475,-2 3-2096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18.7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287 92 5090,'0'0'9954,"-27"17"-7705,-85 61-69,103-71-1890,1 0 0,0 1 0,0-1 1,1 1-1,0 1 0,1-1 0,-1 1 0,2 0 0,-6 11 1,-2 3 401,5-8-377,-1 0 0,2 1 0,0 0 0,1 0 0,1 1 0,0 0 0,1 0 0,1 0 0,1 0 0,0 0 0,1 1 0,1-1 0,3 27 0,-1-35-285,0-1 1,1 0-1,0 1 1,0-1-1,1 0 1,0-1-1,0 1 1,1-1-1,0 1 1,0-2-1,1 1 1,-1 0-1,2-1 1,-1 0-1,11 7 1,8 6 46,0-2 0,55 29 1,-56-35-57,0 0 0,1-2 0,0-1 0,49 10 0,-61-16-20,1 0 0,0-1 0,0 0-1,0-1 1,0-1 0,0 0 0,-1-1 0,1 0 0,0-1 0,24-9 0,7-10-112,-1-2 1,0-2-1,-3-2 1,70-59-1,-98 74 91,0 0 0,0-1 0,-2-1 0,1 0 0,-2 0 0,0-1 0,12-28 0,-16 33 81,-2 0 0,0-1 0,0 0-1,-1 1 1,0-1 0,-1 0 0,-1 0-1,0-1 1,0 1 0,-1 0 0,-1 0-1,-3-23 1,1 27-11,0 1 1,-1 0-1,1 0 1,-1 0-1,-1 1 0,1-1 1,-1 1-1,0 0 1,0 0-1,-1 1 1,0 0-1,0 0 0,0 0 1,-1 0-1,-8-4 1,-14-7 93,-1 1 1,-35-13 0,-165-57 168,98 38 97,127 45-361,-1 0 1,1 1-1,-1 0 1,1 0-1,-1 0 1,0 1 0,1-1-1,-1 1 1,0 1-1,1-1 1,-1 1-1,1 0 1,-1 0 0,1 1-1,-6 2 1,-4 2-90,0 2 0,1 0 0,-23 17 0,16-10 63,15-9-32,-5 1-41,10-7-254,-4 21-17808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19.6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 1697,'3'-1'14620,"7"-4"-12211,-7 4-251,-3 105 5129,0 50-5380,0-153-1898,-1-1 0,1 1 1,0 0-1,0 0 0,0-1 1,0 1-1,0 0 0,0 0 0,0 0 1,0-1-1,0 1 0,0 0 1,1 0-1,-1-1 0,0 1 1,0 0-1,1-1 0,-1 1 0,0 0 1,1-1-1,-1 1 0,1 0 1,-1-1-1,1 1 0,-1-1 1,1 1-1,-1-1 0,1 1 0,0-1 1,-1 1-1,1-1 0,0 1 1,-1-1-1,1 0 0,0 0 1,0 1-1,-1-1 0,1 0 0,0 0 1,0 0-1,-1 0 0,1 0 1,0 0-1,0 0 0,-1 0 1,1 0-1,0 0 0,0 0 0,1-1 1,1 0 35,1 0 1,-1-1-1,0 0 1,1 0-1,-1 0 1,0 0 0,0 0-1,0-1 1,4-3-1,45-51 78,106-87 0,-157 143-126,1-1 0,-1 1-1,1 0 1,0 0 0,-1 0 0,1 0 0,0 0 0,0 1 0,-1-1 0,1 0 0,0 1 0,0-1 0,0 1 0,0 0 0,0 0 0,0 0 0,0 0 0,0 0 0,0 0 0,0 0 0,0 1 0,0-1 0,-1 1-1,1-1 1,0 1 0,0 0 0,2 1 0,3 4 52,-1 1-1,0 0 0,-1 0 0,0 0 1,0 1-1,0 0 0,-1 0 1,0 0-1,-1 0 0,0 1 1,0-1-1,-1 1 0,0 0 1,1 10-1,2 20 288,-1 73 0,-4-106-313,3 10 57,-3-15-78,0-1 1,0 1 0,0-1-1,0 1 1,1 0 0,-1-1-1,0 1 1,0 0 0,1-1-1,-1 1 1,0-1 0,1 1-1,-1-1 1,1 1 0,-1-1-1,1 1 1,-1-1 0,1 0-1,-1 1 1,1-1 0,-1 0-1,1 1 1,-1-1 0,1 0-1,0 1 1,-1-1 0,2 0-1,-1-9-1786,-4-11-1954,-10-7-4743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24.5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130 0 1393,'0'0'19091,"-10"24"-17066,3-9-1588,-12 29 1500,-24 76 0,30-77-1094,2 0-1,2 0 1,1 1-1,-2 47 1,10-88-227,3-20-517,4 3-131,0 1 1,0 0 0,2 0-1,11-15 1,2-2-92,99-134-992,-113 151 903,1 1 1,0 0 0,0 0-1,19-16 1,-28 28 209,0-1 0,1 1 1,-1 0-1,0 0 0,0 0 0,0 0 0,0 0 0,1 0 1,-1 0-1,0 0 0,0 0 0,0 0 0,0 0 0,1 0 0,-1 0 1,0 0-1,0 0 0,0 0 0,0 0 0,1 0 0,-1 0 1,0 0-1,0 0 0,0 0 0,0 1 0,1-1 0,-1 0 1,0 0-1,0 0 0,0 0 0,0 0 0,0 0 0,0 0 0,1 1 1,-1-1-1,0 0 0,0 0 0,0 0 0,0 0 0,0 0 1,0 1-1,0-1 0,0 0 0,0 0 0,0 0 0,0 1 1,0-1-1,0 0 0,0 0 0,0 0 0,0 0 0,0 1 0,0-1 1,0 0-1,0 0 0,0 0 0,0 0 0,0 1 0,1 15-20,-1-12 25,2 7 63,1-1 0,-1 0 1,9 17-1,6 20 272,-11-5-116,-1 0 0,-3 0-1,-3 65 1,0-32 361,1-74-415,1-2-421,0 1-1,-1-1 1,1 0-1,0 1 1,0-1-1,-1 0 1,1 1-1,0-1 1,-1 0-1,1 0 1,-1 0-1,1 0 1,-1 0-1,1 1 1,-1-1-1,0 0 1,1 0-1,-1 0 1,0 0-1,0 0 1,0 0-1,0 0 1,0 0-1,0 0 1,0 0-1,0 0 1,0 0-1,-1-2 1,1 2-632,0-13-6809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26.1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58 113 2865,'0'0'10984,"-5"16"-8996,-3 9-735,1-1 0,2 1 1,0 1-1,-2 39 0,7-64-1192,0 1-1,0-1 1,0 0-1,0 0 1,0 1-1,0-1 1,0 0-1,0 0 1,1 1-1,-1-1 1,0 0-1,1 0 0,-1 0 1,1 1-1,-1-1 1,1 0-1,0 0 1,0 0-1,1 2 1,0-2-31,0-1 1,0 1-1,0-1 1,0 1-1,0-1 0,1 0 1,-1 1-1,0-1 1,0 0-1,3-1 1,0 1-4,-4 0-13,13 1 147,-1-2 0,27-3 0,-35 2-128,1 1 0,0-1 0,-1-1 0,0 1 0,1-1 0,-1 1 0,0-2 0,0 1 0,7-7 0,-11 9-25,74-69 245,-68 63-214,-1 0 0,0-1 0,-1 1 0,0-1-1,0 0 1,0 0 0,-1-1 0,5-17 0,-8 23 35,-1-1 0,0 1 0,0-1 1,0 1-1,0-1 0,0 1 0,-1-1 0,0 1 1,0-1-1,0 1 0,0 0 0,0 0 0,-1-1 1,1 1-1,-1 0 0,0 0 0,0 0 0,0 1 1,0-1-1,0 0 0,-1 1 0,1-1 0,-1 1 1,0 0-1,0 0 0,0 0 0,-4-2 0,-2-2 16,-1 1-1,1 0 1,-1 1-1,0 0 1,-1 0-1,1 1 1,-16-2-1,-8 1 110,-40 2 0,72 2-195,0 0 1,-1 0 0,1 0 0,0 0 0,0 1 0,0-1 0,-1 1-1,1 0 1,0-1 0,0 1 0,0 0 0,0 0 0,0 0-1,0 0 1,0 1 0,1-1 0,-1 1 0,0-1 0,1 1 0,-1-1-1,1 1 1,0 0 0,-1 0 0,1-1 0,0 1 0,0 0 0,0 0-1,0 0 1,0 1 0,0 3 0,-1 5-757,0 0 1,1 0-1,0 0 0,1 0 1,1 11-1,-1-1-3527,-2-7-280,-6-6-1647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27.2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120 0 4178,'0'0'20273,"0"3"-19344,-1 7-557,-1 1-1,0-1 1,0 0 0,-1 0 0,-1 0 0,-6 13 0,-2 8 381,2-3-288,1 1 0,1-1 0,1 1 0,2 1 0,-3 58 0,9-73-370,0 5-334,-3-18-628,-5-13-851,-6-14-2823,-3-3-1323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30.7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775 7 3185,'0'0'15805,"-1"-1"-15657,1 1-1,0-1 1,-1 1-1,1-1 1,0 1-1,-1 0 1,1-1-1,0 1 1,-1 0-1,1-1 1,-1 1 0,1 0-1,-1 0 1,1 0-1,-1-1 1,1 1-1,-1 0 1,1 0-1,-1 0 1,1 0-1,-1 0 1,1 0 0,-1 0-1,1 0 1,-1 0-1,1 0 1,-1 0-1,1 0 1,-1 0-1,1 0 1,-1 0-1,0 1 1,-8 4 218,0 1-1,1 0 1,0 0 0,0 1-1,0 0 1,-6 8 0,-12 10 305,-257 197 2263,25-20-1453,206-148-1355,41-41-94,0-1 0,-1 0 0,-24 18 0,30-21-8,7-6-24,-1-2-22,53-29-18039,-18 7 9900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31.2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48 1 3666,'0'0'11642,"0"4"-9998,0 9-1180,0 62 1937,-2-1 0,-17 102 0,-4-10-585,20-122-9915,5-64 3150,6-1-1587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33.0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353 128 4034,'0'0'14839,"-20"-4"-13183,-63-15-415,78 18-1144,0 0 1,0 0-1,0 1 1,0 0-1,0 0 1,0 0-1,-1 0 0,1 1 1,0 0-1,0 0 1,1 0-1,-1 1 0,0-1 1,0 1-1,1 0 1,-1 1-1,1-1 1,-1 1-1,1 0 0,0 0 1,0 0-1,1 1 1,-1-1-1,0 1 1,-3 5-1,-6 4 241,3-3-155,-1-1 0,2 2 0,0-1 0,0 1 0,1 0 0,0 1 1,1 0-1,0 0 0,1 1 0,0-1 0,1 1 0,1 1 0,0-1 1,0 1-1,2-1 0,-2 22 0,3-25-122,1 0-1,0 0 1,1 1 0,0-1-1,1 0 1,0 0 0,1 0-1,0-1 1,0 1 0,9 16 0,-6-15-28,2 1 1,0-2 0,0 1 0,0-1 0,2-1 0,-1 0 0,21 16 0,-20-18-7,1 0 0,0 0 0,1-1 0,-1-1 1,1 0-1,0 0 0,0-1 0,1-1 0,-1 0 0,1-1 0,0 0 0,-1-1 0,1 0 0,0-1 0,0 0 0,0-1 0,0-1 1,-1 0-1,20-6 0,0-1 37,-1-3 1,-1 0-1,0-2 1,32-19-1,-40 19-76,0 0-1,0-2 1,-2 0 0,0-2-1,32-35 1,-47 45 15,0 0 0,0 0-1,0 0 1,-1-1 0,0 0 0,0 1 0,-1-2 0,-1 1 0,1 0 0,0-14 0,-1 8 28,-1-1 1,-1 1-1,0-1 1,-1 1 0,-5-23-1,4 28-25,-2 0-1,1 1 1,-1-1-1,-1 1 1,1 0-1,-2 1 1,1-1-1,-11-11 1,4 6 1,0 1 1,-1 0 0,-26-20-1,28 26 22,0 0 0,-1 1 0,1 1-1,-1 0 1,0 0 0,-1 1 0,1 1 0,-1 0-1,-20-2 1,-11 2 76,-63 3 0,47 1-136,58 0-49,1-1 0,0 0 0,0 1-1,-1-1 1,1 1 0,0-1 0,0 1 0,0-1 0,0 1-1,0 0 1,-1 0 0,1 0 0,1-1 0,-1 1-1,0 0 1,0 0 0,0 0 0,0 0 0,1 1 0,-1-1-1,0 0 1,1 0 0,-1 0 0,1 1 0,0-1 0,-1 0-1,1 0 1,0 1 0,0-1 0,-1 2 0,-2 41-7528,3-41 6637,0 20-4818,0 3-2903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33.5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29 2289,'0'0'15815,"0"-7"-15815,5 0-1761,16 0-3009,5 0-4194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5.8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 1 12054,'0'0'14774,"-6"23"-13392,-21 74-645,26-95-713,0 0 0,0 1 0,0-1 0,1 0 0,-1 1 0,1-1 0,-1 1 0,1-1 0,0 0 0,0 1 0,0-1 0,1 1 0,-1-1 0,0 1 0,1-1 0,0 0 0,1 5 0,-1-7-34,0 1 0,1 0-1,-1 0 1,0-1 0,1 1 0,-1-1 0,1 1-1,-1-1 1,1 0 0,-1 1 0,0-1 0,1 0-1,-1 0 1,1 0 0,-1 0 0,1 0 0,2-1 0,6 1-119,16-2-524,0-1 1,0-1 0,0-1 0,-1-2-1,41-15 1,-41 13 217,0 0 0,1 2 0,-1 1 0,2 1 1,43-2-1,-67 7 795,-3 0-262,0 1-1,1-1 1,-1 0 0,0 1 0,0-1 0,0 1 0,1-1-1,-1 1 1,0-1 0,0 1 0,0-1 0,0 0-1,0 1 1,0-1 0,0 1 0,0-1 0,0 1 0,0-1-1,0 1 1,0-1 0,-1 1 0,1-1 0,0 0-1,0 2 1,-1-2-62,1 1 0,0-1 0,-1 0 1,1 1-1,0-1 0,0 1 0,0-1 0,-1 1 0,1-1 0,0 1 0,0 0 0,0-1 0,0 1 0,0-1 0,0 1 0,0-1 0,0 1 1,0-1-1,0 1 0,0-1 0,0 1 0,1-1 0,-1 1 0,0-1 0,0 1 0,1-1 0,-1 1 0,0-1 0,0 1 0,1-1 0,-1 1 1,0-1-1,1 0 0,-1 1 0,1-1 0,-1 0 0,1 1 0,-1-1 0,1 0 0,-1 0 0,0 1 0,2-1 0,48 1-4090,-20 0 1691,1-1 0,30-5 0,-9-8-2669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33.7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 4898,'0'0'12294,"31"-7"-18217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33.8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85 2081,'0'0'18873,"26"-63"-23355,-10 42-2210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34.6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8 2689,'0'0'21482,"-5"0"-18617,16-7-3889,9 7-2242,6 0-2128,5 0-4755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34.8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22 8580,'0'0'13222,"0"-14"-15751,16 7-5491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34.9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36 3874,'0'0'14534,"57"-28"-18055,-31 21-3010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35.8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333 0 1745,'0'0'13497,"-20"24"-10947,-4 2-1793,6-7-256,0 2 1,2-1-1,0 2 0,1 0 0,-13 29 1,-12 29 1697,4 2 0,-39 131 0,72-201-2059,2-8-106,0 1-1,0 0 0,0-1 1,-1 1-1,1-1 0,-1 0 1,0 1-1,-1-1 0,1 0 1,-4 4-1,5-6-6,1 3-9,0-4-84,0-3-1906,37-73-8787,-17 40 3366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36.2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1249,'0'0'13208,"9"13"-11145,40 55 835,65 69 1,-48-70-1562,67 75 675,-107-112-1634,-1 2-1,34 59 1,-56-86-366,-1-2-1,0 0 1,0 0-1,-1 0 1,1 1 0,-1-1-1,0 0 1,0 1 0,0-1-1,1 6 1,0-8-1348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37.1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255 22 1409,'0'0'10818,"0"-3"-9092,0 2-1619,0 0 0,0 1 0,0-1 0,0 0 0,0 0 1,0 1-1,0-1 0,0 0 0,-1 1 0,1-1 0,0 0 0,0 1 0,-1-1 0,1 1 0,0-1 0,-1 0 0,1 1 1,-1-1-1,1 1 0,-1-1 0,1 1 0,-1-1 0,1 1 0,-1-1 0,1 1 0,-1 0 0,0-1 0,-1 1 58,0-1-1,0 1 1,0 0-1,0-1 0,-1 1 1,1 0-1,0 1 1,0-1-1,0 0 0,0 1 1,0-1-1,-2 1 1,-3 2 78,0 0 1,0 0-1,1 1 0,0 0 1,-1 0-1,1 0 1,1 1-1,-1 0 1,-9 11-1,-44 56 2153,58-70-2323,-9 13 278,0-1-1,1 1 1,1 1 0,1-1-1,0 2 1,1-1-1,-5 22 1,5-9 51,2 0 0,0 1 0,2 43 0,2-65-367,-1 9 72,2 1 0,5 33 0,-5-45-100,0 0-1,1-1 1,0 1 0,1-1 0,-1 1 0,1-1 0,0 0 0,0 0 0,1 0 0,0 0 0,-1-1 0,7 6 0,-1-2 11,0-1 0,1 0 1,-1-1-1,1 0 0,1-1 1,-1 0-1,1 0 0,0-1 0,0-1 1,0 0-1,20 3 0,8-1 130,1-3 0,43-2 0,-37 0-8,-35-1-97,0 0 0,0-1 1,0 0-1,0-1 0,-1 0 1,1 0-1,-1-1 0,0-1 1,0 0-1,-1 0 0,1-1 1,-1 0-1,0 0 0,-1-1 1,9-9-1,0 0-26,-1-2 0,0 0 0,-2-1 0,0 0 0,22-42 0,-30 48-30,-1-1 1,0 0 0,-1 0 0,0-1 0,-1 1 0,-1-1 0,-1 0-1,1-24 1,-3 35 20,0 0-1,0 0 0,0 0 1,0 0-1,-1 0 0,1 1 0,-1-1 1,0 0-1,0 1 0,-1-1 1,1 1-1,-1 0 0,0 0 1,1 0-1,-1 0 0,0 0 1,-1 1-1,-5-5 0,-11-6 160,-42-22-1,48 27-102,-30-12 93,0 3 1,-52-15-1,27 10-63,-9 3-20,57 15-152,0-1-1,0-1 0,-20-9 1,36 14-924,-1 0 1,1 1-1,0 0 0,0-1 1,0 2-1,0-1 0,-1 0 1,-9 3-1,-16 9-7434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38.2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452 33 3810,'0'0'8988,"-26"-7"-7857,-7-2-575,-42-6 1,70 14-420,-1 1 1,1 0 0,0 0 0,-1 0 0,1 1 0,-1 0 0,1 0 0,0 0 0,0 1 0,-1 0 0,1 0 0,0 0 0,1 0-1,-1 1 1,0 0 0,1 0 0,-8 7 0,1-3 282,-5 5-15,0 1-1,0 1 1,1 0-1,1 0 1,0 2-1,1 0 1,0 0-1,2 1 1,0 1-1,1 0 1,1 0-1,0 1 0,2 0 1,0 1-1,1-1 1,1 1-1,-5 39 1,7-37-252,2 0 0,0 0 0,1 0 0,6 42 0,-4-52-125,1-1 0,0 1 0,1 0 0,0-1 0,1 0 0,1 0 0,-1 0 0,2-1-1,-1 1 1,11 10 0,-5-7 6,1-1 1,0-1-1,1 0 0,0-1 0,0 0 0,1-1 0,1-1 0,0-1 0,0 0 0,26 9 0,-20-10 52,1-2-1,-1 0 1,1-1-1,0-1 1,0-2-1,0 0 1,44-5 0,-49 2-80,-1-2 1,0 0 0,0-2 0,0 1 0,-1-2 0,0 0-1,24-15 1,-18 8-136,1-1-1,-2-2 1,0 0 0,26-28-1,-39 36 115,-2 1 0,1-1 0,-1 0 0,-1 0 0,1-1 0,-2 0 0,1 0 0,-1 0 0,-1 0 0,0-1 0,0 1 0,-1-1 0,-1 0 0,1 0 0,-2 0 0,0 1 0,0-1 0,-1 0 0,0 0 0,0 0 0,-2 1 0,1-1 0,-1 0 0,-1 1 0,0 0 0,-6-11 0,-14-18 58,-1 1 1,-57-64-1,67 85 26,-1 2-1,-1 0 0,-1 0 1,0 2-1,0 0 1,-1 1-1,-39-18 0,49 27-283,0 1 1,-1 0-1,1 0 0,0 1 0,-1 0 0,-12 1 0,-56 4-8229,37 2 1457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38.6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1 272,'0'0'12150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6.0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2001,'0'0'21770,"197"16"-20906,-122-9-592,0-7-272,-17 0-176,-11 0-1825,-18 0-1376,-6 0-2322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38.8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6547,'0'0'4706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39.8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6099,'0'0'14532,"0"12"-11251,0 283 1580,1-273-4711,1 0-1,6 31 0,-8-53-149,0 1 8,0-1 0,0 1 0,1-1 0,-1 1 0,0-1 0,0 1 0,0-1 0,1 1 0,-1-1 0,0 1 0,1-1 0,-1 1 0,0-1 0,1 0 0,-1 1 0,1-1 0,-1 0 0,0 1 0,1-1 0,-1 0 0,1 1 0,-1-1 0,1 0 0,-1 0 0,1 0 0,-1 1 0,1-1 0,-1 0 0,1 0 0,-1 0 0,1 0 0,0 0 0,-1 0 0,1 0 0,-1 0 0,1 0 0,0-1 0,1 1 27,0 0 1,0-1-1,-1 0 0,1 1 1,0-1-1,0 0 1,-1 0-1,1 0 0,-1 0 1,1 0-1,1-2 1,155-160-231,-127 132 11,-14 14 8,1 1 0,24-17 0,-28 25 106,-11 6 228,-1 19-52,1-7-67,1 0 0,1 1-1,8 14 1,7 13 183,-14-19-68,0 1 0,4 24 0,8 29 83,-17-73-258,-1 0 0,0 1 1,0-1-1,0 1 0,0-1 0,1 0 1,-1 1-1,0-1 0,0 0 1,1 1-1,-1-1 0,0 0 1,0 0-1,1 1 0,-1-1 1,0 0-1,1 0 0,-1 1 1,0-1-1,1 0 0,-1 0 1,1 0-1,-1 0 0,0 0 1,1 1-1,-1-1 0,1 0 1,-1 0-1,0 0 0,1 0 1,0 0-1,1-10-3695,2-8-1930,1-3-3390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40.2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9828,'0'0'13167,"6"0"-11882,-1 0-1142,-1 1-1,0-1 0,0 1 0,0 0 0,0 0 0,0 1 0,0-1 1,0 1-1,-1 0 0,1 0 0,0 0 0,-1 0 0,1 1 0,-1-1 1,0 1-1,0 0 0,0 0 0,4 5 0,-3-2-67,0-1 0,-1 1 0,1 0 0,-1 0-1,0 1 1,0-1 0,-1 1 0,0-1 0,0 1 0,-1 0 0,2 11-1,-2-8-15,-1-1 0,1 1-1,-1 0 1,-1-1-1,0 1 1,0-1-1,-1 1 1,0-1-1,-1 1 1,0-1-1,-1 0 1,1 0-1,-2-1 1,1 1-1,-1-1 1,-9 12 0,2-5 115,8-12-125,1 1 0,0 0 0,-1 0 0,1 0 1,1 1-1,-1-1 0,1 1 0,-1-1 0,1 1 1,1 0-1,-1 0 0,-1 6 0,3-10-44,0 0 1,0-1-1,0 1 0,0-1 0,0 1 1,1 0-1,-1-1 0,0 1 0,0-1 1,0 1-1,1-1 0,-1 1 0,0 0 0,1-1 1,-1 1-1,0-1 0,1 0 0,-1 1 1,1-1-1,-1 1 0,1-1 0,-1 1 0,1-1 1,-1 0-1,1 0 0,-1 1 0,1-1 1,-1 0-1,1 0 0,-1 1 0,1-1 0,0 0 1,-1 0-1,1 0 0,0 0 0,-1 0 1,1 0-1,-1 0 0,1 0 0,0 0 0,-1 0 1,1 0-1,-1-1 0,1 1 0,1-1 1,-1 1 23,100 0-658,-33 0-8437,-46 0 1017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41.9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4322,'0'0'22218,"5"0"-22202,0 0-16,0 0-144,1 14 64,4-7-1585,-5 14-1360,0 0-1393,-5 0-2385,0 7-3330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42.0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8884,'0'0'9941,"0"14"-10021,0 0-1137,0 7-2929,0 0-3617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42.2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4114,'0'0'15975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43.0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 8740,'0'0'14487,"0"-7"-12743,20 28-15814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43.1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12582,'0'0'11877,"0"14"-15382,10 7-561,5 0-4050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43.3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70 9428,'0'0'15639,"26"-21"-15639,0 7-672,-6 0-1841,-4 7-2209,5-7-4050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43.6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6227,'0'0'16728,"5"0"-16857,0 0-1327,10 0-2258,6 0-2065,0 7-4897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6.4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93 0 7235,'0'0'4360,"-12"29"682,-1-2-3771,2-4-429,1-1 0,1 2-1,1 0 1,1 0 0,1 0-1,-3 28 1,8-49-711,-2 19 723,1 0 0,0 0 0,2 0 0,4 41 1,-3-58-796,0 1 0,1-1-1,0 0 1,-1 1 0,2-1 0,-1 0 0,0 0 0,1 0 0,0-1 0,0 1 0,1-1 0,-1 1 0,1-1 0,0 0 0,0 0 0,0-1-1,1 1 1,-1-1 0,1 0 0,0 0 0,0-1 0,0 1 0,0-1 0,7 2 0,6 1-36,-1-1 0,1-1 0,0 0 0,-1-1 0,1-1 0,0-1 0,0-1 0,0 0 0,0-1 0,0-1 0,0-1 0,-1 0 0,18-8 0,-5 0-219,-1-1-1,0-1 1,-1-2 0,-1-1 0,0-1 0,34-30 0,-49 37-157,0 0 0,-1 0 0,-1-1 0,12-17 0,-18 24 207,0-1-1,-1-1 1,0 1 0,0 0-1,0-1 1,-1 1-1,0-1 1,0 0-1,-1 0 1,0 0 0,1-10-1,-2 17 158,0-1 1,0 1-1,-1-1 0,1 1 1,0-1-1,0 1 0,0-1 1,0 1-1,0-1 0,-1 1 1,1-1-1,0 1 0,0 0 0,-1-1 1,1 1-1,0-1 0,-1 1 1,1 0-1,-1-1 0,1 1 1,0 0-1,-1-1 0,1 1 1,-1 0-1,1 0 0,-1-1 0,1 1 1,-1 0-1,1 0 0,-1 0 1,1 0-1,-1 0 0,1 0 1,-1 0-1,1 0 0,-1 0 1,1 0-1,-1 0 0,-21 3 805,18-1-716,-1 1 0,1-1 0,0 0-1,0 1 1,0 0 0,0 0 0,1 0 0,-1 0 0,1 1 0,0 0 0,0-1 0,0 1 0,0 0 0,1 0 0,0 1 0,0-1 0,0 0 0,0 1 0,0-1-1,-1 8 1,-1 5 285,1 0-1,0 1 1,1-1-1,0 25 0,2-37-334,0-1 1,0 1-1,1 0 0,0 0 0,-1-1 0,2 1 0,-1-1 1,0 1-1,1-1 0,0 1 0,0-1 0,1 0 0,-1 0 1,1 0-1,0 0 0,0-1 0,0 1 0,0-1 1,0 1-1,1-1 0,0 0 0,0-1 0,-1 1 0,2 0 1,-1-1-1,0 0 0,0 0 0,1 0 0,7 1 0,10 2 0,0 0 1,0-2-1,0-1 0,44-1 0,-58-1-154,-1 0 0,1-1 0,-1 1 0,0-2 0,1 1 0,-1-1 0,0 0 0,10-5 0,-13 5-246,0 0-1,0-1 1,0 0-1,0 0 1,0 0-1,-1 0 1,1 0 0,-1-1-1,0 0 1,0 0-1,0 0 1,-1 0-1,1 0 1,2-8 0,10-40-8321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43.8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0 3650,'0'0'6002,"-11"63"-6002,11-56-816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44.0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70 11365,'0'0'15367,"0"-35"-16327,0 14-3570,0 7-5411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27.6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3362,'0'0'14129,"5"27"-11512,32 176 1764,-26-96-2071,-7-65-1411,17 83 0,-16-102-827,-5-18-63,1-1-1,0 1 1,0-1 0,0 0-1,0 1 1,1-1-1,0 0 1,4 8-1,-5-11-21,-1-6-32,1 1-1,-1 0 1,1-1-1,1 1 1,-1 0-1,0-1 1,1 1 0,3-6-1,3-8-68,-4 2-26,2 0-1,0 0 1,1 1-1,1 0 1,18-26-1,-25 39 86,-1 1 16,1 0-1,-1 0 0,1 1 1,-1-1-1,1 0 0,0 1 0,-1-1 1,1 0-1,0 1 0,-1-1 0,1 1 1,0-1-1,0 1 0,-1-1 0,1 1 1,0-1-1,0 1 0,0 0 0,0-1 1,0 1-1,-1 0 0,1 0 0,1 0 1,11 16 28,20 24 729,33 50-1,-22-27-327,-43-62-377,0 1 9,1 1 0,-1-1 0,1 0 0,0 0 1,0 0-1,0 0 0,0 0 0,0 0 0,0-1 0,0 1 0,1 0 0,-1-1 1,4 2-1,-6-11-3941,0-5-1481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0:14.9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 7 1425,'-26'14'26140,"29"-14"-26029,-1 1 0,1-1 1,0 1-1,-1-1 1,1 0-1,0 0 1,0 0-1,5-1 0,5 0-70,177 1-1981,-190-20-10658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0:15.4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6131,'0'0'12438,"5"10"-11041,-2-4-1222,5 11 727,0 0 1,2-1 0,0 0-1,17 20 1,-26-35-808,1 0-1,0 0 1,-1 0-1,1 0 1,0 0-1,0 0 1,0-1 0,0 1-1,0-1 1,0 1-1,-1-1 1,1 0 0,0 1-1,0-1 1,0 0-1,0-1 1,0 1-1,3 0 1,5-1 1934,-10 2-1965,0 4-67,0-4 171,0-9-4218,0-27-6939,0 8-664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0:15.7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8420,'0'0'13542,"36"14"-12165,-10-7-561,0 0-560,0 0-224,0-7 16,0 0-48,-16 0-400,6 0-672,-6 0-897,-4 7-1937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0:16.0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5859,'0'0'15401,"1"24"-13453,8 82-398,-5-78-1000,1 1 1,1-1-1,1 0 0,13 29 1,0 4-363,-19-59-182,-1-2-5,0 1 1,0-1-1,0 0 0,0 1 0,0-1 0,0 0 0,0 1 0,0-1 0,1 0 0,-1 1 0,0-1 0,0 0 0,0 1 1,0-1-1,1 0 0,-1 0 0,0 1 0,0-1 0,1 0 0,-1 0 0,0 1 0,1-1 0,-1 0 0,0 0 0,1 0 1,-1 1-1,0-1 0,1 0 0,-1 0 0,0 0 0,1 0 0,-1 0 0,0 0 0,1 0 0,0 0 0,0 0-51,-3-8-541,1 1 0,1-1 1,0 0-1,0 0 1,1-10-1,1-10-2268,-2-12-2765,0 4-2134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0:16.4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1265,'0'0'19678,"1"2"-18446,13 13-458,0 0 0,1 0 0,1-2 0,19 14-1,5 5 27,-23-19-603,-2 0 1,0 2-1,-1 0 0,22 29 0,-30-34-133,-1-1-1,0 1 1,0 0 0,-1 0-1,0 1 1,-1 0 0,0-1-1,-1 1 1,0 0 0,1 19-1,-3-10 55,-1 0-1,0 0 0,-2 0 0,0 0 0,-1-1 0,-1 1 1,-1-1-1,0 0 0,-2-1 0,0 0 0,-20 32 0,-25 36 384,-33 59 460,82-139-781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16.4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4898,'0'0'13158,"1"34"-11360,-1-20-1554,19 232 3255,-11-179-2210,-7-44-849,1 1-1,2 0 1,0-1-1,1 0 0,2 0 1,14 35-1,-19-54-384,-2-3-40,1 0-1,-1 0 0,0 0 1,1 0-1,-1 0 1,1 0-1,-1 0 1,1 0-1,-1-1 1,1 1-1,0 0 1,-1 0-1,1-1 1,0 1-1,0 0 1,0-1-1,0 1 1,-1-1-1,1 1 1,0-1-1,0 1 1,0-1-1,0 0 1,0 1-1,0-1 1,0 0-1,0 0 1,0 0-1,0 0 1,2 0-1,-2 0-19,-1-1 0,1 0 0,0 0-1,0 0 1,0 0 0,-1 1 0,1-1-1,-1 0 1,1 0 0,-1 0 0,1 0 0,-1 0-1,1-1 1,-1 1 0,0 0 0,0 0-1,1 0 1,-1 0 0,0 0 0,0 0-1,0-2 1,1-4-13,40-151 624,-35 118-527,-4 22-112,0 1 1,2-1 0,0 1-1,1 0 1,12-30 0,-17 47 21,1-1 0,-1 1 0,0 0-1,0-1 1,0 1 0,1 0 0,-1-1 0,0 1 0,0-1 0,1 1 0,-1 0 0,0 0-1,1-1 1,-1 1 0,0 0 0,1 0 0,-1-1 0,0 1 0,1 0 0,-1 0 0,1 0-1,-1 0 1,0-1 0,1 1 0,-1 0 0,1 0 0,-1 0 0,1 0 0,-1 0 0,1 0-1,0 0 1,11 11-132,5 23 144,-15-31-2,22 48 230,24 59 905,-1 6-397,-37-99-844,-5-18-406,-4-7-719,-1-90-13457,0 50 5239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16.7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 92 8564,'0'0'4890,"6"24"-213,22 79-1388,-27-99-3102,1 0 0,-1-1-1,0 1 1,1 0 0,0-1-1,0 0 1,0 1 0,0-1-1,1 0 1,-1 0 0,1 0-1,0 0 1,-1 0 0,1-1-1,7 5 1,-6-6-12,0 1-1,1-1 1,-1 0 0,0 0 0,1-1 0,-1 1-1,1-1 1,-1 0 0,7-1 0,4 1 82,-13 0-229,1 0 0,-1-1 0,0 1 0,0-1 0,1 1 1,-1-1-1,0 0 0,0 0 0,0 0 0,0 0 0,0 0 0,0 0 0,0-1 0,0 1 0,-1-1 0,1 1 0,0-1 0,-1 0 1,1 1-1,-1-1 0,0 0 0,0 0 0,0 0 0,1 0 0,-2 0 0,1-1 0,0 1 0,0 0 0,-1 0 0,1-4 0,2-9 126,-1 0 0,-1 0-1,0-25 1,-1 32-52,0 2-66,-1 1-1,0-1 0,0 1 1,0 0-1,-1-1 0,0 1 1,0 0-1,0 0 0,-1 0 0,1 0 1,-1 1-1,-1-1 0,1 1 1,0 0-1,-1-1 0,0 2 0,0-1 1,0 0-1,0 1 0,-7-5 1,2 3 85,1 0 1,0 1 0,-1-1-1,0 2 1,0-1 0,0 1-1,-1 1 1,1-1 0,-1 2-1,1-1 1,-13 1 0,20 1-160,0 1 1,1-1 0,-1 1 0,0-1 0,0 1 0,0 0 0,0 0 0,1 0 0,-1 0 0,0 0 0,1 0 0,-1 0 0,1 1 0,-1-1-1,1 1 1,0-1 0,0 1 0,-1-1 0,1 1 0,0 0 0,0 0 0,1-1 0,-1 1 0,0 0 0,1 0 0,-1 0 0,1 0 0,-1 2-1,-6 30-3727,6-3-4875,1-10 1636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8.1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24 6195,'0'0'16426,"27"0"-14158,165 0 528,39 0-1460,-182-3-1834,-25-4-2317,-23 7 2447,-1-1 0,1 1 0,-1 0 0,1-1-1,-1 1 1,1 0 0,0-1 0,-1 1 0,1-1-1,-1 1 1,0-1 0,1 1 0,-1-1 0,1 1-1,-1-1 1,0 1 0,1-1 0,-1 0 0,0 1-1,0-1 1,1 0 0,-1 1 0,0-2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17.0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3426,'0'0'19368,"93"7"-18263,-51 0-209,-6-7-367,6 0-257,-6 0-272,-5 0-96,-5-7-1873,-10 0-2273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17.2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11221,'0'0'13718,"10"168"-11365,1-112-992,-1 0-737,5-14-319,-9-14-305,4 0 0,0-14-289,-10 0-1007,6 0-1009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17.7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7507,'0'0'6547,"5"22"-3628,4 31-1276,20 99 3564,-21-116-3744,2-1-1,17 43 0,-25-73-1382,0-1 0,1 1 1,-1-1-1,1 1 0,0-1 0,6 8 0,-7-11-79,-1 1-1,1-1 1,0 0-1,0 0 1,0 0 0,1 0-1,-1 0 1,0 0-1,0-1 1,0 1 0,1-1-1,-1 1 1,0-1-1,0 0 1,1 0 0,2 0-1,-3 0-13,-1 0-1,1-1 0,0 1 1,0-1-1,0 0 1,-1 1-1,1-1 0,0 0 1,-1 0-1,1 0 1,0 0-1,-1 0 0,0 0 1,1-1-1,-1 1 1,0 0-1,1-1 0,-1 1 1,1-3-1,21-38-54,-15 27 56,17-34-58,-7 14-376,35-53-1,-53 87 438,1 0 0,-1 1 0,1-1 0,0 0 0,-1 0 0,1 0 0,0 1 0,0-1 0,0 0 0,-1 1 0,1-1 0,0 0 0,0 1 0,0-1 0,0 1 0,0 0 0,0-1 0,0 1 0,0 0 0,0 0 0,0-1 0,0 1 0,0 0 0,0 0 0,0 0 0,0 0 0,0 0 0,0 1 0,1-1 0,-1 0 0,0 0 0,0 1 0,0-1 0,-1 0 0,1 1 0,0-1 0,0 1 0,0 0 0,0-1 0,0 1 0,0 0 0,1 1 0,4 4 198,-1 0 1,1 1-1,-1-1 0,7 13 1,-2-4 162,8 12-28,0 0-1,-2 2 1,21 48-1,-32-67-918,-2-10-2167,-1-22-2186,-2-23-1652,0-10-4773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18.0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5426,'0'0'13639,"42"119"-10838,-16-77-368,-16 0-624,11-7-913,-11-7-720,-4-7-176,-1-7 0,-5 0-960,0 0-1713,0 0-2017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18.2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50 9380,'0'0'9092,"145"-7"-7555,-78 0-224,6-7-561,5 7-576,-11 0-112,-10 0-64,-15 7-912,-21 0-1505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18.4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7091,'0'0'12678,"0"161"-9669,11-98-287,-6-7-737,5 0-993,-4-14-672,-1-14-320,5 0-16,-5-14-880,0-7-1569,6-7-2370,4 0-2976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18.8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11381,'0'0'7913,"1"28"-4930,4 92-769,-2-91-863,11 53 1,-5-35-541,1-7-419,-9-39-415,-1 0 1,0-1-1,0 1 1,1 0-1,-1-1 1,1 1-1,-1 0 1,0-1-1,1 1 1,-1 0-1,1-1 1,0 1-1,-1-1 0,1 1 1,-1-1-1,1 1 1,0-1-1,-1 1 1,1-1-1,0 0 1,0 1-1,-1-1 1,1 0-1,0 0 0,0 1 1,-1-1-1,1 0 1,0 0-1,0 0 1,0 0-1,-1 0 1,1 0-1,0 0 1,0 0-1,-1-1 1,1 1-1,0 0 0,0 0 1,-1-1-1,1 1 1,0 0-1,0-1 1,-1 1-1,1-1 1,0 1-1,-1-1 1,1 1-1,0-2 0,10-9-493,-1 0 0,0-1-1,-1 0 1,0-1-1,-1 0 1,8-18-1,14-20-896,6 1-479,-36 50 1894,1-1 0,-1 1 0,0-1-1,0 1 1,1-1 0,-1 1 0,0 0 0,0-1 0,1 1-1,-1 0 1,0-1 0,1 1 0,-1 0 0,1-1 0,-1 1-1,0 0 1,1 0 0,-1-1 0,1 1 0,-1 0 0,1 0-1,-1 0 1,1 0 0,-1-1 0,1 1 0,-1 0 0,1 0-1,-1 0 1,1 0 0,-1 0 0,1 0 0,-1 1 0,1-1-1,-1 0 1,1 0 0,-1 0 0,1 0 0,-1 0 0,0 1 0,1-1-1,-1 0 1,1 0 0,-1 1 0,1-1 0,-1 0 0,0 1-1,1-1 1,-1 1 0,0-1 0,1 0 0,-1 1 0,0-1-1,0 1 1,0-1 0,1 1 0,-1-1 0,0 0 0,0 2-1,1-2 43,19 31 2388,23 47-1,-25-43-1002,33 47 0,-51-82-1519,0 1-1,0-1 1,0 0-1,0 1 1,0-1 0,1 0-1,-1 1 1,0-1-1,0 0 1,0 1 0,0-1-1,1 0 1,-1 0-1,0 1 1,0-1 0,1 0-1,-1 0 1,0 1-1,0-1 1,1 0 0,-1 0-1,0 0 1,1 1-1,-1-1 1,0 0 0,1 0-1,-1 0 1,0 0-1,1 0 1,-1 0 0,0 0-1,1 0 1,-1 0-1,0 0 1,1 0 0,-1 0-1,0 0 1,1 0 0,-1 0-1,0 0 1,1 0-1,-1 0 1,0 0 0,1 0-1,-1-1 1,0 1-1,1 0 1,-1 0 0,0 0-1,0-1 1,1 1-1,-1 0 1,0 0 0,0-1-1,1 1 1,-1 0-1,0-1 1,0 1 0,0 0-1,1 0 1,-1-1-1,0 1 1,0-1 0,5-25-8334,-4 22 8066,4-43-12504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19.1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6403,'0'0'16658,"16"16"-14961,48 54-566,-61-67-1070,0 0 0,-1 1 0,1-1 1,-1 1-1,0 0 0,0-1 0,0 1 0,0 0 0,-1 0 0,1 1 0,-1-1 0,0 0 0,-1 0 0,1 0 0,-1 1 1,1-1-1,-1 0 0,-1 1 0,1-1 0,-1 5 0,-1 14 238,2 87 406,13-109-1183,0-2 479,0 0 0,0-1-1,-1 0 1,1-1 0,0-1 0,-1 0 0,0 0-1,0-1 1,17-10 0,-28 14-248,1 0 0,-1 1 0,1-1-1,-1 0 1,1 0 0,-1 0 0,0-1 0,0 1 0,0 0 0,1 0-1,-1-1 1,0 1 0,1-3 0,1-14-8072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19.6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9364,'0'0'18249,"26"0"-36578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19.7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 13366,'0'0'9540,"21"0"-15926,-16-14-5220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8.3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3922,'0'0'18520,"150"23"-16551,-92-23-528,6 8-561,-6-8-656,-1 0-224,-10 0-400,-1 0-1585,-5 0-1616,-18-8-3507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19.9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36 17080,'0'0'7795,"11"-35"-23594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20.8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5619,'0'0'16895,"7"29"-14523,27 97-280,-22-81-1239,7 24 494,-16-63-1233,-1 0 1,1 0-1,0 0 1,0-1-1,1 1 1,0-1-1,5 6 1,-9-11-115,0 1 0,1 0-1,0-1 1,-1 1 0,1 0 0,-1-1 0,1 1 0,0-1 0,0 1 0,-1-1 0,1 0 0,0 1 0,0-1-1,-1 0 1,1 1 0,0-1 0,0 0 0,0 0 0,0 0 0,-1 1 0,1-1 0,0 0 0,0 0-1,0 0 1,0-1 0,0 1 0,-1 0 0,1 0 0,0 0 0,0-1 0,0 1 0,-1 0 0,1-1 0,0 1-1,0-1 1,-1 1 0,1-1 0,0 1 0,-1-1 0,2 0 0,2-3-85,-1-1 1,0 1-1,1-1 1,-2 0-1,4-5 1,-1 0-8,15-24-71,-1 2-573,0 1 1,2 0-1,48-54 0,-67 83 725,-1 1 0,1-1 0,-1 1 0,1-1-1,-1 1 1,1-1 0,0 1 0,0 0 0,0 0-1,0 0 1,0 0 0,0 0 0,0 0-1,0 1 1,0-1 0,0 0 0,1 1 0,-1 0-1,0 0 1,0 0 0,1 0 0,-1 0 0,0 0-1,0 0 1,0 1 0,1-1 0,-1 1 0,0-1-1,0 1 1,0 0 0,0 0 0,0 0 0,0 0-1,0 0 1,2 3 0,4 3 374,0 2 1,-1-1 0,-1 1-1,1 0 1,-1 0 0,4 11-1,5 5-58,-8-14-156,-1-1 0,-1 2 0,0-1-1,7 24 1,5 17 35,-16-50-362,-1-14-5881,-3-27-3591,-10-1-2718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21.4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0 5827,'0'0'11960,"-1"23"-10386,-2 330 6219,3-338-7613,1 1 0,0-1 0,1 0 0,0 0 0,2 0 0,0 0 0,0 0 0,2-1 1,-1 0-1,2 0 0,12 20 0,-18-33-192,-1-1 0,1 0 1,-1 0-1,1 0 0,-1 1 1,1-1-1,-1 0 0,1 0 1,-1 0-1,1 0 0,-1 0 1,1 0-1,-1 0 0,1 0 1,-1 0-1,1-1 0,-1 1 1,1 0-1,-1 0 0,1 0 1,-1 0-1,1-1 0,-1 1 1,1 0-1,-1-1 0,0 1 1,1 0-1,-1-1 1,0 1-1,1 0 0,-1-1 1,0 1-1,1-1 0,-1 1 1,0 0-1,0-1 0,1 1 1,-1-1-1,0 1 0,0-1 1,0 1-1,1-2 0,7-14-88,1 1 0,1 0 0,0 0 0,1 1 0,1 1 0,0 0 0,1 0 0,1 1 0,26-18 0,-36 28 86,-1 4 68,-1 0-1,0-1 0,0 1 1,1 0-1,-1 0 0,0 0 1,-1 0-1,1 0 0,0 1 0,-1-1 1,1 0-1,1 4 0,3 3 185,9 14 15,-2 2-1,0-1 0,-2 1 0,-1 1 0,0 0 0,5 29 0,-15-53-242,5 10 16,-4-9-63,-3-24-3362,-9 1-838,-8 5 492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22.8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 2481,'0'0'17819,"13"0"-16509,10-1-812,21 1 2148,66 6-1,-94-4-2424,-1-1-1,29-1 0,-14-1-6929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23.0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78 7924,'0'0'14022,"155"7"-13558,-108-21-464,0 0-416,0 0-2129,10-7-2465,0 0-4659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23.3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11461,'0'0'12582,"197"14"-11397,-130 0-353,6-7-608,-16 0-192,-10 0-32,0 0-304,-11-7-1249,-10 0-1424,0 0-2946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23.7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101 0 224,'0'0'21236,"6"18"-19443,-4-10-1523,5 15 497,0 0-1,2-1 0,17 31 0,-15-32-563,0 0-1,-2 0 1,0 0-1,-1 2 1,-1-1-1,-2 0 1,0 1 0,-1 0-1,-1 1 1,-1-1-1,-2 0 1,-3 40-1,2-58-212,0 1 0,-1 0 0,1-1 0,-2 1 0,1-1 0,0 1 0,-1-1 0,0 0 0,0 0 0,-1 0 0,1-1 0,-1 1 0,0-1 0,-1 0 0,1 0 0,0 0 0,-1 0 0,0-1 0,0 0 0,0 0 0,-9 3-1,1 0-109,0-1 0,-1-1 0,0 0 0,1 0 0,-1-2 0,-1 0 0,-25 1 0,31-3-37,11-1 79,27-1 90,29-2 197,193-28 494,56-5-2174,-281 36-1766,-18 1-1092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24.1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3217,'0'0'15936,"6"7"-12375,-1-5-3266,-1 0 0,0 0 0,1 0 0,-1-1 0,1 1 0,0-1 0,-1-1 0,1 1 0,5 0 0,50-1-83,-37 0-415,-14 0-555,17-1-1251,-15 3-5762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24.3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4498,'140'147'5282,"-140"-133"-2000,0 14 800,10 0-1457,-5 7-752,6-7-320,-11 0-417,0 0-816,0-7-208,0-14-112,5-7-2657,0-14-1137,5-21-2240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24.5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28 10853,'0'0'10613,"151"7"-10613,-115-21-624,-10 0-2626,-10 7-2673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8.7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7395,'0'0'13118,"28"6"-11023,3 0-1624,149 21 1539,-101-22-1660,48 5-26,-115-8-311,0 0 0,0 1 0,0 1 0,0 0 0,0 0 1,-1 1-1,20 12 0,-29-15 12,0 0 1,-1 0 0,1 0-1,-1-1 1,0 1 0,0 0-1,1 1 1,-1-1 0,0 0-1,-1 0 1,1 0 0,0 1-1,-1-1 1,1 0 0,-1 1-1,1 1 1,1 45 840,-2-42-701,0-5-135,0 13 286,0 0 0,0 0-1,-2 0 1,0 0 0,0 0 0,-2 0-1,-6 19 1,-123 245 1883,94-202-1719,23-48-382,-38 52 1,45-73-224,7-7-598,1-23-11692,2 13 8169,-1-14-9443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24.8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1 131 7139,'0'0'5864,"25"-1"-5221,156-16-379,-151 14 260,54 2-1,-37 2 154,-45-2-489,1-1 0,-2 1 0,1-1 0,0 0 0,0 0 0,0 0 0,-1 0 0,1 0 0,-1 0 0,0 0 0,0 0 0,2-4 0,1-2 150,43-54 10873,-50 61-10904,-3-1-336,0 0 0,-1 0 0,1 1 0,-1 0 0,1 0 0,-1 0-1,0 1 1,1 0 0,-12 1 0,-64 15-1490,48-9 119,20-6-2053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25.7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6819,'0'20'4077,"0"-15"-3848,6 132 6056,-4-118-5268,0 0-1,2 0 1,0-1-1,1 0 1,1 0-1,11 24 1,-1-14 530,-16-28-1534,0 0 0,0 1 0,1-1 0,-1 0 0,0 0-1,1 1 1,-1-1 0,1 0 0,-1 0 0,0 0 0,1 1 0,-1-1-1,1 0 1,-1 0 0,0 0 0,1 0 0,-1 0 0,1 0 0,-1 0 0,1 0-1,-1 0 1,0 0 0,1 0 0,-1 0 0,1 0 0,-1 0 0,1-1-1,-1 1 1,0 0 0,1 0 0,-1 0 0,0-1 0,1 1 0,-1 0-1,0 0 1,1-1 0,-1 1 0,0 0 0,1-1 0,-1 1 0,13-16-31,0-5 86,60-88-353,-59 91 106,0 0 0,1 1-1,29-25 1,-42 40 171,-1 1 0,0 0-1,1-1 1,0 1 0,-1 0-1,1 0 1,0 0 0,0 0 0,0 0-1,0 0 1,-1 0 0,1 1-1,0-1 1,0 1 0,0-1 0,1 1-1,-1 0 1,0 0 0,0 0-1,0 0 1,0 0 0,0 0 0,0 1-1,0-1 1,0 1 0,0-1 0,0 1-1,0 0 1,0 0 0,-1 0-1,1 0 1,0 0 0,0 0 0,-1 0-1,1 0 1,-1 1 0,1-1-1,-1 1 1,1-1 0,1 4 0,3 5 179,1 1 0,-1-1 1,-1 2-1,0-1 1,4 16-1,-8-24-113,17 51 788,16 77 0,-33-126-1362,-1-35-17628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26.0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10869,'0'0'10629,"135"70"-10533,-104-70-96,-5 0-2065,-6 0-2081,-4 0-2897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26.2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8116,'0'0'13942,"47"147"-12597,-32-119-449,1-6-192,-1-8-447,-4-7-193,-1 0-64,0-7-64,6 0-177,-6 0-1119,11-28-977,5-8-2658,-10 1-4769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30.8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8196,'0'0'22037,"7"0"-21517,14 0-279,9-1-92,57 7 0,-28-4-625,-36-2-1335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31.0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0 113 6611,'0'0'14295,"83"0"-13383,-41-7-336,4 0-224,6-7 49,-5-7-145,0 0-176,-11 7-80,-10 0-32,-5 0-689,-16 14-1023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39.9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78 0 6771,'0'0'12518,"-2"23"-11387,-36 346 5248,5-78-3767,31-285-2697,1-9-367,0-20-1336,1-35-3761,0 57 5392,1-35-5912,8 1-1655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40.1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0 123 7972,'0'0'8401,"28"-9"-5995,92-32-621,53-11 1160,-163 48-2919,1 1-1,-1 0 0,1 1 1,0 0-1,0 0 1,0 1-1,17 1 0,-26-4 779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42.4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52 0 1409,'0'0'14956,"0"21"-13502,-3 55 1487,-19 109 1,-5 31 2276,28-234-5187,0 0 1,2 0-1,0 0 1,1 1-1,0-1 1,2 1-1,0 0 1,1 1-1,17-31 1,38-49-337,-24 39-100,-10 22 152,-1 34-374,-25 1 639,1 0 1,-1 0-1,1 0 1,-1 0-1,1 0 1,-1 1-1,0-1 1,1 1-1,-1-1 1,1 1-1,-1 0 1,0 0-1,0 0 1,1 0-1,-1 1 0,3 1 1,-2 1 41,-1-1 1,0 1-1,0 0 0,0-1 0,-1 1 1,1 0-1,-1 0 0,0 0 0,1 6 1,5 27 311,-1 0 1,1 48 0,5 41 51,-11-124-418,-1 0 0,1-1 0,0 1 0,-1-1 0,1 1 1,0-1-1,0 1 0,0-1 0,0 1 0,1-1 0,-1 0 0,0 1 1,0-1-1,1 0 0,-1 0 0,1 0 0,-1 0 0,1-1 0,-1 1 1,1 0-1,0 0 0,-1-1 0,1 1 0,0-1 0,-1 0 0,1 1 1,2-1-1,8 1 0,0 0-1,0-1 1,13-1 0,-6 1 101,-16-1-167,1 1 1,0 0-1,-1-1 1,1 0-1,-1 0 1,0 0-1,1 0 1,-1 0-1,0-1 1,0 1-1,1-1 1,-1 0-1,-1 0 1,1 0-1,0 0 1,0-1-1,-1 1 1,1-1-1,-1 0 1,0 1-1,3-5 0,-3 3-672,0 0 0,0 1-1,-1-1 1,1 0-1,-1 0 1,0 0-1,0 0 1,0 0-1,0 0 1,0-7-1,-1-4-6016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51.5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 1 3217,'0'0'21071,"-3"32"-19790,-15 223 1270,13 23-955,5-270-1584,0-6-11,0-2-3,0 1 0,-1 0 0,1 0 0,0 0 0,0 0 0,0 0 0,0 0 0,0 0 0,1 0 0,-1-1 0,0 1 0,0 0 0,1 0 0,-1 0 0,0 0 0,1 0 0,-1-1 0,1 1 0,-1 0 0,1 0 0,-1-1 0,2 2 0,-1-2 1,-1 0 0,1 0-1,-1-1 1,1 1 0,-1 0 0,1-1 0,-1 1 0,1 0-1,-1-1 1,0 1 0,1-1 0,-1 1 0,1-1-1,-1 1 1,0-1 0,1 1 0,-1-1 0,0 1 0,0-1-1,1 1 1,-1-1 0,0 0 0,0 1 0,0-1 0,0 1-1,0-1 1,0 0 0,1-1-1,1-7 1,2 1 1,-1-1-1,1 1 0,1 0 0,0 0 1,0 0-1,0 0 0,1 1 0,0 0 1,8-7-1,7-4-127,0 1 1,26-15-1,-29 20-20,-17 12 134,0 0 1,0 0-1,0 0 0,1 0 0,-1 0 0,0 0 0,0 0 0,1 0 0,-1 0 0,0 0 1,0 1-1,0-1 0,0 0 0,1 1 0,-1-1 0,0 1 0,0 0 0,0-1 0,0 1 1,0 0-1,0 0 0,0-1 0,-1 1 0,1 0 0,0 0 0,0 0 0,-1 0 0,2 1 0,5 8 61,0 0-1,0 0 0,-1 1 0,0 0 0,7 18 0,3 7 88,-11-29-377,2-7-5664,3-14-1741,-1-6 1629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11.3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1777,'0'0'15292,"0"32"-11928,0 196 1097,6-66-1473,-6-162-2989,0 0 0,0 1 0,0-1-1,0 0 1,0 0 0,0 1 0,0-1 0,0 0-1,0 0 1,0 0 0,0 1 0,0-1 0,0 0 0,1 0-1,-1 0 1,0 0 0,0 1 0,0-1 0,0 0 0,0 0-1,1 0 1,-1 0 0,0 1 0,0-1 0,0 0-1,0 0 1,1 0 0,-1 0 0,0 0 0,0 0 0,0 0-1,1 0 1,-1 0 0,0 0 0,0 1 0,0-1-1,1 0 1,-1 0 0,0 0 0,0 0 0,0 0 0,1-1-1,-1 1 1,0 0 0,0 0 0,0 0 0,1 0-1,-1 0 1,0 0 0,0 0 0,0 0 0,1 0 0,-1 0-1,0-1 1,0 1 0,0 0 0,0 0 0,1 0-1,-1-1 1,10-9-619,-2-10 452,0 1-1,2 0 1,0 0 0,1 1-1,0 1 1,2 0 0,0 0-1,18-17 1,-30 33 182,0 0 1,-1 1 0,1-1-1,0 0 1,0 1 0,0-1-1,0 1 1,-1-1 0,1 1-1,0 0 1,0-1-1,0 1 1,0 0 0,0-1-1,0 1 1,0 0 0,0 0-1,0 0 1,0 0 0,0 0-1,0 0 1,0 0-1,0 0 1,0 1 0,0-1-1,0 0 1,0 0 0,0 1-1,0-1 1,0 1 0,-1-1-1,1 1 1,0-1 0,0 1-1,0-1 1,-1 1-1,2 1 1,1 2 150,1 0 0,-1 0 0,0 0 0,-1 1 0,4 6 0,-4-7-12,6 9 73,-2 0 0,1 1 0,-2-1 0,0 1 0,-1 1-1,0-1 1,-1 0 0,2 20 0,-4-27-1136,23-55-24162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02.3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46 1 3618,'0'0'17736,"-7"33"-16127,0-5-1180,-2 6 148,1 1 0,2 0-1,2 0 1,-1 45 0,5 128 1523,0-208-2098,1 0 0,-1-1 0,0 1 0,0-1 0,0 1 0,1 0 0,-1-1 0,0 1 0,1-1 0,-1 1 0,0 0 0,1 0 0,-1-1 0,0 1 1,1 0-1,-1-1 0,1 1 0,-1 0 0,0 0 0,1 0 0,-1 0 0,1-1 0,-1 1 0,1 0 0,-1 0 0,1 0 0,-1 0 0,0 0 0,1 0 0,-1 0 0,1 0 1,-1 0-1,1 0 0,-1 1 0,1-1 0,-1 0 0,1 0 0,-1 0 0,0 0 0,1 1 0,-1-1 0,1 0 0,-1 1 0,0-1 0,1 0 0,-1 0 0,0 1 0,1-1 1,-1 1-1,0-1 0,0 0 0,1 1 0,-1-1 0,0 1 0,0-1 0,0 0 0,0 1 0,1-1 0,-1 1 0,0-1 0,0 1 0,0-1 0,0 1 0,0-1 0,0 1 1,0-1-1,0 0 0,0 1 0,-1 0 0,57-74-218,-10 10-43,-8 15-143,-25 30 62,1-1 1,1 2-1,1 0 0,0 1 0,1 0 1,26-17-1,-41 32 331,-1 0 0,0 0 0,0 0 1,0 0-1,0 1 0,1-1 0,-1 1 0,0-1 0,1 1 1,-1-1-1,0 1 0,1 0 0,-1-1 0,0 1 1,1 0-1,-1 0 0,1 0 0,-1 0 0,0 0 0,1 1 1,-1-1-1,1 0 0,-1 1 0,0-1 0,0 1 0,1-1 1,-1 1-1,0-1 0,0 1 0,1 0 0,-1 0 1,0 0-1,0 0 0,0-1 0,0 1 0,0 1 0,1 1 1,2 4 62,-1 0 0,1 0 0,-1 0 0,-1 1 0,4 13 0,0 1 394,45 195 2759,-51-217-3246,0 1 0,0-1 1,0 1-1,0-1 0,0 1 0,0 0 0,0-1 0,0 1 0,0-1 0,0 1 0,1-1 1,-1 1-1,0-1 0,0 1 0,0-1 0,1 1 0,-1-1 0,0 1 0,1-1 0,-1 1 1,1-1-1,-1 0 0,0 1 0,1-1 0,-1 0 0,1 1 0,-1-1 0,1 0 0,-1 0 1,1 1-1,-1-1 0,2 0 0,-1 0-207,0-1 0,0 1 1,0-1-1,0 1 0,0-1 0,0 0 1,0 1-1,0-1 0,-1 0 0,1 0 0,0 0 1,0 1-1,-1-1 0,2-2 0,22-40-9150,-2-2-2634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51.7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43 8756,'0'0'15495,"161"7"-14246,-124-7-961,-11 0-176,-11 0-112,1 0-80,-6-7-1425,-5 0-1168,1 0-1361,-6-7-1216,0 0-1874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51.8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1 896,'0'0'19161,"-5"126"-17032,10-91-544,1-7-513,-1 0-655,0-7-401,-5-7-32,5 0-1185,-5-7-1456,0 0-1313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52.1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4802,'0'0'15847,"94"147"-13301,-74-105-1234,-9 0-303,-6-7-673,0-14-336,0-7-144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53.6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6 393 704,'-6'0'27326,"8"0"-26183,41 0-726,1-1 0,-1-3 0,-1-1-1,49-13 1,-41 4-155,-16 3-65,1 2 0,0 2 1,1 0-1,55-1 1,-29 5-86,68-12 1,-69 7-95,69-1 0,-70 9-18,-16 2 0,0-3 0,1-1 0,57-11 0,-7-7 0,-3 9 0,-58 8 0,0-1 0,50-14 0,-27 2 0,74-9 0,-102 22 0,41 1 0,-47 2 0,0 0 0,0-2 0,35-6 0,-22 1 0,0 2 0,0 2 0,44 1 0,-37 1 0,76-9 0,-59-1 0,1 3 0,71-1 0,-46 1 0,-25 1 0,88-13 0,-89 11 0,92-3 0,-95 12 0,-52-2 0,-4-3 0,-1 4-14,0 1 0,0-1 1,1 1-1,-1 0 0,0-1 0,0 1 0,0-1 1,0 1-1,0-1 0,0 1 0,0 0 0,0-1 0,-1 1 1,1-1-1,0 1 0,0-1 0,0 1 0,0 0 1,0-1-1,-1 1 0,1 0 0,0-1 0,0 1 1,-1-1-1,1 1 0,0 0 0,-1 0 0,1-1 1,0 1-1,-1 0 0,1 0 0,0-1 0,-1 1 1,1 0-1,0 0 0,-1-1 0,-2 1-230,-23-7-3384,-17 0-5451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55.9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0 4802,'0'0'16653,"0"7"-14617,-5 32-1151,3 0 0,1 0 0,2 0 0,2 0 0,1-1 0,11 45 0,-6-34-708,-9-40-138,2 1 1,-1 0 0,1-1-1,0 1 1,1-1-1,0 0 1,1 0 0,6 13-1,-9-21 287,1-42-4524,-2 35 2614,1-1 0,0 1 0,1-1 0,-1 1 0,1 0 0,0 0 0,4-6 1,8-10-8011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56.2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21 5619,'0'0'14206,"24"0"-12133,174 0 1635,-32 0-2502,-165 0-1331,-1-21-11865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56.8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6419,'0'0'12368,"0"25"-10455,0 153 1918,2-135-2709,1-1 0,2 0 0,17 70 0,-21-102-1078,3 11 76,-4-21-107,0 1-1,0-1 1,0 1-1,1-1 1,-1 1-1,0-1 1,0 1-1,0-1 1,1 1-1,-1-1 1,0 1-1,1-1 1,-1 1-1,0-1 1,1 0-1,-1 1 1,1-1-1,-1 0 1,1 1 0,-1-1-1,0 0 1,1 1-1,-1-1 1,1 0-1,-1 0 1,1 0-1,0 1 1,5-18 224,4-8-198,7-26-53,3 1-1,2 2 1,32-53-1,-36 78-139,-14 19 111,-1 0 1,1 0-1,-1 0 0,-1 0 0,6-9 0,-8 12 43,1 1 0,0-1 0,0 1-1,1-1 1,-1 1 0,0 0 0,0 0-1,0-1 1,0 1 0,0 0 0,0 0 0,0 0-1,0 0 1,0 0 0,0 0 0,3 1-1,-1-1-5,4 1 65,1 0 1,-1 1 0,0 0-1,1 0 1,-1 0-1,0 1 1,0 0 0,10 6-1,-2 0 155,0 1-1,23 18 0,-30-20-130,0 0 0,-1 1 1,0 0-1,0 1 0,-1 0 0,0 0 0,-1 0 0,0 1 0,0-1 0,5 24 0,-3-4 214,0 0-1,3 58 1,-9-13-38,-1-71-150,-7-4-2041,5-1 1448,-1 1-1,1-1 1,-1 1 0,1-1-1,-1 0 1,1 0-1,-1 0 1,1 0-1,0-1 1,0 1-1,0-1 1,0 1-1,0-1 1,0 0 0,0 1-1,-2-3 1,-22-23-9782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1.1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0 148 6371,'0'0'16920,"7"-1"-15760,41-4 516,92 3-1,-76 3-1232,-53-1-337,1-1 1,0-1-1,-1 0 0,1 0 1,-1-1-1,0-1 1,0 0-1,18-9 0,-24 10-490,1 0 0,-1-1 0,1 0 0,-1 0 0,0 0-1,0 0 1,6-9 0,-9 10-555,0 0-1,1-1 1,-1 1-1,-1-1 1,1 1-1,-1-1 1,1 0-1,-1 1 1,0-1-1,0 0 1,-1 0 0,1 0-1,-1-5 1,0-5-9413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1.3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58 1 1361,'0'0'18344,"-6"126"-15687,1-56-496,5-7-1184,-5-7-721,5 0-256,-5-7-544,5 0-2786,-16-28-2945,-4-7-5458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1.8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6467,'0'0'15895,"47"0"-15495,-1 0 961,-4 0-689,-1 0-432,-4 0-176,-6 0-64,-5 0-832,-5 0-1169,-1 0-1216,-9 0-1730,-1 0-1744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02.5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5699,'0'0'13910,"46"149"-11557,-34-110-224,-1-8-992,-5-7-817,-6-1-320,12-7-961,-6-16-2464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2.0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7411,'0'0'10437,"0"168"-8084,0-91-736,10-14-272,-5 0-993,11-7-352,0-14-609,-6-7-2768,-5 0-3874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3.3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8772,'0'0'17939,"14"3"-17051,19 6-340,1 1-85,0-1-1,1-2 1,53 4 0,-60-10-355,-19-1-82,1 1-1,0-1 0,-1-1 0,12-2 1,-8-3 21,-15 1-769,-28 4-18495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3.5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4402,'0'0'14636,"4"25"-12232,16 84-459,-16-91-1149,1 0 1,10 24 0,-2-3 185,-13-39-1009,0 0 0,0 0 0,0-1 1,0 1-1,0 0 0,0 0 0,0 0 0,0 0 0,0 0 1,0 0-1,0 0 0,0 0 0,0 0 0,0-1 1,0 1-1,0 0 0,0 0 0,0 0 0,0 0 0,0 0 1,1 0-1,-1 0 0,0 0 0,0 0 0,0 0 0,0 0 1,0 0-1,0 0 0,0 0 0,0-1 0,0 1 0,0 0 1,0 0-1,1 0 0,-1 0 0,0 0 0,0 0 0,0 0 1,0 0-1,0 0 0,0 0 0,0 0 0,0 0 1,1 0-1,-1 0 0,0 0 0,0 0 0,0 0 0,0 0 1,0 1-1,0-1 0,0 0 0,0 0 0,0 0 0,0 0 1,1 0-1,-1 0 0,0 0 0,0 0 0,0 0 0,0 0 1,0 0-1,6-16-1971,6-22-2902,-2-3-2034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3.7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6979,'0'0'16856,"42"0"-16424,-11 7-320,0-7-112,5 0-2129,-4 0-2433,-6 0-2849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3.9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 1 10645,'0'0'9289,"-2"20"-6250,1-7-2543,-6 129 3127,5-94-2573,0-20-537,4 52 1,-2-75-516,1 1 0,0 0 0,0 0 0,0 0 1,1-1-1,0 1 0,0-1 0,0 1 0,1-1 0,0 0 1,0 0-1,0 0 0,1 0 0,5 6 0,-9-11-134,0 0 0,1 0 0,-1 1 0,0-1 0,0 0 0,0 0 0,1 0 0,-1 1 0,0-1 0,0 0 0,0 0 0,1 0 0,-1 0 0,0 0 0,0 0 0,1 0 0,-1 1 0,0-1 0,1 0-1,-1 0 1,0 0 0,0 0 0,1 0 0,-1 0 0,0 0 0,0 0 0,1 0 0,-1-1 0,0 1 0,0 0 0,1 0 0,-1 0 0,0 0 0,0 0 0,1 0 0,-1 0 0,0-1 0,0 1 0,1 0 0,-1 0 0,0 0-1,0-1 1,0 1 0,0 0 0,1 0 0,-1 0 0,0-1 0,0 1 0,0 0 0,0 0 0,0-1 0,0 1 0,0 0 0,1 0 0,-1-1 0,0 1 0,0 0 0,0-1 0,0 1 0,0 0 0,0 0 0,0-1 0,-1 1 0,1-1-1,1-24-3585,-2 20 2457,1-41-5178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4.1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7716,'0'0'15030,"135"21"-14757,-83-14-241,0-7-32,0 0-1121,0 0-2192,-21 0-2562,-10 0-4882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4.3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1 896,'0'0'19866,"-11"140"-17401,11-91-577,0-7-991,0 0-721,0-21-176,11-7 0,-1-7-1761,0-7-1840,1 0-1714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4.7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8436,'0'0'13571,"7"5"-11343,17 12-857,0 2-1,-1 0 0,21 24 1,-21-17-645,-2 0 1,29 45-1,-30-38-602,-2 1 1,-2 0-1,-1 2 1,-2-1-1,-1 2 1,9 50-1,-8 3-124,-3 0 0,-7 180 0,-3-254 0,-1-1 0,0 1 0,-1-1 0,-1 0 0,-1 1 0,0-1 0,-1-1 0,0 1 0,-1-1 0,-1 0 0,0 0 0,-1 0 0,-1-1 0,-11 13 0,17-21 0,2-4 0,1-1 0,-1 1 0,1 0 0,-1 0 0,0-1 0,1 1 0,-1 0 0,0-1 0,0 1 0,1-1 0,-1 1 0,0-1 0,0 1 0,0-1 0,0 0 0,0 1 0,1-1 0,-1 0 0,0 0 0,0 1 0,0-1 0,0 0 0,0 0 0,0 0 0,-2 0 0,2-1-14,1 0-1,-1 0 1,0 0 0,1 0-1,-1 0 1,1 0-1,-1-1 1,1 1 0,0 0-1,-1 0 1,1 0 0,0 0-1,0 0 1,0-1-1,0 1 1,0 0 0,0 0-1,0 0 1,0-3 0,2-30-4269,2 1-3040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5.6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1 4530,'0'0'8124,"-2"24"-5454,-5 296 4259,9-249-5685,3 1 1,3-2 0,32 132-1,-37-193-1178,12 36 162,-15-44-226,1 0 1,-1 0-1,0 0 0,1 0 1,0 0-1,-1 0 0,1 0 0,-1 0 1,1 0-1,0 0 0,0 0 1,0-1-1,-1 1 0,1 0 1,0-1-1,0 1 0,0 0 1,0-1-1,0 1 0,0-1 1,0 1-1,1-1 0,-1 0 0,0 1 1,0-1-1,0 0 0,0 0 1,0 0-1,1 0 0,1 0 1,-3 0-6,1 0 0,0-1-1,0 1 1,-1-1 0,1 1 0,0 0 0,-1-1 0,1 1 0,0-1 0,-1 0 0,1 1 0,-1-1 0,1 1 0,-1-1 0,1 0 0,-1 1 0,0-1 0,1 0 0,-1 0 0,1-1 0,8-21 32,-1 0 0,-1-1 1,6-41-1,5-78-229,-15 83-132,-3 42 151,1 1 0,0 0-1,1 0 1,1 0 0,8-26 0,-11 43 179,0 0 0,0 0 1,0 0-1,0-1 1,1 1-1,-1 0 1,0 0-1,0 0 1,0 0-1,0 0 1,0 0-1,1-1 1,-1 1-1,0 0 0,0 0 1,0 0-1,0 0 1,1 0-1,-1 0 1,0 0-1,0 0 1,0 0-1,0 0 1,1 0-1,-1 0 0,0 0 1,0 0-1,0 0 1,1 0-1,-1 0 1,0 0-1,0 0 1,0 0-1,0 0 1,1 0-1,-1 0 0,0 0 1,0 1-1,0-1 1,0 0-1,1 0 1,-1 0-1,0 0 1,0 0-1,0 0 1,0 1-1,0-1 0,0 0 1,0 0-1,1 0 1,-1 1-1,1-1 0,4 6 65,0-1 1,0 1-1,0 0 1,-1 0-1,0 1 1,0-1-1,0 1 1,4 13-1,20 66 1200,-21-63-888,3 14 355,7 63 1,-13-69-722,-2-19-4202,-3-26-2544,1-18-2228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5.9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94 197 8564,'0'0'13393,"23"16"-12174,73 48-147,-94-62-1035,0-1-1,0 0 0,1 1 0,-1-1 0,0 0 0,1-1 0,-1 1 0,0 0 0,1-1 0,-1 1 0,1-1 0,-1 0 0,1 0 0,0 0 0,-1 0 1,1 0-1,-1-1 0,1 1 0,-1-1 0,0 1 0,1-1 0,-1 0 0,1 0 0,-1 0 0,0 0 0,0-1 0,0 1 0,3-2 0,-1-2 25,0 1 0,0-1-1,-1 0 1,0 0-1,1 0 1,-1 0 0,3-10-1,-5 14-51,1-4 31,0 0 0,1-1 1,-2 1-1,1 0 0,-1-1 1,0 1-1,0-1 0,0 0 1,-1 1-1,0-1 0,0 0 1,0 1-1,-1-1 0,0 1 1,0-1-1,0 1 0,-1-1 1,0 1-1,0-1 0,0 1 1,0 0-1,-1 0 0,0 0 1,0 1-1,-1-1 0,1 1 1,-1 0-1,0-1 0,0 2 0,0-1 1,-1 0-1,1 1 0,-1 0 1,-6-3-1,0-1 90,0 0 0,-1 1 0,0 1 0,0 0 0,0 1 0,-1 0 0,1 1 0,-1 0 0,0 1 0,-23-1 0,33 3-118,0 1 0,0-1 0,1 1 0,-1 0 0,0 0 0,1 0 0,-1 0 0,0 1 0,1-1 0,-1 1 0,1-1 0,0 1 0,0 0 0,-1 0 0,1 0 0,0 0 0,1 0 0,-1 1 0,-1 2 1,-6 7-122,1 2 0,-9 17 0,10-16-2,-5 20-515,12-15-2736,0-20 2894,0 1 0,0-1-1,37 15-22314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02.7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11829,'0'0'13399,"116"0"-13303,-59 0-96,13 0-2690,-1 0-3585,7 0-7603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6.2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22 5603,'0'0'17287,"135"0"-15782,-88 0-720,-1 0-529,-4-7-256,-1 0-465,-9 7-2592,-12-7-2754,-9 7-2849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6.4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11141,'0'0'8228,"0"126"-4418,0-63-1169,0-7-1201,5 7-511,6-7-689,-6-14-240,0-7-80,0-21-1601,1-14-2433,4 0-2961,0-42-5939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6.8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9444,'0'0'7679,"9"29"-3920,55 208 3628,-57-210-6703,0 1-76,0 1 1,2-1 0,21 44 0,-28-67-571,-1-5-34,-1 1 0,0 0 1,0 0-1,1 0 1,-1-1-1,1 1 0,-1 0 1,1 0-1,-1-1 0,1 1 1,-1 0-1,1-1 1,0 1-1,-1-1 0,1 1 1,0-1-1,-1 1 0,1-1 1,0 1-1,0-1 1,0 1-1,1-1 0,-1-5-57,13-82-512,-11 53 418,3 1 0,0-1-1,2 1 1,21-54-1,-29 87 148,12-19-213,-11 18 208,-1 1-1,1 0 1,0 0 0,-1-1-1,1 1 1,-1 0 0,1 0-1,-1 0 1,1 0 0,0 0-1,-1 0 1,1 0 0,-1 0-1,1 0 1,-1 0 0,1 0-1,0 0 1,-1 0 0,1 1-1,-1-1 1,1 0-1,-1 0 1,1 1 0,-1-1-1,1 0 1,-1 1 0,1-1-1,-1 0 1,1 1 0,-1-1-1,0 1 1,1-1 0,-1 1-1,0-1 1,1 1 0,-1-1-1,0 1 1,1-1 0,-1 2-1,33 46 1028,48 94 0,-77-131 266,7 11-9895,1-38-4622,-2-21 4262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6.9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1 576,'0'0'22138,"5"161"-19064,5-105-1137,-5-14-993,6-7-816,-1-14-128,-5-7-128,0-7-2097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7.5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15 7027,'0'0'17144,"150"21"-15543,-77-21-81,5-7-655,-16-7-465,-20 7-288,-21 0-112,-11 7-816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7.7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9524,'0'0'11430,"0"140"-8645,0-70-336,0 0-1152,0-7-529,0-7-496,6-14-224,4-7-48,-5-14-1152,11-7-1298,10-14-10227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8.1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8932,'0'0'4498,"6"24"552,39 161 1866,-38-160-5950,-4-8-597,1-1 0,1 1 1,1 0-1,0-1 0,1-1 0,12 22 1,-18-37-384,-1 1 1,0-1-1,1 1 1,-1 0-1,0-1 1,1 1-1,-1-1 1,1 1-1,-1-1 1,1 1-1,-1-1 1,1 1-1,-1-1 1,1 0-1,-1 1 1,1-1-1,-1 0 1,1 1-1,0-1 1,-1 0 0,1 0-1,0 0 1,-1 0-1,1 1 1,0-1-1,-1 0 1,1 0-1,0 0 1,-1 0-1,1 0 1,0-1-1,-1 1 1,1 0-1,0 0 1,-1 0-1,1 0 1,-1-1-1,1 1 1,0 0-1,-1-1 1,1 1-1,-1-1 1,1 1-1,-1 0 1,1-1 0,-1 1-1,1-1 1,-1 1-1,0-1 1,1 1-1,-1-1 1,1-1-1,18-39-909,-14 27 765,29-46-378,-30 54 393,0 1-1,0-1 1,1 1-1,-1 0 1,1 0 0,0 0-1,12-7 1,-16 11 131,0 1 0,1-1 0,-1 0 0,1 1 0,0 0 0,-1-1 0,1 1 0,-1 0 0,1-1 0,0 1 0,-1 0 0,1 0 0,-1 1 0,1-1 0,0 0 1,-1 0-1,1 1 0,-1-1 0,1 1 0,-1-1 0,1 1 0,-1 0 0,1-1 0,-1 1 0,0 0 0,2 2 0,3 2 188,-1 0 0,0 0 0,0 0 0,6 11 0,-6-9 134,12 18 197,-2 1 1,-1 1-1,-1 0 0,16 49 1,-27-85-6305,1-49-1377,-3-15-5734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8.3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6099,'0'0'17109,"21"18"-15340,64 55-614,-81-69-1101,0-1 1,0 1-1,0 0 1,-1 0-1,1 0 1,-1 1-1,0-1 1,-1 1-1,1-1 1,-1 1-1,0 0 1,0 0-1,0 0 1,0 0-1,-1 1 1,0-1-1,0 0 1,-1 0-1,1 1 1,-1-1-1,0 0 1,-2 10-1,1 6 104,1 30 40,1-50-206,1 0 1,-1 0-1,1 0 1,0-1-1,-1 1 1,1 0 0,0-1-1,-1 1 1,1-1-1,0 1 1,0-1-1,0 0 1,-1 0-1,1 0 1,0 0-1,3 0 1,-1 0-36,0 0-1,0 0 1,0 0-1,0 0 1,0-1-1,0 1 1,0-1 0,5-2-1,-4-2-605,1 0-1,-1-1 1,0 1-1,5-8 1,-1 2-1333,13-17-4821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8.9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50 9508,'0'0'14551,"171"7"-12454,-109-14-368,0-7-577,-10 7-736,-5 7-271,-11-7-129,-4 7-16,-7 0-625,-9 0-1488,-11-7-3105,-5-7-3138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9.0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3858,'0'0'16103,"10"119"-12421,1-77-1345,-1 0-1233,-5-7-671,0-7-433,1-7-32,-6 0-2514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03.2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97 194 8660,'0'0'5184,"-13"26"-881,-2 2-3256,5-10-473,1 0 0,0 0 0,1 1-1,1 0 1,1 1 0,-7 40 0,10-37 112,1 0 0,1 1 0,1-1 0,5 40 1,-5-61-682,1 1 0,-1-1 1,1 1-1,0-1 1,-1 1-1,1-1 1,0 0-1,1 1 1,-1-1-1,0 0 1,1 0-1,-1 0 1,1 0-1,0 0 0,-1 0 1,1 0-1,0-1 1,0 1-1,0-1 1,0 1-1,1-1 1,-1 0-1,0 0 1,1 0-1,2 1 1,5 0-47,0 0 1,0-1 0,0 0 0,0 0 0,12-2 0,-4 1-46,-10-1-10,-1 0-1,1 0 0,-1-1 0,1 0 0,-1-1 1,0 1-1,0-1 0,0-1 0,0 1 0,0-1 1,-1 0-1,0-1 0,0 0 0,0 0 0,9-10 1,4-5-632,-1-1 0,-2-1 0,18-28 0,-1-11-3952,48-119 1,-57 115 2958,19-88 4928,-44 238 3203,-9 110-1180,9-182-4971,-6 51 1092,2 0-1,7 99 1,-2-161-1381,0 1 0,0-1 0,1 0 0,-1 1 0,1-1 0,-1 1 0,1-1 0,0 0 0,0 0 0,0 1 0,0-1 0,1 0 0,-1 0 0,3 2 0,-3-3-67,0 0-1,1-1 0,-1 1 1,0-1-1,0 0 0,1 1 0,-1-1 1,1 0-1,-1 0 0,0 0 1,1 0-1,-1 0 0,1 0 0,-1 0 1,0 0-1,1-1 0,-1 1 1,0 0-1,1-1 0,-1 1 0,0-1 1,0 0-1,1 1 0,-1-1 1,0 0-1,0 0 0,0 0 0,0 0 1,0 0-1,1-1 0,26-19-723,-3 1 302,2 1-1,42-24 1,-61 39 499,1 0 1,0 0 0,0 1 0,0 0-1,0 0 1,1 1 0,-1 0 0,1 1-1,0 0 1,-1 1 0,1 0-1,0 0 1,11 3 0,-19-2 103,0 0 1,0 0-1,0 0 1,-1 0-1,1 1 1,0-1-1,-1 0 1,1 1-1,-1 0 1,0-1-1,1 1 1,-1 0-1,0 0 0,0-1 1,0 1-1,0 0 1,-1 0-1,1 0 1,0 0-1,0 4 1,11 50 1871,-10-44-1540,-1-5-198,-1-4-154,1 1-1,0-1 0,0 1 1,0-1-1,0 0 1,0 0-1,0 0 0,1 0 1,0 0-1,0 0 1,2 3-1,-3-6-279,-1 0 0,1 0 0,-1-1 0,1 1 0,-1 0 0,1-1 0,-1 1 0,1 0 0,-1-1 0,1 1 0,-1-1 0,0 1 0,1-1 0,-1 1 0,0-1 0,1 1 0,-1-1 0,0 0 0,0 1 0,1-1 0,-1 1 0,0-1 0,0 1 0,0-1 0,0 0 0,0 1 0,0-1 0,0 0 0,7-26-7236,-1-16-5679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9.6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5282,'0'0'19817,"21"7"-18872,-16-7-881,-5 7-6131,0 0 817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9.8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36 7652,'0'0'14150,"25"0"-14150,-9 0-144,10-7-2657,5-7-2530,0 0-6674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0.0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8724,'0'0'13894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0.6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1 6435,'0'0'7441,"-2"25"-3698,0 2-2798,-5 140 3518,7 138 1766,0-304-6248,2-4-47,14-29-41,0 2 0,2 0 1,2 1-1,0 1 0,2 1 0,1 0 1,51-44-1,-71 69 94,-1 1 0,0-1-1,0 0 1,1 1 0,-1-1 0,1 1-1,0 0 1,-1 0 0,1 0 0,0 0-1,-1 1 1,1-1 0,0 1 0,0-1 0,0 1-1,4 0 1,-5 1 24,1-1 0,-1 1 0,0 0-1,0-1 1,0 1 0,0 0 0,0 0 0,0 1 0,-1-1-1,1 0 1,0 1 0,-1-1 0,1 1 0,-1-1 0,1 1-1,-1 0 1,1 0 0,-1 0 0,0-1 0,1 4 0,-1-3 15,11 20 413,-1 1 1,-1 0 0,13 45-1,3 83 623,-23-198-4373,-15 1-1915,-11-19-3749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3.0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64 2001,'0'0'16666,"10"0"-13408,149 0 1312,4 0-6014,-163-1 1149,1 1-1,0-1 0,-1 1 0,1-1 0,-1 0 0,1 1 0,-1-1 0,1 0 0,-1 1 0,1-1 1,-1 0-1,0 1 0,1-1 0,-1 0 0,0 0 0,0 0 0,0 1 0,1-1 0,-1 0 0,0 0 1,0 0-1,0 0 0,0 1 0,0-1 0,-1 0 0,1 0 0,0 0 0,0 1 0,-1-2 0,1-6-1487,0-24-5565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3.1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9444,'0'0'6531,"0"133"-3137,0-70-1089,0 0-96,0 0-624,0-7-817,0-7-464,0-7-256,5-7-48,5-7-1216,-10-7-2306,6-7-2609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4.0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 0 608,'0'0'15343,"-2"5"-13459,-2 11-1136,1 1 0,1 0 0,0 0-1,1 0 1,1 0 0,4 32 0,-3-28-31,23 338 5443,-24-342-5977,0-8-108,0 0 0,0 1 0,1-1 0,0 0-1,1 0 1,0 0 0,0 0 0,1 0-1,6 13 1,-9-21-78,1-1 1,-1 1-1,0-1 0,0 1 1,0-1-1,1 0 0,-1 1 0,0-1 1,0 1-1,1-1 0,-1 0 0,0 1 1,1-1-1,-1 0 0,0 1 1,1-1-1,-1 0 0,1 0 0,-1 1 1,0-1-1,1 0 0,-1 0 0,1 0 1,-1 1-1,1-1 0,-1 0 1,1 0-1,-1 0 0,1 0 0,-1 0 1,0 0-1,1 0 0,-1 0 1,1 0-1,-1 0 0,1 0 0,-1 0 1,1-1-1,-1 1 0,1 0 0,-1 0 1,1 0-1,-1-1 0,0 1 1,1 0-1,-1-1 0,0 1 0,1 0 1,-1 0-1,0-1 0,1 1 0,-1-1 1,0 1-1,1 0 0,-1-1 1,0 1-1,0-1 0,1 0 0,13-28-204,-12 25 196,19-42 83,35-53 0,-41 82-112,-14 17 35,-1 0 0,1-1-1,0 1 1,-1 0 0,1 0-1,-1 0 1,1 0 0,0 0 0,-1 0-1,1 0 1,0 0 0,-1 0-1,1 0 1,0 0 0,-1 0-1,1 0 1,-1 0 0,1 1-1,0-1 1,0 1 0,2 1-10,0 1 0,0-1 0,0 1 0,-1 0 0,1 0 0,-1 0 0,4 7 1,4 4 116,7 12 187,0 1 0,25 57 0,-40-79-274,-1-4-15,0 0 1,-1 0 0,1 0 0,-1 1 0,1-1-1,-1 0 1,0 1 0,0-1 0,0 0-1,1 0 1,-1 1 0,0-1 0,0 0-1,-1 1 1,1 1 0,0 0-60,0-19-4476,2-5-203,11-5-2924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4.2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11685,'0'0'15143,"119"42"-13590,-88-42-352,1 0-673,-7 0-208,-4 0-320,-5 0-16,-6 0-1329,6 0-1360,-6 0-2577,6-14-1650,-11 0-4433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4.5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8964,'0'0'9983,"2"20"-7035,21 131 1823,13 54-1877,-35-191-2894,-1-11-275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7.3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16 4530,'0'0'17536,"22"0"-10242,209 7-3895,-230-29-6429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03.4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7523,'0'0'16120,"185"0"-14567,-98 0-1121,5 0-400,-5 0-32,0 0-1537,-6 0-1120,-35 0-1873,-22 0-2097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7.7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6467,'0'0'14177,"11"5"-12003,1-1-1645,0 1 0,1-2 0,0 1 0,0-2 0,0 0 0,0 0 0,18-1 0,87-1 183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8.0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14 6435,'0'0'15204,"-3"-2"-13376,2 0-778,8 3-154,21 7 492,-7-1-562,38 7 0,8-10-467,1-3 0,-1-3 0,0-3 0,93-19 1,-71 12-387,-52 10-9425,-59 2 3278,-20 0-2803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8.4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8516,'0'0'12851,"29"24"-9874,97 81-709,-102-86-1599,-1 2 0,-1 0-1,20 25 1,-38-40-595,0 1 0,0 0 0,0-1-1,-1 1 1,0 1 0,0-1 0,0 0 0,-1 1-1,-1-1 1,1 1 0,-1 0 0,0 0 0,-1 12 0,0-15-55,0 9 48,0 0 0,-4 22 0,3-31-54,0 0 1,-1 0 0,0 0-1,0 0 1,0-1 0,0 1 0,-1-1-1,0 0 1,0 1 0,-4 4-1,0-2-43,0 0 0,0 0 0,-1 0 0,0-1 0,0 0 0,-1-1 0,1 0 0,-1 0 0,0-1 0,-14 5 0,7-4-59,0-2 0,-1 1 0,0-2 0,1 0 0,-25-1 0,39-1 129,11 9 61,0-2-70,0-1 0,0-1 0,0 1 0,1-1 0,-1-1 0,21 6 0,-1-1 329,41 6 0,2-7-164,113-1 0,-183-7-364,0 0-1,0 0 1,0 0 0,1 0 0,-1-1-1,0 1 1,0-1 0,0 1-1,0-1 1,-1 0 0,1 0-1,0 0 1,0 0 0,0 0 0,-1 0-1,1 0 1,2-2 0,-3 1-412,0 0 0,1 0 0,-1 0 0,0 0 0,0 0 0,0 0 0,0 0 0,-1 0 0,1 0 0,0-1-1,-1 1 1,0 0 0,1 0 0,-1-1 0,0-2 0,0-22-6402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9.0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 1 5394,'0'0'14498,"-5"29"-12503,-1 1-1356,-3 20 1010,-6 91 1,14 40 279,1-180-1953,1-1 0,-1 1 0,0 0 0,1 0 0,-1-1 0,1 1 0,-1 0-1,1-1 1,-1 1 0,1-1 0,0 1 0,-1 0 0,1-1 0,0 0 0,-1 1 0,1-1 0,0 1 0,0-1 0,0 0 0,-1 1 0,1-1 0,0 0-1,0 0 1,0 0 0,-1 0 0,1 1 0,0-1 0,0 0 0,0-1 0,0 1 0,-1 0 0,1 0 0,0 0 0,0 0 0,0-1 0,0 1-1,-1 0 1,1-1 0,0 1 0,0 0 0,-1-1 0,1 1 0,0-1 0,0 0 0,6-6-245,-1 0 0,1 0 0,-1-1 0,9-15 1,-12 17 175,1-1 0,1 1 0,-1 0 0,1 0 0,0 0 0,0 1 0,0 0 0,1 0 0,0 0 0,12-8 0,-17 13 96,0 0-1,0 0 0,0-1 0,0 1 0,-1 0 1,1 0-1,0 0 0,0 0 0,0 0 0,0 0 1,0 0-1,0 1 0,0-1 0,-1 0 0,1 0 0,0 1 1,0-1-1,0 0 0,-1 1 0,1-1 0,0 1 1,0-1-1,-1 1 0,1-1 0,0 1 0,-1 0 0,1-1 1,-1 1-1,1 0 0,-1 0 0,1-1 0,0 2 1,16 33 787,-10-19-260,-1-5-228,-1-1-1,0 1 1,0 0-1,-1 1 0,0-1 1,2 14-1,4 9-783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9.1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 4898,'0'0'17528,"145"21"-16311,-103-21-481,-6 0-544,-5 0-192,-5 0-240,5 0-2817,-5-14-2706,-5 0-2753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9.3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4114,'0'0'17176,"0"133"-13799,5-70-1488,1 0-656,-1-7-529,0-7-512,0-14-160,0-7-32,-5 0-1857,0 0-2465,-20-7-2993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10.0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 0 800,'-1'3'17806,"-2"8"-17244,1 1 1,1 1-1,0-1 0,0 0 1,1 0-1,2 16 1,0 9 217,7 191 1109,2-105-38,-10-136-1972,-1 12 57,0 1 1,0-1 0,1 0-1,-1 0 1,0 0 0,0 0-1,0 0 1,-1 0 0,1 0-1,0 0 1,0 0 0,0 1 0,-1-1-1,1 0 1,0 0 0,-1 0-1,1 0 1,-1 1 0,1-1-1,-1 0 1,1 0 0,-1 1-1,1-1 1,-1 0 0,0 1-1,0-1 1,1 1 0,-1-1-1,0 1 1,0-1 0,-1 0-1,-19-17-4026,9 0-3417,11-6-64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10.4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2897,'0'0'20484,"9"0"-18549,164 7 183,-164-6-2482,0-1 0,-1 2-1,1-1 1,-1 1 0,11 4 0,20 8-7221,-27-9 3666,4 6-5712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10.7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5426,'0'0'15784,"5"0"-15016,16 0 193,-1 0-321,1 0-400,5 0-176,0 0-64,-5 0-448,5 0-2113,-16 0-2882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10.9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8228,'31'99'8180,"-21"-99"-7444,11 0 560,10 0-735,0 0-401,0 0-160,-5 0-480,11 0-1842,-1 0-975,-5-7-1505,-5 0-2514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03.6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 0 7908,'0'0'9140,"-41"203"-5330,41-93-1345,0-24-80,0 0-496,0-16-849,29-23-608,0-8-384,0-23-48,18-9-64,-7-7-320,12 0-1297,18-39-1472,11-15-1681,23-9-5043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11.2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48 172 4082,'0'0'12526,"22"9"-11003,68 26-136,-88-34-1319,0-1-1,0 1 0,0 0 1,1-1-1,-1 0 0,0 1 1,0-1-1,1 0 0,-1 0 1,0 0-1,0 0 0,1-1 1,-1 1-1,0-1 0,0 1 1,0-1-1,1 0 0,-1 0 1,0 0-1,0 0 0,0 0 1,0 0-1,-1-1 1,4-2-1,3-1 221,-5 3-148,-1 0 0,1 0 0,0-1 0,-1 1 0,1-1-1,-1 1 1,1-1 0,-1 0 0,0 1 0,0-1 0,-1 0 0,1 0 0,-1-1 0,1 1 0,-1 0 0,0-1 0,0 1 0,0-6 0,1-3 483,-2 1-1,0-1 1,0 1 0,-3-18 0,2 26-534,0 0 0,0-1 1,0 1-1,-1 0 0,1 0 0,-1 0 0,0 0 1,0 0-1,0 0 0,0 0 0,-1 1 0,1-1 0,-1 1 1,1-1-1,-1 1 0,0 0 0,0 0 0,0 0 0,0 1 1,0-1-1,-1 1 0,1 0 0,0 0 0,-1 0 0,-5-1 1,5 1-50,0 0 1,-1 0-1,1 0 1,0 1 0,0 0-1,0 0 1,0 0 0,0 0-1,0 1 1,-1-1-1,1 1 1,0 0 0,0 0-1,1 1 1,-1-1 0,0 1-1,0 0 1,1 0-1,-1 0 1,1 0 0,-5 4-1,-2 6-303,0 0 0,1 0 0,1 1 0,0 0 0,1 1-1,0 0 1,1 0 0,1 0 0,0 1 0,-4 19 0,7-21-1310,-5 16-2947,0-16-2537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12.4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5346,'0'0'4200,"0"24"-681,10 327 6098,-8-328-9125,-2-8-102,1 0-1,1 0 0,0-1 1,1 1-1,0-1 0,10 25 1,-13-39-377,0 0 1,0 0-1,0 0 1,0 1-1,0-1 1,0 0-1,0 0 1,1 0-1,-1 0 1,0 0-1,0 0 1,0 1-1,0-1 1,0 0-1,0 0 1,0 0-1,0 0 1,1 0-1,-1 0 1,0 0-1,0 0 1,0 1-1,0-1 1,0 0-1,0 0 1,1 0-1,-1 0 1,0 0-1,0 0 1,0 0-1,0 0 1,0 0-1,1 0 1,-1 0-1,0 0 1,0 0-1,0 0 1,0 0-1,0 0 1,1 0-1,-1 0 1,0 0-1,0 0 0,0 0 1,0 0-1,0-1 1,1 1-1,5-9 248,4-23-231,-7 22 46,10-30 64,-10 26-196,1 0 1,1-1-1,0 2 0,1-1 1,0 1-1,1 0 0,1 0 1,0 1-1,16-19 0,-24 30 41,1 0-1,0 0 0,0 1 1,-1-1-1,1 0 0,0 0 0,0 1 1,0-1-1,0 0 0,0 1 0,0-1 1,0 1-1,0-1 0,1 1 0,-1 0 1,0-1-1,0 1 0,0 0 0,0 0 1,0 0-1,1 0 0,-1 0 0,0 0 1,0 0-1,0 0 0,1 0 1,-1 1-1,0-1 0,0 0 0,0 1 1,0-1-1,0 1 0,0-1 0,0 1 1,0 0-1,0-1 0,0 1 0,0 0 1,0 0-1,0-1 0,-1 1 0,2 1 1,3 5 66,-1-1-1,0 1 1,-1 0 0,1 0 0,2 9 0,-2-6 152,11 23 255,-4-9 113,14 44 1,6 21 36,-21-73-578,-10-15-110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12.7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2945,'0'0'18473,"62"0"-17305,-31 0-783,0 0-385,-5 0-32,0 0-2354,-5 0-2368,-6 0-2401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12.9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7828,'0'0'7907,"0"120"-5041,0-71-1234,0-14-255,0 0-433,0-14-335,15-7-561,6-7-48,5-7-16,0 0 0,10-14-577,6-14-1280,-1-7-2545,-10 0-4081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17.1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89 3073,'0'0'13028,"-21"2"-4958,23-7-7895,1 0 0,0 1 0,0 0 0,0-1 0,0 1 1,0 0-1,1 1 0,0-1 0,5-3 0,46-38-419,-55 45 249,1 0-1,-1 0 1,0 0-1,1 0 0,-1 0 1,0 0-1,1 0 0,-1 1 1,0-1-1,1 0 1,-1 0-1,0 0 0,0 1 1,1-1-1,-1 0 0,0 0 1,0 1-1,1-1 1,-1 0-1,0 0 0,0 1 1,0-1-1,1 0 0,-1 1 1,0-1-1,0 0 1,0 1-1,0-1 0,0 0 1,0 1-1,0-1 0,0 1 1,0-1-1,0 0 1,0 1-1,0-1 0,0 0 1,0 1-1,0-1 0,0 0 1,0 1-1,-1 0 1,2 23-19,-1-21 34,0 287 647,6-255-654,-2-10-79,-4-24-129,0-11-5322,0-10-1564,0-6-6101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25.0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3522,'0'0'20700,"5"4"-19065,1 0-1423,-1 0-1,1-1 1,0 1 0,0-1-1,1-1 1,-1 1 0,0-1-1,1-1 1,0 1-1,-1-1 1,1 0 0,7 0-1,98 0 781,-65-2-698,-46 1-217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25.3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6099,'0'0'14703,"13"6"-13017,-2-1-1303,-4-1-139,0-1-1,1 1 0,0-1 1,0-1-1,0 0 1,0 0-1,0 0 0,1-1 1,10 0-1,131-1 2131,-149-2-3013,-1-7-1611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26.9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0 246 1873,'2'0'30629,"0"0"-29543,15 0-3236,-2-1 2342,0-1-1,0 0 1,0-1 0,29-9-1,-12 3-62,0 2 0,60-6-1,-46 7-143,33-2 15,50-13 0,-96 16 0,53-2 0,-50 6 0,38-7 0,298-40 0,-266 45 0,-71 4 0,48-6 0,110-11 0,71 4 0,-106 9 0,5-1 0,35-10 0,-44 7 0,99 4 0,-135 5 0,-44-3 0,-9-1 0,100 12 0,-115-6 0,64-1 0,27 2 0,-111-3 0,-24-2 0,1 0 0,-1 1 0,0-1 0,0 1 0,8 2 0,-14-2-20,11-2 72,-12 1-60,1 0 0,0 0 0,0 0 0,0 0 0,0 0 0,0 0 0,0 0 0,0 0 0,0-1 0,0 1 0,-1 0 0,1 0 0,0 0 0,0 0 0,0 0 0,0 0 0,0 0 0,0-1 0,0 1 0,0 0 0,0 0 0,0 0 0,0 0 0,0 0 0,0 0 0,0-1 0,0 1 0,0 0 0,0 0 0,0 0 0,0 0 0,0 0 0,0 0 0,0-1 0,0 1 0,0 0 0,0 0 0,0 0 0,1 0 0,-1 0 0,0 0 0,0 0 0,0-1 0,0 1 0,0 0 0,0 0 0,0 0 0,0 0 0,1 0 0,-1 0 0,0 0 0,0 0 0,0 0 0,0 0 0,0 0 0,0 0 0,0 0 0,1 0 0,-1 0 0,-56-28-8719,6 7 1847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27.7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0 5539,'0'0'15857,"-1"25"-14168,-3 168 2425,4 153 11,2-323-4023,-1-22-101,-1-1 0,0 0 0,0 1 0,0-1 0,0 1 0,1-1 0,-1 1 0,0-1-1,1 0 1,-1 1 0,0-1 0,1 1 0,-1-1 0,0 0 0,1 0 0,-1 1 0,0-1 0,1 0 0,-1 0 0,1 1 0,-1-1 0,1 0 0,-1 0 0,1 0 0,-1 0 0,1 1 0,-1-1 0,1 0-1,0 0 1,1 0 26,-3-33-835,-1-19-3956,7 4-3356,8 12-145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28.0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1121,'0'0'20748,"19"9"-18571,0 0-1618,-9-4-319,-1-1 0,1 1 0,0-2 0,0 1 0,1-1 0,-1-1 0,1 0 0,-1 0-1,22-1 1,39-3 789,18 1-529,-31 4-2957,-51-24-4773,6 0 838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04.2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5074,'0'0'9210,"0"22"-6030,0 145 2145,0-143-4303,1 0-1,1-1 1,10 45 0,-10-60-956,1 0 1,-1 0-1,1 0 1,1 0 0,-1 0-1,1-1 1,1 1-1,-1-1 1,1 0-1,0-1 1,1 1-1,0-1 1,0 0 0,10 7-1,-12-12-160,0 0-1,0 0 0,0 0 1,0-1-1,0 0 1,0 0-1,0 0 1,0 0-1,0 0 1,0-1-1,0 0 1,0 0-1,0 0 0,0 0 1,6-3-1,10-10-244,-1-1 0,-1-1 0,-1-1 0,30-35 0,-11 12-161,40-38-77,-75 76 601,0 1-1,0-1 0,0 1 0,1 0 0,-1-1 0,1 1 0,-1 0 0,1 0 0,-1 0 0,1 0 0,0 0 0,-1 1 0,1-1 0,0 0 1,0 1-1,3-1 0,-3 11 1852,5 41-860,3 21 3,-10-69-1030,1 0-1,0 0 1,0 0 0,0 1-1,0-1 1,1 0 0,-1 0-1,1-1 1,3 6 0,-4-7-17,-1-1 1,1 1-1,0-1 1,-1 1-1,1-1 1,0 0-1,-1 1 1,1-1-1,0 0 1,-1 0-1,1 1 1,0-1-1,0 0 1,-1 0-1,1 0 1,0 0-1,0 0 1,-1 0-1,1 0 1,1 0-1,0-1-50,0 0 0,0 1-1,0-1 1,0 0 0,0 0-1,0 0 1,0-1-1,0 1 1,3-3 0,21-19-268,2-1-301,48-33 1,-67 51 564,-1 1 0,1 0 0,0 1 0,0 0 0,1 0 1,-1 1-1,1 1 0,0-1 0,-1 1 0,20-1 1,-26 4 127,1-1 0,0 0 0,-1 1 0,1 0 0,-1 0 0,1 0 0,-1 0 0,0 1 0,1 0 0,-1-1 0,0 1 0,0 0 0,0 0 0,0 1 0,-1-1 0,1 0 0,0 1 0,-1 0 0,4 5 0,2 4 485,0 1-1,-1 0 1,8 19-1,-8-17-159,-1 3-193,-5-13-48,1-1 0,-1 1 0,1-1 0,0 0-1,0 0 1,3 5 0,-4-8-250,-1 0-1,1-1 0,0 1 1,0-1-1,-1 1 1,1 0-1,0-1 1,0 0-1,-1 1 0,1-1 1,0 1-1,0-1 1,0 0-1,0 0 1,0 1-1,-1-1 0,1 0 1,0 0-1,0 0 1,0 0-1,0 0 1,0 0-1,0 0 0,0 0 1,0-1-1,-1 1 1,1 0-1,0 0 1,0-1-1,0 1 0,0-1 1,-1 1-1,1-1 1,0 1-1,0-1 1,-1 1-1,2-2 1,0 0-567,0 0 1,0-1 0,0 1 0,0-1 0,0 1 0,-1-1 0,1 0 0,-1 0 0,0 0 0,0 0 0,1-5 0,2-1-956,12-36-4936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28.4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6051,'0'0'19710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29.1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0 1345,'0'0'16719,"-1"8"-14875,0 185 5720,3-96-6295,-2-32-962,0-64-286,1-1-9,-1-1 0,1 1 0,-1-1 0,1 0 0,-1 1 0,1-1 0,-1 0 0,0 0 0,1 1 0,-1-1 0,0 0 0,1 0 0,-1 0-1,0 0 1,0 1 0,0-1 0,0 0 0,0 0 0,0 0 0,0-1 0,6-25 65,2 0 1,1 1-1,0 0 1,26-46-1,-28 57-94,2-1 1,0 1-1,0 0 0,1 0 1,1 1-1,1 1 0,24-22 1,-35 33 10,1 1 0,-1 0 1,1 0-1,0 0 1,-1 0-1,1 0 1,0 0-1,0 0 1,0 1-1,0-1 0,0 1 1,0-1-1,0 1 1,0 0-1,0 0 1,0 0-1,0 0 0,0 0 1,0 0-1,3 1 1,-2 0 23,0 1 0,0-1 0,0 0 1,-1 1-1,1 0 0,0 0 0,-1 0 0,1 0 0,-1 0 1,0 1-1,4 3 0,2 6 138,1 1 0,-2 0 0,0 0 1,7 18-1,-12-26-97,10 22 100,-1-1 0,-2 1 0,-1 1 0,-1 0 0,-1 0 0,4 55 0,-10-67-162,0-12-66,0-21-5272,0-44-6862,0 26-1649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29.6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1 8676,'0'0'11645,"0"29"-9500,0 97 22,-1-54-632,0-51-1051,0-1 1,2 1 0,1 0 0,8 39 0,-10-60-485,0 1 0,0-1 0,0 0 0,0 1 0,0-1-1,0 0 1,0 0 0,0 1 0,0-1 0,0 0 0,0 1 0,0-1 0,1 0 0,-1 0 0,0 1 0,0-1 0,0 0 0,0 0 0,1 1 0,-1-1 0,0 0 0,0 0 0,1 0 0,-1 0 0,0 1-1,0-1 1,1 0 0,-1 0 0,0 0 0,1 0 0,-1 0 0,0 0 0,0 0 0,1 0 0,-1 0 0,0 1 0,1-1 0,-1-1 0,0 1 0,1 0 0,-1 0 0,0 0 0,0 0 0,1 0 0,-1 0 0,0 0-1,1 0 1,-1 0 0,0 0 0,0-1 0,1 1 0,-1 0 0,0 0 0,0 0 0,1-1 0,-1 1 0,0 0 0,0 0 0,0-1 0,1 1 0,-1 0 0,0 0 0,0-1 0,0 1 0,16-24 8,-12 18 5,-1 3-9,6-10 70,1 1 0,20-20 1,-28 30-88,0 0 0,0-1 0,1 1 0,-1 1 1,1-1-1,0 0 0,0 1 0,-1-1 0,1 1 1,0 0-1,0 0 0,0 0 0,0 0 0,0 0 1,1 1-1,-1 0 0,0-1 0,0 1 0,0 0 1,6 1-1,-6 1 15,1-1 0,-1 1 1,0 0-1,0 0 1,0 0-1,0 0 0,0 1 1,0-1-1,-1 1 0,1 0 1,-1 0-1,0-1 0,4 7 1,19 43 591,-21-42-743,-1-1 0,0 1 0,-1 0 1,0-1-1,-1 1 0,0 0 1,-1 20-1,-21-37-11192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30.2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0 4482,'0'0'12822,"-1"23"-9935,0 2-2442,-1 263 8863,2-279-9197,1 0 0,1 0 0,0-1 0,0 1 0,1-1 1,0 0-1,5 10 0,10 28-29,-17-43-194,-1-12-981,0-22-846,2-56-8613,7 45 2569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30.4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49 7716,'0'0'13187,"24"0"-10853,154 0 1577,-19 0-2285,-53 0-4666,-102 0 2322,0-1-1,-1 0 0,1 0 0,0 0 0,-1 0 0,1-1 1,-1 0-1,0 1 0,1-1 0,-1 0 0,0-1 0,0 1 0,0 0 1,3-5-1,1 1-1488,10-9-7737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30.9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9524,'0'0'13172,"6"27"-11254,20 87-245,-1 38 1325,-25-151-2997,0-1-1,0 0 0,0 1 1,0-1-1,0 0 0,0 1 1,0-1-1,0 1 0,0-1 1,1 0-1,-1 1 0,0-1 1,0 0-1,0 1 0,1-1 1,-1 0-1,0 0 0,0 1 0,1-1 1,-1 0-1,0 0 0,0 1 1,1-1-1,-1 0 0,0 0 1,1 0-1,-1 1 0,1-1 1,-1 0-1,0 0 0,1 0 1,-1 0-1,0 0 0,1 0 1,-1 0-1,1 0 0,-1 0 1,0 0-1,1 0 0,-1 0 0,0 0 1,1 0-1,-1 0 0,0 0 1,1-1-1,-1 1 0,1 0 1,-1 0-1,0 0 0,0 0 1,1-1-1,-1 1 0,0 0 1,1 0-1,-1-1 0,0 1 1,17-18-110,-16 16 114,8-8-6,7-10 25,1 0 0,2 0 0,0 2 1,0 0-1,32-21 0,-47 37-22,1 1-1,-1-1 1,1 1-1,-1-1 1,1 1-1,-1 1 1,1-1-1,0 0 1,-1 1-1,1 0 1,0 0-1,-1 1 1,1 0-1,5 1 1,-1 0 86,-1 0 1,1 0 0,-1 1-1,0 1 1,0 0-1,12 7 1,2 4 304,-2 1-1,0 1 1,-1 1 0,-1 1-1,17 21 1,-33-34-359,1-1 1,-1 0-1,0 1 1,0-1-1,0 1 1,-1 0-1,0 0 1,0-1-1,-1 1 1,1 0-1,-2 10 1,3 17-25,1-19-10,-2-35 10,-1 14-755,1 0 1,-1 0 0,0 0 0,-3-11 0,-5 2-6558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4:22.9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 1 4834,'0'0'21661,"-9"0"-17475,317 0-2311,-306 0-3070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4:23.1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10261,'0'0'14340,"4"24"-12641,-2-10-1503,3 27 539,2 0 0,21 68 0,-26-100-658,-2-8-74,0 1 0,1-1-1,-1 1 1,0-1 0,1 0-1,-1 1 1,1-1 0,-1 0-1,1 1 1,0-1 0,0 0-1,-1 0 1,2 2 0,-1-2-267,0-17-10963,4-10 4003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4:23.4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5170,'0'0'10224,"4"25"-6092,0 6-3033,-2-12-505,0-1 0,1 0 0,1 0-1,1 0 1,1-1 0,11 27 0,-14-39-360,3 10 249,1 0 0,0-1 0,2 0 0,-1 0 0,2-1 0,0 0 0,17 18 0,-26-30-455,0 0-1,0 0 1,0 0 0,0-1-1,0 1 1,0 0 0,1 0 0,-1-1-1,0 1 1,0-1 0,1 1-1,-1-1 1,0 0 0,1 1-1,-1-1 1,1 0 0,-1 0 0,0 0-1,1 0 1,-1 0 0,0 0-1,1-1 1,-1 1 0,1 0-1,-1-1 1,0 1 0,0-1 0,1 1-1,-1-1 1,0 1 0,0-1-1,0 0 1,1 0 0,-1 0-1,0 0 1,0 1 0,0-1 0,0-1-1,-1 1 1,1 0 0,0 0-1,0 0 1,0-3 0,4-5 110,0 0-1,-1 0 1,-1-1 0,5-15 0,-7 21-115,5-25-130,0 0-1,2-38 0,-4 13-2910,-1 3-4331,2 22-1071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4:23.7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8756,'0'0'15970,"26"23"-13561,89 80-595,-99-89-1537,-1 1 0,-1 1 0,0 0 0,-1 1 0,-1 1 0,-1 0 0,0 0 0,-1 1 0,-1 1 0,8 27 0,-8-21-126,-1 0-1,-1 1 1,-2 0-1,4 46 1,-7-22-142,-6 81 0,-2-93-9,-2-1 0,-1 0 0,-2-1 0,-2 0 0,-1 0 0,-20 36 0,17-44 0,3-15 0,13-14-78,1 1 1,-1-1-1,0 0 0,0 0 0,0 0 1,0 0-1,0 0 0,0 0 1,0 0-1,0 0 0,0 0 1,0 0-1,1 0 0,-1-1 0,0 1 1,0 0-1,0-1 0,0 1 1,0 0-1,1-1 0,-1 1 1,0-1-1,0 0 0,1 1 0,-1-1 1,0 1-1,1-1 0,-1 0 1,1 0-1,-2-1 0,1 0-992,-11-7-4773,-2-10-3083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04.3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3906,'0'0'17240,"18"156"-14471,-13-117-1184,-5-8-945,12-15-464,-6-8-176,0-8-1409,-1 0-2128,-5-31-15416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4:40.7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3826,'0'0'16794,"3"22"-15449,41 249 3321,-33-226-3780,3 0 1,32 75 0,-39-208 657,14-67-1414,-17 130-138,2 0 1,1 0-1,2 0 0,11-25 0,-19 48-4,-1 1-1,1 0 0,-1 0 1,1 0-1,-1 0 1,1 0-1,0 0 1,0 0-1,0 0 0,-1 0 1,1 0-1,0 0 1,0 0-1,0 0 0,0 1 1,0-1-1,0 0 1,1 1-1,-1-1 1,0 1-1,0-1 0,0 1 1,1 0-1,-1-1 1,0 1-1,0 0 0,1 0 1,-1 0-1,0 0 1,0 0-1,1 0 1,-1 0-1,0 1 0,0-1 1,1 0-1,-1 1 1,0-1-1,0 1 0,0-1 1,1 1-1,-1-1 1,0 1-1,1 1 1,4 2-15,0 1 0,-1 0 0,1 0 0,-1 0 0,8 11 0,0 6 82,-1 0 0,-1 1 1,0 0-1,-2 0 0,-1 1 0,-1 0 0,-1 1 0,6 44 0,-7 10 341,-5-61-5114,0-37 452,0-2-2822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4:41.3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2385,'0'0'10832,"2"27"-8172,21 187 2777,-5-89-2294,18 108 928,-26-202-3792,-10-29-262,0-1 0,1 1-1,-1-1 1,1 1 0,-1-1 0,1 0-1,0 1 1,0-1 0,0 0-1,0 0 1,0 0 0,0 0 0,0 0-1,0 0 1,2 2 0,-2-3 60,0-9 60,0-1 0,1 1 0,0 0 0,5-11 1,-3 7-61,0 0-60,1 1 1,0-1-1,0 1 1,2 1-1,10-18 0,-12 23-27,-1 0 0,1 1-1,0-1 1,1 1-1,-1 0 1,1 0-1,0 0 1,0 1-1,1 0 1,-1 0-1,9-3 1,-13 6 12,1 0 0,0 1 1,0-1-1,0 1 0,0-1 1,-1 1-1,1 0 0,0 0 1,0 0-1,0 1 0,0-1 1,0 1-1,0 0 0,-1-1 1,1 1-1,0 0 0,-1 1 1,1-1-1,-1 0 0,1 1 1,-1-1-1,1 1 0,-1 0 1,0 0-1,0 0 0,0 0 1,0 0-1,0 1 0,0-1 1,-1 0-1,1 1 0,1 3 1,5 8 190,-1 2 1,0-1 0,0 1 0,3 18 0,-3-10 72,-1 0 1,-1 0 0,-1 0 0,1 32-1,-3-48-2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43:32.8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99 1377,'0'0'16338,"15"-7"-8847,-3 1-6664,-2 3-591,1 1 1,-1-1-1,1 2 0,0-1 0,18 1 1,1 0 138,255-8 1187,-36 4-1238,-90 3-278,-97 3-31,80-8-1,167-14-75,-131 10 19,-3 1 68,140 3-16,-239 7 6,63-1-12,244 29 0,-165-8 55,-105-13-83,121 0 32,577 8-85,-643-10 97,123-4 74,41-7-54,-230 6-34,87 14 28,3 0 17,-147-11 317,5 1-3820,-56-5-1545,-7-5-3351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43:40.9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 65 1585,'0'0'20473,"-15"0"-14169,62 1-5646,157-7 306,-125 1-772,-45 5-66,58-10-1,106-18 155,-109 18-213,-1 4 1,120 6-1,-77 2-20,236-2 83,-209 11-103,-2-1 42,-130-10-59,-3-1-9,1 2 0,36 5 1,14 1-34,-8-3 37,-22-1 22,5 0-10,66-4 0,-42 0 18,-72 1-22,0 0 6,2 0 10,-2 0 126,-24 5-6934,-10-3-1435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1:10.7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0 146 7043,'0'0'17291,"32"-1"-15173,-3 0-1664,4 1 2,-1-2 1,1-1 0,-1-1 0,50-14-1,250-63 805,-297 73-1254,-2 2-22,-22 4-777,0 0 0,0 0 0,15-7 0,-16 2-2536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1:10.9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0 8612,'0'0'7814,"0"28"-4738,-1-1-2370,1 15 508,1 0 1,9 54-1,25 174 3209,-34-231-4567,-1-32-3823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1:11.4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 49 9893,'0'0'4335,"0"20"-560,1 10-2664,0 7 737,-6 63 0,-32 84 2651,34-168-6649,5-37-449,-4-78-5229,2-88-4759,3 158 12482,0 0 0,8-30 0,-5 48 9437,1 11-5908,6 14-1751,-12-13-1063,96 146 7275,25 90-4042,-108-194-2963,-12-36-3075,-14-42-12407,-7 1 5828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1:11.6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56 7684,'0'0'14406,"133"0"-12981,-97 0-753,5 0-544,-5 0-128,0-14-1200,5-7-2258,-5 0-3713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1:11.9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10213,'0'0'9769,"8"27"-7418,31 86-390,-36-103-1751,1 1 0,0-1 0,1 0 0,0 0 1,0 0-1,1-1 0,1 1 0,-1-1 0,1-1 0,1 0 0,0 0 1,9 8-1,-16-16-198,-1 1 0,0-1 1,1 0-1,-1 1 0,0-1 1,1 0-1,-1 0 0,0 1 0,1-1 1,-1 0-1,1 0 0,-1 0 1,0 0-1,1 1 0,-1-1 1,1 0-1,-1 0 0,1 0 1,-1 0-1,0 0 0,1 0 1,-1 0-1,1 0 0,-1 0 0,1 0 1,-1-1-1,0 1 0,1 0 1,-1 0-1,1-1 0,7-13 356,-3-32 211,-4 28-424,9-146-1966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1:12.6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145 0 9604,'0'0'13689,"-19"21"-13152,-60 71-92,74-84-303,-1-1-1,1 1 1,1 1-1,-1-1 1,1 1-1,1-1 1,0 1-1,0 0 1,0 0-1,1 1 1,1-1-1,0 0 1,0 1-1,0-1 1,2 14-1,-1-15 2,0-8-142,1 1 1,-1 0 0,0-1-1,0 1 1,1-1 0,-1 1-1,1-1 1,-1 1 0,0-1-1,1 1 1,-1-1 0,1 1-1,-1-1 1,1 1 0,-1-1-1,1 0 1,-1 1 0,1-1-1,0 0 1,-1 0 0,1 1-1,-1-1 1,1 0 0,0 0-1,-1 0 1,1 0 0,0 0-1,-1 0 1,1 0 0,0 0-1,-1 0 1,2 0 0,25-2-5,-26 2 7,4-1-1,0-1 1,0 0 0,0 0 0,0 0-1,0 0 1,-1-1 0,1 0 0,-1 0 0,0 0-1,0 0 1,0-1 0,0 1 0,-1-1-1,1 0 1,-1 0 0,0-1 0,4-7 0,3-5-165,-1 0 1,-1-1-1,9-25 1,-10 24 114,-5 12 238,1 0 0,-1-1 0,0 1-1,0 0 1,-1 0 0,1-15 0,-1 29 51,0 0 1,0 1 0,0-1 0,1 0-1,3 9 1,4 11-18,20 157 1933,-11-61-1188,3 10-808,-5 1-1,-2 136 1,-14-269-163,0 0 0,0 0 0,0 0 0,0 0 0,0 0 0,0 0 0,0 0 0,0 0 0,0 0 0,-1 0 0,1 0 0,0 0 0,-1 0 0,1 0 0,-1-1 0,1 1 0,-1 0 0,0 0 0,1 0 0,-1-1 0,0 1 0,1 0 0,-1-1 0,0 1 0,0 0 0,1-1 0,-1 1 0,0-1 0,0 1 0,0-1 0,0 0 0,0 1 0,0-1 0,-1 0 0,0 0 0,0 0 0,1 0 0,-1 0 0,0 0 0,0 0 0,1-1 0,-1 1 0,0 0 0,1-1 0,-1 0 0,0 1 0,1-1 0,-1 0 0,1 0 0,-1 0 0,1 0 0,-2-2 0,-5-4 0,1-1 0,0-1 0,1 1 0,0-1 0,0 0 0,1 0 0,0-1 0,1 1 0,0-1 0,0 0 0,-2-13 0,3 9 0,1-1 0,1 1 0,0 0 0,1-1 0,0 1 0,1-1 0,1 1 0,0 0 0,5-18 0,11-5 0,2 0 0,48-67 0,-27 44 0,-20 28-83,12-19-991,-14 16-2886,-8 12-3825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04.5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48 3105,'58'-47'6980,"-58"78"-3923,0 0 1857,0-15-3201,0-8-881,0 0-832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2:41.6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139 1 9300,'0'0'13884,"-17"30"-12083,-54 101-289,64-116-1230,0 1 0,1 0 0,1 0 0,0 0 0,1 0-1,-3 34 1,4-30-43,-2 44 608,3 66-1,3-85-629,-1-35-180,0-1-1,1 0 0,0 1 1,1-1-1,0 0 0,1 0 1,0 0-1,0 0 0,8 14 1,-8-18-31,0 0 0,1 0 0,-1 0-1,1 0 1,0 0 0,1-1 0,-1 0 0,1 0 0,0 0 0,0-1 0,0 1 0,0-1 0,1 0 0,-1-1 0,12 4 0,1-2-36,0-1-1,1-1 0,-1 0 1,1-2-1,34-2 0,-47 1-223,-1 0 0,0 0 1,0 0-1,0-1 0,-1 0 0,1 1 0,0-2 0,-1 1 0,1 0 0,-1-1 0,0 0 1,1 0-1,-1 0 0,5-6 0,-5 4-993,1 0 1,-1-1-1,0 1 1,-1-1-1,1 0 1,-1 0-1,0 0 1,-1 0-1,1 0 1,1-10-1,2-19-10910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2:41.9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1 2865,'0'0'14375,"-1"25"-10088,-1 84-1339,2-99-2564,1 1 0,0 0 0,0-1 0,1 1 0,0 0 0,1-1 0,6 15 0,1 4 258,5 5-261,-8-25-384,-3-12-39,-4 2 31,4-7-148,1 0 0,-1-1 0,-1 1 0,0-1 0,4-17 0,8-19-365,-2 13 149,-6 15 56,1 0 0,0 0 0,16-22 0,-24 38 318,0 0 0,1 0 0,-1 1 0,1-1 0,-1 0-1,1 1 1,-1-1 0,1 1 0,0-1 0,-1 1 0,1-1 0,0 1 0,-1-1 0,1 1 0,0 0 0,0-1 0,-1 1 0,1 0 0,0 0-1,0-1 1,-1 1 0,1 0 0,0 0 0,0 0 0,0 0 0,-1 0 0,1 0 0,0 0 0,0 0 0,0 0 0,-1 1 0,1-1-1,0 0 1,0 0 0,-1 1 0,1-1 0,0 1 0,0-1 0,-1 0 0,1 1 0,0-1 0,-1 1 0,1 0 0,-1-1 0,1 1 0,-1-1-1,1 2 1,22 35 947,-21-32-824,23 48 1173,-17-32-986,1 0 0,1-1 0,1 0 0,1-1 0,1 0 0,0-1 0,24 24 0,-37-42-398,0 1 0,0-1 0,0 0 0,0 0 0,0 1 0,0-1 0,0 0 0,1 0 0,-1 0-1,0 1 1,0-1 0,0 0 0,0 0 0,1 0 0,-1 1 0,0-1 0,0 0 0,0 0-1,1 0 1,-1 0 0,0 0 0,0 0 0,1 1 0,-1-1 0,0 0 0,0 0 0,1 0-1,-1 0 1,0 0 0,0 0 0,1 0 0,-1 0 0,0 0 0,0 0 0,1 0 0,-1 0 0,0 0-1,0 0 1,1-1 0,-1 1 0,0 0 0,0 0 0,1 0 0,-1 0 0,0 0 0,0 0-1,0-1 1,1 1 0,-1 0 0,0 0 0,0 0 0,0-1 0,0 1 0,1 0 0,-1 0 0,0 0-1,0-1 1,0 1 0,0-21-8891,0 10 6799,0-34-11281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2:42.2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9700,'0'0'7302,"22"6"-4420,1-1-2173,-6-1-150,-1 0 0,0 0 1,0 2-1,0 0 0,0 0 0,26 17 0,-29-14-234,0 1-1,0 0 1,-1 1 0,0 1-1,-1 0 1,-1 0-1,0 1 1,0 1 0,-1-1-1,-1 1 1,0 1-1,-1 0 1,-1 0 0,0 0-1,-1 1 1,-1-1-1,0 1 1,-1 1-1,-1-1 1,1 26 0,-2-22-221,0 7 68,-3 52 1,1-72-158,0 0 0,-1 0 0,1 0 0,-1 0 0,0 0 0,-1 0 1,0 0-1,0-1 0,-1 0 0,1 1 0,-1-1 0,-6 7 0,8-12-31,1 1-1,0-1 1,0 0-1,0 0 1,-1 0-1,1 0 1,-1 0-1,1-1 1,-1 1-1,1 0 1,-1-1-1,1 1 1,-1-1-1,-2 1 1,-13 0-3125,11-1 1442,5-14-9118,1-7-3775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2:42.6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49 6451,'0'0'19977,"159"-13"-18632,-112-1-465,-11 7-368,-11 0-448,-4 7-64,-6-7-240,-10 7-1601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2:42.8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21 7491,'0'0'18233,"138"7"-17337,-102-14-480,-5 0-416,-10 1-320,-6 6-2113,-5 0-2193,1-7-4034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2:43.8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15 3362,'0'0'17047,"-9"-4"-14113,7 1-857,17 4-1387,0 0-1,23 6 1,31 3 581,23-6-474,1-5-1,153-20 1,-216 17-870,0 1 0,34 2 0,-63 1-532,-30 0-10155,-14 0 3424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2:44.3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1825,'0'0'18491,"23"10"-16133,150 58 1095,-103-41-2165,102 56 1,-166-80-1269,-1 1-1,1 1 1,-1-1 0,0 1-1,0 0 1,0 0 0,0 0-1,-1 1 1,0 0 0,0 0-1,-1 0 1,0 0 0,0 0 0,0 1-1,-1-1 1,0 1 0,0 0-1,0-1 1,-1 1 0,1 10-1,-2-7 14,0-1-1,0 0 1,-1 1-1,0-1 0,-1 0 1,0 1-1,0-1 0,-1 0 1,0 0-1,-1-1 0,0 1 1,0-1-1,-1 0 1,-10 14-1,-6 4 18,-2-1 1,0-2-1,-2 0 0,0-1 1,-2-1-1,0-2 0,-39 21 1,45-26 66,20-13 1,1 0-106,0 0 1,1-1 0,-1 1-1,0 0 1,0-1 0,0 1 0,1-1-1,-1 1 1,0 0 0,1-1 0,-1 1-1,0-1 1,1 1 0,-1-1 0,1 1-1,-1-1 1,1 1 0,-1-1 0,1 1-1,-1-1 1,1 0 0,0 1-1,-1-1 1,1 0 0,0 0 0,-1 1-1,1-1 1,0 0 0,-1 0 0,2 0-1,29 6 231,1-1 0,0-1 0,0-2 0,1-2 0,33-3 0,-37 2-129,261-26 490,55 0-667,-322 22-1876,-20-1-1237,-11-4-494,-22-4-3453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2:49.8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1 287 6931,'0'0'14748,"14"-14"-13363,3-1-995,3-3 163,0-1 0,31-41 0,32-67 693,-58 101-1020,-25 25-185,1 0-1,0 1 1,-1-1 0,1 1 0,0-1 0,-1 1 0,1-1 0,0 1-1,0 0 1,0-1 0,-1 1 0,1 0 0,0-1 0,0 1 0,0 0-1,0 0 1,0 0 0,-1 0 0,1 0 0,0 0 0,0 0 0,0 0-1,0 0 1,0 1 0,-1-1 0,1 0 0,0 0 0,0 1 0,0-1 0,-1 1-1,1-1 1,0 1 0,0-1 0,-1 1 0,1-1 0,0 1 0,-1-1-1,1 2 1,36 72 698,2 14 604,9 19-183,-12-43-567,66 88 1,-81-125-581,-20-25-98,-2-12-2615,-3-5-462,-1-1 0,0 0-1,-10-18 1,9 21 649,-10-29-7278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03.0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329 10 6307,'2'-2'20079,"4"-6"-18604,-31 45 1385,-36 38-2180,4 1 1,-76 132-1,117-180-675,3-3-4,10-17-13,-1 0 0,0 0 0,-1 0 0,-8 10 0,11-15-319,12-25-14915,0 2 8120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03.7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252 1 6259,'0'0'17901,"-17"3"-16078,2-1-1489,8-1-227,1 0 0,-1 0 0,0 0 0,0 1 1,1 0-1,-1 0 0,1 1 0,0 0 0,0 0 0,0 0 1,0 1-1,0 0 0,1 0 0,-1 0 0,-7 9 0,-4 7 226,2 0-1,0 1 0,-15 25 0,25-35-260,0-1 0,0 1 0,1 0-1,0 0 1,1 1 0,0-1 0,1 1-1,0 0 1,0 15 0,2-19-82,0 0 1,0 0 0,1 0-1,0-1 1,1 1 0,3 11-1,-3-15 4,0 0 1,0 0-1,0-1 0,0 1 0,1-1 0,0 1 1,-1-1-1,1 0 0,0 0 0,1 0 0,-1 0 1,0 0-1,6 2 0,-1-1 2,1 0-1,0 0 1,-1-1-1,1 0 1,0-1-1,0 0 1,1 0 0,14 0-1,-4-1-512,0-1 1,38-5-1,-55 5 281,-1-1 0,1 0 0,-1 0 0,1 0 0,-1 0 0,0 0 0,0 0 0,1-1 0,-1 1 0,0-1 0,0 0 0,-1 1 0,1-1 0,0 0 0,0 0 0,-1 0 0,1 0 0,1-4 0,0 1-994,-1 0 1,0 0 0,0-1 0,0 1-1,-1 0 1,1-1 0,0-8-1,-1-14-9767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04.7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11557,'0'0'9621,"191"39"-8949,-128-23-640,7-1-32,-1-7-544,1 8-1681,-7-16-2513,-5 8-3618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03.9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22 7652,'0'0'15383,"77"0"-14903,-52 0-400,1-7-80,15 7-1249,5-7-2801,0 0-3841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04.2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3073,'0'0'20874,"21"7"-19946,-1-7-479,11 7-321,-5 0-128,-1-7-1553,-4 0-1136,-6 0-1601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04.5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50 1 2161,'68'24'4885,"-68"-24"-4744,1 0-1,-1 0 1,1 1 0,-1-1-1,1 0 1,-1 0 0,1 0-1,-1 1 1,1-1 0,-1 0-1,1 1 1,-1-1 0,0 0-1,1 1 1,-1-1 0,1 0-1,-1 1 1,0-1 0,0 1-1,1-1 1,-1 1 0,0-1-1,0 1 1,1-1 0,-1 1 0,0-1-1,0 1 1,0-1 0,0 1-1,0-1 1,0 1 0,0-1-1,0 1 1,0-1 0,0 1-1,0-1 1,0 1 0,0-1-1,0 1 1,0-1 0,-1 1-1,1-1 1,0 1 0,0-1-1,-1 1 1,1-1 0,0 1-1,0-1 1,-2 1 0,0 4 1007,-5 21 2244,-5 40 0,1 75 621,10 60-2236,1-200-2252,-12-1-479,-1 0 651,0-1 0,1-1 0,-19-3 0,21 0 586,16 1 531,19 0-329,-6 4-471,-1-2 0,0 0 0,0 0 0,0-2 0,0 0 0,-1-1 1,1-1-1,17-9 0,-23 9-1800,0 0 0,0-2 0,18-14 0,-9 7-4782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04.8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 10005,'0'0'13713,"-1"24"-12513,-3 164 209,4-187-1471,1-1 1,-1 0 0,1 0 0,-1 1-1,1-1 1,-1 0 0,1 0-1,-1 0 1,1 1 0,-1-1 0,1 0-1,0 0 1,-1 0 0,1 0 0,-1 0-1,1 0 1,-1 0 0,1 0-1,-1 0 1,1 0 0,0-1 0,-1 1-1,1 0 1,-1 0 0,1 0 0,-1-1-1,1 1 1,-1 0 0,1-1-1,-1 1 1,1-1 0,22-27-781,-20 23 801,1-1 1,0 1-1,1-1 1,-1 1-1,1 0 0,0 1 1,1-1-1,-1 1 0,1 0 1,8-4-1,-13 7 57,0 1 1,1-1-1,-1 1 0,0 0 0,1 0 1,-1 0-1,0 0 0,1-1 0,-1 2 0,0-1 1,1 0-1,-1 0 0,0 0 0,0 1 1,1-1-1,-1 0 0,0 1 0,0 0 0,1-1 1,-1 1-1,0 0 0,0-1 0,2 2 1,17 26 1752,-5-7-742,-7-6-505,-4-5-2007,6-7-5708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05.1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8228,'0'0'11298,"1"24"-8795,9 159 1416,25 120-1667,-35-294-2478,0-5-22,0 0 0,0-1 1,1 1-1,-1 0 0,1 0 0,0 0 1,0-1-1,0 1 0,1 0 1,3 5-1,-1-40-9927,-4-20 5170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05.4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0 560,'0'0'18929,"16"2"-18169,-4 0-579,71 12 719,-73-11-704,0-1 0,0 1 0,-1 1 0,1 0 0,-1 0 0,0 1 0,13 9 0,-21-12-74,1 0 0,-1 0-1,0 0 1,1 0-1,-1 0 1,0 1-1,0-1 1,-1 1-1,1-1 1,0 0-1,-1 1 1,1-1-1,-1 1 1,0-1-1,0 1 1,0-1-1,0 4 1,-1 1 221,1 0 0,-1 0 1,0 0-1,-1-1 0,-3 12 1,-3-5-178,0 1 0,-1-1 0,0-1 0,-1 0 0,-1 0 0,-14 12 0,-5 6-141,20-21 649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05.8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15 5795,'0'0'17341,"-1"19"-16020,-3 99-174,5-117-1277,1-1 1,-1 0 0,1 0-1,-1 0 1,1 0-1,-1 0 1,1 0 0,-1 0-1,1 0 1,-1-1-1,3 0 1,2-3-21,-1 1-1,0-2 1,0 1-1,-1 0 1,1-1-1,-1 0 1,0 0 0,-1 0-1,1-1 1,3-6-1,8-11-256,-2 3 22,11-13-670,-22 31 1023,-1 1 0,1-1-1,-1 1 1,1 0 0,0-1 0,-1 1-1,1 0 1,0 0 0,0 1 0,0-1 0,0 0-1,0 1 1,0-1 0,0 1 0,0-1-1,4 1 1,-5 1 84,-1-1 1,1 1-1,-1 0 0,1 0 1,0 0-1,-1-1 0,0 1 1,1 0-1,-1 0 0,1 0 1,-1 0-1,0 0 0,0 0 0,0 0 1,1 0-1,-1 0 0,0 0 1,0 0-1,0 0 0,0 0 1,-1 1-1,2 6 379,4 29 1452,-3-17-504,1 1-1,12 36 1,-15-57-1427,0 0 0,0-1 0,0 1 1,0 0-1,0 0 0,0 0 0,0 0 0,0 0 0,0 0 0,0-1 1,0 1-1,0 0 0,0 0 0,0 0 0,1 0 0,-1 0 1,0 0-1,0 0 0,0 0 0,0 0 0,0-1 0,0 1 0,1 0 1,-1 0-1,0 0 0,0 0 0,0 0 0,0 0 0,0 0 1,1 0-1,-1 0 0,0 0 0,0 0 0,0 0 0,0 0 0,0 0 1,0 0-1,1 0 0,-1 0 0,0 0 0,0 0 0,0 0 0,0 1 1,0-1-1,1 0 0,-1 0 0,0 0 0,0 0 0,0 0 1,0 0-1,0 0 0,0 0 0,0 0 0,0 1 0,0-1 0,1 0 1,-1 0-1,0 0 0,0 0 0,0 0 0,0 1 0,3-14-3316,-3-9-1262,0-10-2078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06.0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21 9941,'0'0'12469,"77"0"-10804,-25 0-592,-6 0 143,0 0-1088,-10 0-128,-5-7-1072,-11 0-1121,-10 0-1265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06.2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5106,'0'0'11211,"1"26"-7746,-1 9-2367,0-7-14,1 0 0,1 1 1,9 38-1,-8-50-436,0-2-166,-1-1 0,2 1 0,0-1-1,1 1 1,7 14 0,-10-26-449,0 0 1,0 1-1,1-1 1,-1 0-1,1 0 1,-1 0-1,1 0 1,0-1-1,0 1 1,0-1-1,0 0 0,1 0 1,-1 0-1,1 0 1,-1 0-1,1-1 1,0 0-1,-1 1 1,1-1-1,0-1 0,0 1 1,0-1-1,0 1 1,5-1-1,36 0-131,-44-35-11620,-1 14 73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10.0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 6867,'0'0'13164,"18"0"-10974,120 11 1596,-75-6-2478,0-4 0,64-6 0,-55-4-782,-49 5-1647,43-2 1,-97-1-25271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11.7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5330,'0'0'14991,"6"6"-13363,136 154 5028,-133-148-6465,0 1 0,0 0 0,-2 1 0,1 0 0,-2 0 0,0 1 0,0 0 0,-2 0 0,0 0 0,4 22 0,-3 14 365,-1 95 0,-4-102-322,0-31-169,0 10 37,0 0 0,-1 0 1,-1 0-1,-2-1 0,-8 33 0,8-41-85,-7 24-7,-26 57 0,31-86-82,5-8-398,2-15-2012,-1-1 0,-1 0 0,0 1-1,-3-16 1,3 22 716,-6-35-10247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04.9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9973,'0'0'12389,"133"39"-11909,-81-39-303,1 0-65,-1 0-112,0 0-1169,0 0-3489,-6-8-4546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10.3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0 6227,'0'0'12069,"-5"125"-9395,5-63 127,0 7-768,0-13-496,0-1-449,0-13-448,0-8-496,5-6-144,0-14-16,0-7-432,0 0-960,0-7-1378,0 0-1184,6-35-1216,-1-13-1713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10.5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5074,'0'0'11323,"4"26"-8399,2 16-1843,13 105 2277,-17-122-2648,0-1-1,2 1 1,0-1-1,2 0 0,9 27 1,-12-46-675,-1 1 0,0-1 1,1 0-1,0 0 0,0 0 1,1 0-1,-1 0 0,1-1 1,0 0-1,0 1 0,1-2 0,-1 1 1,1 0-1,0-1 0,0 0 1,0 0-1,0 0 0,0-1 1,1 1-1,-1-1 0,1-1 0,0 1 1,-1-1-1,1 0 0,0 0 1,0-1-1,6 0 0,-9 0-152,-1-1 1,1 1-1,0-1 0,-1 0 0,1 0 0,-1 0 0,0 0 0,1-1 1,-1 1-1,0-1 0,0 1 0,0-1 0,0 0 0,0 0 0,0 0 1,0 0-1,0 0 0,-1 0 0,1 0 0,-1-1 0,2-2 0,4-9-2008,0 0 0,6-20 0,-11 28 1123,9-28-5505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10.8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9092,'0'0'10472,"0"22"-8495,0 289 5346,-1-297-7262,2 1 1,-1 0-1,2-1 1,0 1-1,0-1 1,2 0-1,0 0 1,0 0-1,1 0 1,1 0-1,0-1 1,1 0 0,0-1-1,1 0 1,1 0-1,0 0 1,13 12-1,-20-22-172,0 0 0,0-1 0,0 1 1,0-1-1,1 1 0,-1-1 0,1 0 0,-1 0 0,5 2 0,9-3-4467,-2-10-5838,-4-9-1051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11.0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10501,'0'0'12630,"72"131"-10678,-42-89-367,1-7-560,0 6-209,-5-13-560,-1 0-208,-9-8-48,-1-6-176,-10-7-1120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11.2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298 1 11909,'0'0'11510,"-93"152"-9285,63-97-336,-6-6-593,-5-1-688,5-6-447,5-14-161,16-8-417,4-13-1023,6-7-1554,5-7-1920,0-34-4770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11.5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8980,'0'0'9941,"28"11"-7495,-1-2-1873,0 0-13,0 2 0,0 0 0,-1 2-1,42 27 1,-44-24-117,-1 0-1,-1 2 0,30 30 1,-45-41-354,-1 1 0,0 0 1,0 0-1,0 1 0,-1 0 1,-1 0-1,0 0 0,0 1 1,0-1-1,-1 1 0,-1 0 1,0 0-1,1 12 0,-1-7 11,-2 1 0,0-1 0,-1 1 0,-1-1 1,0 1-1,-1-1 0,0 0 0,-10 23 0,9-27-71,-1-1 0,0 1 0,-1-1 0,0 0 0,-1 0 0,0 0 0,0-1 0,-1 0 0,0-1 0,-1 0 0,-18 14 0,-6-5 238,14-11-1763,4-8-4919,11-6 1109,3-10-1692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13.0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1 1569,'0'0'19964,"-11"6"-15517,12-9-4572,-6 0 2184,4 3-2179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13.3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10741,'0'0'12592,"20"2"-11172,3 1-961,261 19 3625,-120-22-3497,-93 0-3220,-100 14-19271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13.5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10229,'0'0'6723,"0"23"-3813,15 252 4262,3-118-4921,15 107-949,-30-253-1951,-1-27-282,-2-26-1965,-9 1-2402,-1-3-4403,9 11-1315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13.8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78 1 10309,'0'0'10770,"-11"27"-9273,1-1-1002,-1 1 92,2 0-1,0 1 1,1 0-1,-5 50 1,8-34 380,3-1-1,4 61 1,-1-97-921,0 0 0,1 0 1,-1 0-1,1 0 0,1 0 0,-1-1 0,1 0 1,0 1-1,1-1 0,0 0 0,0 0 0,0-1 1,8 9-1,-9-11-156,0 0 0,0 0 0,0-1 0,1 1 0,0-1 0,-1 0 0,1 0 0,0 0 0,0 0 0,0 0 0,0-1 0,1 0 0,-1 0 0,0 0 0,0-1 0,1 1 0,-1-1-1,0 0 1,1 0 0,-1 0 0,0-1 0,5-1 0,-4 1-259,-2-1-1,1 1 0,0-1 0,0 0 1,0 0-1,-1 0 0,1-1 0,-1 0 1,0 1-1,0-1 0,6-7 0,24-37-6206,-16 12-1139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05.1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75 0 8420,'0'0'8916,"-46"149"-4002,29-71-1616,5-8-1105,12-7-913,0-9-703,29-14-369,29-17-208,29-7-80,11-16 48,12-16-545,-11-23-1103,-7-16-1906,-22 0-3922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14.1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8036,'0'0'12790,"46"145"-10982,-15-103 177,4-8-320,-9 8-528,5-14-545,-11-1-352,1-13-128,-6 0-112,-10-7 0,1 0-720,-6 0-4371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14.3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305 0 12486,'0'0'13841,"-19"28"-12526,-63 92-299,45-67-549,-2-2 0,-75 76 0,100-115-1350,14-16-2890,18-24-1530,12-12-2039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14.8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9316,'0'0'12203,"10"8"-10522,155 149 3361,-140-130-4694,-9-11-100,-1 1 0,19 27 0,-30-36-176,1-1 0,-1 1-1,-1 0 1,1 0 0,-2 0-1,1 1 1,-1-1 0,0 1 0,-1-1-1,1 10 1,-1-2 131,-1 0 0,-1 1 1,0-1-1,-1 0 0,-1 0 0,-1 0 0,-5 16 0,0-8 41,-2 0-1,0-1 0,-25 37 1,-16 29-195,29-47-51,-31 42 0,33-63 2,17-53-798,4-8-2710,0-13-5600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54.8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88 0 9364,'0'0'3842,"-11"132"704,1-49-2017,0 14-384,-5-7-224,-1-7-432,-4-14-497,15-13-608,5-29-143,0-6-161,0-35-1233,0-27-416,0-15-976,20-27-2593,-5-7-2546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54.9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2769,'0'0'17464,"92"166"-14486,-51-83-705,5 7-465,-5 7-767,-10-7-273,0 1-464,-5-15-191,-6-21-113,-5-13 0,-4-22-385,-6-13-1215,-5-48-15928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55.2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1 104 5683,'0'0'21770,"179"7"-20698,-117-21-784,-6-7-224,-4 7-64,-1 7-1184,-5-13-2354,0 6-4209,-10-7-8661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55.6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9380,'0'0'9791,"6"24"-6968,-4-17-2605,52 178 4348,-25-84-2726,-21-67-1410,2 0 1,25 57 0,-34-90-458,-1 0 1,0 0-1,1 0 1,-1 0 0,1 0-1,0 0 1,-1 0-1,1 0 1,0 0-1,0-1 1,0 1 0,-1 0-1,1 0 1,0-1-1,0 1 1,0 0-1,0-1 1,2 1 0,-3-1-22,1 0 1,0 0-1,-1 0 1,1 0-1,0 0 1,-1 0-1,1 0 1,0-1-1,-1 1 1,1 0-1,-1 0 1,1-1-1,0 1 1,-1 0-1,1-1 1,-1 1-1,1-1 1,-1 1-1,1-1 1,-1 1-1,1-1 1,0 0-1,3-5-368,0-1-1,0 0 1,-1 0-1,4-10 1,-2 4 267,4-5-297,-5 7 94,1-1 1,1 1-1,0 0 1,0 1-1,1 0 1,0 0-1,1 0 1,10-9-1,-18 18 358,1 1-1,0-1 1,-1 0-1,1 1 0,0-1 1,0 1-1,0-1 1,0 1-1,-1-1 0,1 1 1,0-1-1,0 1 1,0 0-1,0 0 1,0-1-1,0 1 0,0 0 1,0 0-1,0 0 1,0 0-1,0 0 0,0 0 1,0 0-1,0 1 1,0-1-1,0 0 1,0 0-1,-1 1 0,1-1 1,0 1-1,0-1 1,0 1-1,0-1 0,-1 1 1,1-1-1,0 1 1,0 0-1,-1-1 1,1 1-1,0 0 0,-1 0 1,1 0-1,0 1 1,3 5 418,-1-1 0,0 2 0,0-1 0,3 13 0,-2-5 333,3 6-116,-1 1 0,3 26-1,1 5-2399,-10-51 2089,2 3-3573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7716,'0'0'11538,"1"26"-8838,8 156 1080,-10-155-2986,2 28 480,-1-53-1247,1 1-1,-1-1 1,1 1-1,-1-1 0,1 1 1,0-1-1,0 0 0,0 1 1,0-1-1,0 0 0,0 0 1,1 0-1,-1 0 1,1 0-1,-1 0 0,1 0 1,2 1-1,-3-2-34,-1-1 0,1 0 0,-1 0 0,1 0 0,0 1 0,-1-1 0,1 0 0,-1 0 0,1 0 0,0 0 1,-1 0-1,1 0 0,0 0 0,-1 0 0,1-1 0,-1 1 0,1 0 0,0 0 0,-1 0 0,1-1 0,-1 1 0,1 0 0,-1-1 0,1 1 0,-1 0 0,1-1 0,-1 1 0,1 0 0,-1-1 1,1 1-1,-1-1 0,0 1 0,1-2 0,14-20-233,-11 16 170,23-40-191,-18 29-48,1 1 0,0 0 0,23-26 0,-32 41 315,1 0 0,-1 0 0,1 0 0,0 0 0,-1 0 0,1 0 0,0 0 0,0 1 0,0-1 0,-1 0 0,1 1 0,0 0 0,0-1 0,0 1 0,0 0 0,0 0 0,0 0 0,0 0 0,0 1 0,0-1 0,0 0 0,2 2 0,0-1 79,0 0 0,-1 0 0,1 1 0,0 0 0,-1 0 0,1 0 0,-1 0 0,0 0 0,4 4 0,4 6 140,-1 1 0,0 0 0,10 17 0,7 12-767,-25-41 63,0 1 1,0-1-1,0 1 1,0-1 0,0 0-1,0 1 1,0-1-1,0 0 1,1-1 0,-1 1-1,0 0 1,1-1-1,-1 1 1,0-1 0,1 0-1,-1 1 1,1-1-1,-1-1 1,4 1 0,-2 0-352,25 0-9000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56.3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176 0 6659,'0'0'15711,"-24"23"-14059,-74 79-38,93-97-1448,0 1 0,1 0 0,0 0 1,0 1-1,0-1 0,1 1 0,0 0 0,0-1 1,1 1-1,0 0 0,0 1 0,-1 11 0,0-2 246,1-5-127,-2 16 216,4-27-502,0-1 1,0 1-1,1-1 1,-1 1 0,0 0-1,0-1 1,1 1 0,-1-1-1,0 1 1,1 0 0,-1-1-1,1 1 1,-1-1 0,1 0-1,-1 1 1,1-1 0,-1 1-1,1-1 1,-1 0 0,1 1-1,0-1 1,-1 0-1,1 1 1,-1-1 0,1 0-1,0 0 1,-1 0 0,1 0-1,0 0 1,-1 0 0,1 0-1,0 0 1,-1 0 0,2 0-1,5-1-26,0 0 0,0 0-1,0-1 1,-1 0 0,1 0 0,0 0-1,-1-1 1,0 0 0,0 0-1,0-1 1,0 0 0,0 0-1,-1 0 1,0-1 0,7-7 0,10-11-458,-1-1 1,18-28-1,-26 33-34,-6 10 214,13-15-433,-19 24 784,0-1 1,0 1-1,0-1 0,0 1 1,0-1-1,0 1 0,0-1 1,0 1-1,0 0 1,0 0-1,0-1 0,1 1 1,-1 0-1,0 0 0,0 0 1,0 0-1,0 1 0,1-1 1,-1 0-1,0 0 0,0 1 1,0-1-1,2 2 1,6 3 192,0 0 0,0 1 1,-1 1-1,0 0 0,0 0 1,10 12-1,-11-11-222,1 0 0,0 0 1,0-1-1,1 0 0,0-1 0,15 9 0,2-8-2929,-24-6 2326,0-1 1,0 0 0,0 0 0,0 0 0,0 0 0,0 0 0,-1 0 0,1-1 0,0 1 0,0-1 0,0 1 0,0-1 0,0 0 0,-1 1-1,1-1 1,0 0 0,-1 0 0,1 0 0,0-1 0,1-1 0,13-27-7915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56.7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4594,'0'0'5611,"2"21"-948,-2-12-4215,3 22 1141,1-1 1,1 1-1,11 36 1,8 42 2761,-19-76-3530,2 0 0,2 0 0,18 45 0,-26-75-828,0 1-1,1-1 0,0 0 0,0-1 0,0 1 0,0 0 0,3 3 0,-4-5-35,-1-1 0,1 0-1,-1 1 1,0-1 0,1 0 0,-1 1-1,1-1 1,-1 0 0,1 0 0,0 1-1,-1-1 1,1 0 0,-1 0-1,1 0 1,-1 0 0,1 0 0,-1 0-1,1 0 1,0 0 0,-1 0-1,1 0 1,-1 0 0,1 0 0,-1 0-1,1 0 1,0-1 0,2-2-229,0 1 0,0-1 0,0 0 0,-1 0 0,1-1 1,-1 1-1,0 0 0,0-1 0,2-5 0,7-10 85,-3 5-45,0 1 1,1 1 0,1-1 0,0 2 0,0-1 0,2 1 0,15-12 0,-25 22 283,1-1 0,0 1 0,-1 0 1,1 0-1,0 0 0,-1 1 0,1-1 1,0 1-1,0-1 0,0 1 0,0 0 0,0 0 1,0 0-1,-1 1 0,1-1 0,0 1 1,0-1-1,0 1 0,-1 0 0,4 1 1,4 3 405,-1 0 0,0 1 0,0 0 1,9 8-1,10 6 364,-18-13-617,-4-4-159,0 0-1,-1 1 1,1 0 0,-1 0 0,0 0-1,8 9 1,-12-12-635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06.0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227 1 6979,'0'0'10899,"-14"36"-9155,-7 16-1118,-75 195 2307,10 7-321,77-229-2342,8-34-182,9-41-88,11-37-214,3 1 1,40-97-1,-55 165 135,15-36-67,-20 50 134,0 1-1,0 0 0,0-1 1,1 1-1,-1 0 1,1 0-1,0 0 1,-1 0-1,1 1 0,0-1 1,4-2-1,-6 5 20,0-1-1,0 1 0,0 0 1,0-1-1,0 1 0,0 0 1,0 0-1,0-1 0,0 1 1,0 0-1,0 0 0,0 0 1,0 0-1,0 0 1,0 1-1,1-1 0,-1 0 1,0 0-1,0 1 0,-1-1 1,1 0-1,0 1 0,0-1 1,0 1-1,0-1 0,0 1 1,0 0-1,-1-1 1,1 1-1,0 0 0,0 0 1,-1 0-1,2 1 0,17 36 302,-15-29-186,81 220 2791,-62-161-2529,-20-60-343,1 4 2,1 1 0,0-1 0,12 21 0,-16-31-53,0 0 0,0 0 1,0-1-1,0 1 0,0-1 0,1 1 0,-1-1 1,0 1-1,1-1 0,-1 0 0,1 1 0,-1-1 1,1 0-1,0 0 0,0 0 0,-1 0 1,1-1-1,0 1 0,0 0 0,0-1 0,0 1 1,0-1-1,0 0 0,0 0 0,0 0 1,0 0-1,0 0 0,0 0 0,0 0 0,0 0 1,0-1-1,0 1 0,2-2 0,3-2-83,-1-1-1,1 1 0,-1-2 1,0 1-1,0 0 0,-1-1 1,1 0-1,4-8 0,2-1-61,214-284-3107,-165 199 2549,-48 86 689,-12 14 30,-1-1 0,0 1-1,0 0 1,1 0 0,-1 0-1,0 0 1,1 0 0,-1 0-1,0 0 1,0 0 0,1 0-1,-1 0 1,0 0 0,0 0 0,1 1-1,-1-1 1,0 0 0,0 0-1,1 0 1,-1 0 0,0 0-1,0 0 1,1 1 0,-1-1-1,0 0 1,0 0 0,0 0-1,1 1 1,-1-1 0,0 0-1,0 0 1,0 1 0,0-1-1,1 0 1,6 36 700,1 48 661,4 37 1022,32 140-1,-41-244-2242,-1-10-121,-1 1-1,1 0 0,0-1 0,0 1 1,1-1-1,0 1 0,1-1 1,-1 0-1,1-1 0,6 8 0,-10-14-55,0 1 0,1-1-1,-1 0 1,0 0 0,0 0 0,0 0-1,0 0 1,0 0 0,1 0-1,-1 0 1,0 0 0,0 0 0,0 0-1,0 0 1,1 0 0,-1 0-1,0 0 1,0 0 0,0 0-1,0 0 1,1 0 0,-1 0 0,0 0-1,0 0 1,0 0 0,0 0-1,1 0 1,-1 0 0,0 0 0,0 0-1,0 0 1,0 0 0,0-1-1,1 1 1,-1 0 0,0 0-1,0 0 1,0 0 0,0 0 0,0 0-1,0-1 1,0 1 0,0 0-1,1 0 1,-1 0 0,0 0 0,0-1-1,0 1 1,0 0 0,0 0-1,0 0 1,0 0 0,0-1-1,0 1 1,0 0 0,0 0 0,0 0-1,0 0 1,0-1 0,0 1-1,-1 0 1,2-16-1194,-1 13 701,0-34-4428,0-2-3759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57.2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10741,'0'0'3714,"0"20"664,-1 21-2719,3 145 6142,-2-181-7701,1 0 0,-1 0 0,1 0 0,1 0 0,-1 0 0,1-1 0,-1 1 0,4 5 0,-4-9-137,0 1 0,0-1 0,0 1 0,0-1 0,0 1 0,1-1 0,-1 0 0,0 1 0,1-1 0,-1 0 0,1 0-1,-1 0 1,1 0 0,0 0 0,-1-1 0,1 1 0,0 0 0,-1-1 0,1 1 0,0-1 0,0 0 0,3 1 0,-3-2-124,0-1-1,0 1 1,0-1 0,0 1-1,0-1 1,0 0 0,-1 0-1,1 0 1,0 0 0,-1 0-1,0 0 1,1 0 0,-1 0-1,0 0 1,1-5 0,3-2-129,-2 3 174,35-54-893,-34 54 966,0 0 0,1 1 0,-1 0 0,2 0 0,-1 0 0,0 0-1,11-6 1,-14 10 119,0 0 0,1 1 0,-1-1 0,0 1-1,0-1 1,0 1 0,0 0 0,1 0 0,-1 0 0,0 0-1,0 0 1,0 1 0,1-1 0,-1 1 0,0-1 0,0 1-1,0 0 1,0 0 0,0 0 0,0 0 0,0 0 0,0 0-1,1 2 1,7 4 467,0 1 0,15 17 1,-14-14-227,31 31 680,14 13-588,-41-47-694,-14-21-437,-1-2 622,1-8-199,0 0 1,6-26-1,-6 48 315,0 0 0,0-1 0,1 1 1,-1 0-1,0 0 0,0-1 0,1 1 0,-1 0 0,1 0 1,-1 1-1,1-1 0,-1 0 0,1 0 0,-1 1 1,1-1-1,0 1 0,-1-1 0,1 1 0,0 0 1,-1 0-1,1 0 0,0 0 0,0 0 0,2 0 1,3 0 127,1 0 1,-1 0 0,1 1 0,9 1-1,-11 1-74,-1-1 0,0 1 0,0 0 0,0 1 0,-1-1 0,1 1 0,-1 0 0,6 6 0,9 8 82,-13-13-388,7 5 422,0 0 1,-2 1-1,16 17 0,-24-23-461,0-1-1,-1 0 0,1 1 0,-1-1 0,0 1 0,2 5 1,-3-7-451,0 1 0,0 0 0,-1-1 1,1 1-1,-1 0 0,0 0 1,0 0-1,0-1 0,-1 6 0,-4 0-6789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57.6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21 292 11237,'0'0'12099,"17"-20"-11059,52-64-333,-66 80-611,0 0-1,0 0 0,-1 0 1,1 0-1,-1-1 0,0 1 1,-1-1-1,1 1 0,-1-1 1,0 0-1,0 1 0,0-1 0,-1 0 1,1 0-1,-1 0 0,0 1 1,-1-1-1,1 0 0,-1 0 1,0 1-1,0-1 0,-1 0 0,1 1 1,-1-1-1,0 1 0,0 0 1,0-1-1,-1 1 0,0 0 1,0 0-1,0 1 0,0-1 1,0 1-1,-1-1 0,-4-3 0,5 5-31,0-1 26,0 1 0,1 0 0,-1-1 1,0 1-1,-1 0 0,1 0 0,0 1 0,-1-1 1,1 1-1,0 0 0,-1-1 0,0 1 1,1 1-1,-5-1 0,8 1-82,0 0 0,-1 0 1,1 0-1,0 0 0,0 0 0,-1 0 0,1 0 1,0 0-1,0 0 0,-1 0 0,1 0 0,0 0 1,0 1-1,0-1 0,-1 0 0,1 0 0,0 0 1,0 0-1,0 1 0,-1-1 0,1 0 1,0 0-1,0 0 0,0 1 0,0-1 0,0 0 1,-1 0-1,1 0 0,0 1 0,0-1 0,0 0 1,0 0-1,0 1 0,0-1 0,0 0 0,0 0 1,0 1-1,0-1 0,0 1 0,-9 49 184,1 2-1,3-1 0,1 58 1,4-104-126,0 0 0,0 0 0,1 0 0,-1 0-1,1 0 1,0 0 0,1 0 0,-1 0 0,1 0 0,0 0 0,0-1 0,0 1 0,1-1 0,3 5 0,-2-5-18,0 1 0,1-1 1,0-1-1,0 1 0,0-1 1,0 1-1,0-2 0,1 1 1,0 0-1,-1-1 0,12 2 1,5 2-42,0-2 0,1 0 1,-1-2-1,1 0 1,0-2-1,0 0 0,-1-2 1,40-7-1,-60 9-138,0 0 0,0-1 0,0 1 1,0-1-1,0 1 0,0-1 0,0 0 0,0 0 0,0 0 0,0 0 0,0 0 0,-1-1 0,1 1 0,0 0 0,-1-1 0,2-1 0,-2 0-668,0 0 0,0-1-1,0 1 1,0 0 0,-1 0-1,0 0 1,1 0 0,-1-1-1,-1-4 1,1 6 181,0-25-7999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58.4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62 1 2817,'0'0'16002,"-10"5"-14590,7-4-1337,-1 0 1,1 1-1,0-1 1,1 1-1,-1 0 1,0 0-1,0 0 1,1 1-1,-1-1 1,1 1 0,0-1-1,-4 6 1,4-3 16,0 0 1,0 0-1,0 1 1,1-1-1,-1 0 1,2 1-1,-1-1 1,0 1 0,1 10-1,12 454 5394,37-7-3891,-42-420-1568,-3-13-27,13 44-1,-6-46-139,-10-27 101,-1 1-1,1-1 1,-1 0 0,1 0-1,-1 0 1,1 0-1,0 0 1,0 0 0,-1 0-1,1 0 1,0-1-1,0 1 1,0 0-1,0 0 1,0-1 0,0 1-1,0-1 1,0 1-1,2 0 1,-3-8-1986,1-6 596,-1 3-455,0-1-1,0 1 1,-1-1 0,-4-18 0,-20-26-9604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58.6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98 10597,'0'0'12069,"174"14"-10548,-107-28-817,0-7-704,-1 0-272,-4-6-3169,-11-1-3683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58.9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11861,'0'0'7708,"0"21"-4915,1 64-1280,-1-84-1457,0 0 0,0 1 0,0-1 0,1 1 0,-1-1 0,0 1 0,0-1 0,1 1 0,-1-1 0,1 0 1,-1 1-1,1-1 0,0 0 0,0 1 0,-1-1 0,1 0 0,2 2 0,12-2 458,-10-2-335,2 1-142,-1 1 1,0-2-1,1 1 0,-1-1 1,0 0-1,1 0 1,-1 0-1,0-1 0,0 0 1,0-1-1,0 1 0,-1-1 1,1 0-1,-1 0 0,1-1 1,-1 0-1,0 0 0,-1 0 1,7-6-1,5-7-208,-11 10-237,1 1 0,0 0 0,1 0 0,0 0 1,13-8-1,-18 13 386,0 0 1,0 1 0,-1-1-1,1 1 1,0-1-1,0 1 1,0-1 0,0 1-1,0 0 1,-1 0-1,1 0 1,0 0 0,0 0-1,0 1 1,0-1-1,0 0 1,-1 1 0,1-1-1,0 1 1,0 0 0,-1 0-1,1 0 1,0 0-1,-1 0 1,1 0 0,-1 0-1,1 0 1,-1 0-1,1 1 1,-1-1 0,0 1-1,2 1 1,26 35 968,-20-24-404,1-1-1,0-1 1,1 1-1,0-2 0,19 15 1,-30-25-605,0-1 1,1 0-1,-1 0 1,0 0-1,0 1 1,1-1-1,-1 0 1,0 0-1,0 0 1,1 0-1,-1 1 1,0-1-1,1 0 1,-1 0-1,0 0 1,0 0-1,1 0 1,-1 0-1,0 0 1,1 0-1,-1 0 1,0 0-1,1 0 1,-1 0-1,0 0 1,1 0-1,-1 0 1,0-1-1,0 1 1,1 0-1,-1 0 1,0 0-1,0 0 1,1 0-1,-1-1 1,0 1-1,0 0 1,1 0-1,-1 0 1,0-1-1,0 1 1,0 0-1,1 0 1,-1-1-1,0 1 1,0 0-1,0-1 1,0 1-1,0 0 1,0 0-1,0-1 1,0 1-1,0 0 1,1-1-1,-1 1 1,0 0-1,-1-1 1,1-22-4043,0 18 3032,0-29-6182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59.1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6323,'0'0'17576,"15"139"-17096,-9-111-480,4-8-80,-5-6-2097,5-14-3201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59.2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2545,'0'0'20137,"82"117"-18968,-66-103-945,-6 0-224,0-7-672,-5 0-3346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59.5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1 105 7507,'0'0'5248,"7"24"309,23 79-1830,-27-96-3329,-1 1 0,1-1 0,1 0 0,-1 0-1,1 0 1,0-1 0,9 12 0,-11-16-297,0 0 0,0 0 0,1 0 0,-1-1 0,0 1 0,1-1 0,-1 1-1,1-1 1,0 0 0,-1 0 0,1 0 0,0 0 0,0-1 0,-1 1 0,1-1 0,0 0 0,4 0 0,-6 0-91,0 0 0,0-1 1,0 1-1,1-1 0,-1 1 0,0-1 0,0 0 1,0 1-1,-1-1 0,1 0 0,0 0 0,0 0 0,0 0 1,0 0-1,-1 0 0,1 0 0,-1 0 0,1 0 1,0 0-1,-1 0 0,1-1 0,12-33 153,-9 24-99,6-15-81,0 1-537,-1-1 0,-1 1 0,7-43 0,-1 13-6449,-8 26-254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04.4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4 960,'0'0'14842,"0"-4"-11987,0 10-2386,4 40 922,1-1 0,16 59 1,-1 3 450,2 71-60,9 51-538,-30-222-1224,13 48 57,-13-54-78,0 1 1,-1 0 0,1-1 0,0 1-1,0 0 1,-1-1 0,1 1 0,1-1-1,-1 1 1,0-1 0,0 0 0,0 1-1,1-1 1,-1 0 0,1 0 0,-1 0-1,1 0 1,-1 0 0,1 0 0,0 0-1,-1-1 1,1 1 0,0-1 0,-1 1 0,4 0-1,-1-2-1,-1 1-1,0 0 1,0-1-1,0 0 1,0 0-1,0 0 1,0 0-1,-1 0 1,1 0-1,0-1 1,0 1-1,-1-1 1,1 0-1,-1 0 1,1 0-1,2-4 1,4-4 31,0-1 0,11-19 0,-1 2-28,-6 9-358,22-26-37,-32 42-549,0 0-1,0 1 0,0-1 1,1 1-1,-1-1 1,6-2-1,-1-1-4610,6-7-2349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04.6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91 8388,'0'0'15239,"174"-28"-14919,-112 14-320,-11-7-128,-5 7-2145,-10 7-2641,-15 1-2562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06.5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295 91 864,'0'0'20954,"-9"-15"-18729,-34-48-200,43 62-1985,0 0 0,-1 1-1,1-1 1,-1 0 0,1 0 0,-1 1 0,1-1-1,-1 0 1,0 1 0,1-1 0,-1 1 0,0-1 0,1 1-1,-1-1 1,0 1 0,0-1 0,1 1 0,-1 0-1,0-1 1,0 1 0,0 0 0,0 0 0,0-1 0,1 1-1,-1 0 1,0 0 0,0 0 0,0 0 0,0 0 0,0 0-1,0 1 1,0-1 0,1 0 0,-1 0 0,0 1-1,0-1 1,0 0 0,1 1 0,-3 0 0,-7 8 166,0 1 0,0 1 0,0-1 1,2 2-1,-13 18 0,10-14-147,-10 13 21,2-4 70,2 1-1,0 0 1,1 1-1,2 1 0,-12 31 1,26-59-153,0 0 0,-1 1 0,1-1 0,0 0 0,0 0 1,0 1-1,0-1 0,0 0 0,-1 1 0,1-1 0,0 0 0,0 1 0,0-1 1,0 0-1,0 1 0,0-1 0,0 0 0,0 1 0,0-1 0,0 0 1,0 1-1,0-1 0,0 0 0,1 0 0,-1 1 0,0-1 0,0 0 0,0 1 1,0-1-1,1 0 0,-1 0 0,0 1 0,0-1 0,0 0 0,1 0 1,-1 1-1,0-1 0,0 0 0,1 0 0,-1 0 0,0 1 0,1-1 1,16-4-237,-15 4 230,11-5-99,0-1 0,0 0 0,-1 0 0,0-1 0,11-9 0,61-51-565,-7 6-327,-65 53 807,-1-1-134,1 1 1,1-1 0,-1 2-1,1 0 1,1 0 0,-1 2-1,18-6 1,-30 11 326,-1-1 0,0 1 0,1 0 0,-1 0 0,1 0 0,-1 0 0,0 0 0,1 0 0,-1 0 0,0 0 0,1 0 0,-1 0 0,0 0 0,1 0 0,-1 0 0,1 0 0,-1 0 0,0 0 0,1 0 0,-1 0 0,0 0 0,1 0 0,-1 1 0,0-1 0,1 0 0,-1 0 0,0 0 0,0 1 0,1-1 0,-1 0 0,0 0 0,0 1 0,1-1 0,-1 0 0,0 1 0,0-1 0,0 0 0,1 1 0,-1-1 0,0 1 0,3 16 638,-2-1 1,1 1-1,-2 0 1,-2 25-1,0 5 551,2-8-330,0-37-833,29-2-17981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04.8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9332,'0'0'9605,"0"146"-6724,10-105-528,6 1-816,-6-8-977,0-13-448,6 7-96,-6-14-32,0 0-1601,0-7-1664,6-7-2514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05.1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10629,'0'0'4330,"6"23"-174,45 194 1943,-48-202-5715,1-1-1,1-1 1,0 1 0,8 13-1,-13-26-406,0 0 0,1 0 0,-1-1 0,1 1-1,-1 0 1,0-1 0,1 1 0,0 0 0,-1-1-1,1 1 1,-1-1 0,1 1 0,-1-1 0,1 1-1,0-1 1,0 0 0,-1 1 0,1-1-1,0 0 1,-1 1 0,1-1 0,0 0 0,0 0-1,0 0 1,-1 0 0,1 1 0,0-1 0,0 0-1,0-1 1,-1 1 0,1 0 0,0 0 0,0 0-1,-1 0 1,1-1 0,0 1 0,0 0 0,-1 0-1,1-1 1,0 1 0,-1-1 0,1 1 0,1-2-1,1 0-246,1-1-1,-1-1 0,0 1 1,0 0-1,0-1 0,2-3 0,17-28-764,-8 12 466,0 1 0,2 0 1,1 1-1,19-19 0,-35 39 614,0 0 0,0 0 0,0 1 0,0-1 0,0 0 0,0 1 0,0-1 0,0 1 0,0-1 0,0 1-1,1-1 1,-1 1 0,0 0 0,0-1 0,0 1 0,1 0 0,-1 0 0,0 0 0,0 0 0,0 0 0,1 0 0,-1 0-1,0 0 1,0 1 0,0-1 0,1 0 0,-1 1 0,0-1 0,0 1 0,0-1 0,0 1 0,0 0 0,0 0 0,0-1 0,0 1-1,1 1 1,3 4 464,0-1-1,-1 1 1,1 0-1,5 13 1,-3-8 38,-5-8-458,4 7 268,1-1 0,0 1 0,0-1 0,9 9-1,-13-16-489,1 1 0,-1-1 0,0 1-1,1-1 1,0 0 0,-1 0 0,1-1-1,0 1 1,0-1 0,0 0-1,0 0 1,0 0 0,0-1 0,0 1-1,6-1 1,0 0-1618,0 0-1,0-1 1,0 0-1,0 0 1,14-5-1,13-12-7623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05.4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44 251 9444,'0'0'12217,"8"-18"-11753,55-109 208,-59 119-492,0-1-1,-1 1 1,1-1-1,-2 1 1,1-1-1,-1 0 1,0 0-1,-1 0 1,0-10 0,-1 18-114,-1 1 0,0-1 0,1 0 1,-1 1-1,1-1 0,-1 1 1,0-1-1,1 1 0,-1-1 0,0 1 1,0-1-1,0 1 0,1 0 0,-1-1 1,0 1-1,0 0 0,0 0 1,0 0-1,0-1 0,1 1 0,-1 0 1,0 0-1,0 0 0,0 1 0,-1-1 1,-28 5 424,26-3-487,1 0-1,0 1 1,0 0 0,0 0-1,0 0 1,0 0 0,0 0-1,1 0 1,0 1 0,-4 6-1,-18 44 15,18-40 12,1-4 52,1 1-1,0 0 1,1 0 0,1 1-1,-1-1 1,2 0 0,0 1-1,0-1 1,1 1 0,0 0-1,1-1 1,2 12 0,-1-20-74,-1 0 1,1 0-1,-1-1 1,1 1-1,0-1 1,0 1-1,0-1 1,1 0-1,-1 1 1,0-1-1,1 0 0,0-1 1,-1 1-1,1 0 1,0-1-1,0 1 1,0-1-1,0 0 1,0 0-1,0 0 1,0-1-1,4 1 1,9 2-111,1-1 0,30 0 0,-46-2 87,8-1-400,-1 0 0,1 0-1,-1-1 1,1 0 0,-1-1 0,0 0-1,0 0 1,0 0 0,13-9-1,2-3-5000,38-31 0,-15 6-6774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05.8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84 0 11125,'0'0'2305,"-10"20"1329,7-14-3355,-40 93 3523,37-82-3041,1 0-1,1 0 0,0 0 1,1 0-1,-1 28 1,3-31-476,2 11-25,-1-24-264,0-1 0,0 1 0,0-1 0,1 1 1,-1 0-1,1-1 0,-1 1 0,0-1 0,1 1 1,-1-1-1,1 1 0,-1-1 0,1 1 0,-1-1 1,1 0-1,-1 1 0,1-1 0,0 0 0,-1 1 1,1-1-1,-1 0 0,1 0 0,0 1 0,-1-1 0,1 0 1,0 0-1,-1 0 0,1 0 0,0 0 0,1 0 1,3-1-66,1 1 0,-1-1 1,0 0-1,1-1 0,-1 1 1,0-1-1,0 0 0,0 0 1,0-1-1,0 0 1,-1 0-1,1 0 0,5-5 1,8-8-552,29-32 0,-16 15-397,-27 28 863,0 1-48,1 0 1,-1-1 0,1 2 0,-1-1-1,10-5 1,-13 9 237,0-1 0,0 1 0,0 0 0,0-1 0,1 1 0,-1 0 0,0 0 0,0-1 0,0 1 0,1 0 0,-1 0 0,0 1 0,0-1 0,0 0 0,1 0 0,-1 0 0,0 1 0,0-1 0,0 1 0,0-1 0,0 1 0,0-1 0,0 1 0,0-1 0,0 1 0,0 0 0,0 0 0,0 0 0,0-1 0,0 1-1,-1 0 1,1 0 0,1 2 0,11 16 358,-9-13 308,0 1 1,1-1 0,0 0 0,9 8 0,7-2-3330,8-7-6897,-6-5 3169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06.0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1 222 5298,'0'0'14556,"5"21"-11866,16 64-964,-20-83-1595,-1 0 0,1 0 0,-1 0 1,1 0-1,0 0 0,-1 0 0,1-1 1,0 1-1,0 0 0,1 0 0,-1 0 0,0-1 1,0 1-1,1-1 0,-1 1 0,1-1 1,0 1-1,2 1 0,-2-3-67,0 1 0,-1-1 0,1 0 0,0 0 0,0 1 0,0-1 0,-1 0 0,1 0-1,0-1 1,0 1 0,0 0 0,2-1 0,7-1 312,-8 2-330,0 0-1,0 0 1,0-1 0,0 1-1,0-1 1,0 0 0,0 0-1,0 0 1,0 0 0,0 0-1,0-1 1,-1 1 0,1-1-1,-1 0 1,1 1 0,-1-1-1,0 0 1,1-1 0,-1 1-1,2-4 1,2-3-24,0-1 0,-1 0 0,0 0 0,5-15 0,-2 6-69,3-11-1047,13-52-1,-9 2-5790,-9 25-3221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08.3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4 284 1425,'0'0'12763,"0"0"-12671,-1 0-1,1 0 1,0 0 0,0 0-1,0 0 1,0 0 0,-1 0-1,1 0 1,0 0 0,0 0 0,0 0-1,0 0 1,0 0 0,0 0-1,-1 1 1,1-1 0,0 0-1,0 0 1,0 0 0,0 0 0,0 0-1,0 0 1,0 0 0,0 1-1,-1-1 1,1 0 0,0 0 0,0 0-1,0 0 1,0 0 0,0 1-1,0-1 1,0 0 0,0 0-1,0 0 1,0 0 0,0 0 0,0 1-1,0-1 1,0 0 0,0 0-1,0 0 1,0 0 0,0 0-1,0 1 1,0-1 0,0 0 0,1 0-1,-1 0 1,0 0 0,0 0-1,0 1 1,0-1 0,0 0 0,0 0-1,0 0 1,0 0 0,1 0-1,-1 0 1,0 0 0,0 0-1,0 0 1,0 1 0,0-1 0,1 0-1,-1 0 1,7-1 189,1 0-1,-1 0 1,0 0 0,1-1 0,-1 0-1,0 0 1,0-1 0,0 0-1,10-7 1,8-5 60,27-23 1,-35 25-301,-1-1 0,0-1 0,-1-1 0,13-17 1,-22 26-29,-1 0 0,0-1 0,0 0 0,-1 1 0,0-1 0,-1-1 0,1 1 0,-2-1 0,1 1 0,-1-1 1,0 0-1,0-14 0,-20 23 1046,12 2-998,0 0 0,-1 0 0,1 1 0,0 0 0,1 0 0,-1 1 0,0-1 0,1 1 0,0 1 0,0-1 0,0 1 0,0-1-1,1 1 1,-7 10 0,1-1 17,0 0-1,1 1 1,1 1-1,-11 26 1,16-35 21,1 0 0,0 1 0,0-1 0,0 0 1,1 1-1,1-1 0,-1 11 0,1-15-75,0 0 0,1 0 0,-1 0 0,1-1 1,0 1-1,-1 0 0,1-1 0,0 1 0,1-1 0,-1 1 0,0-1 0,1 1 0,-1-1 0,1 0 0,0 0 1,0 0-1,0 0 0,0 0 0,0 0 0,0 0 0,0-1 0,4 3 0,8 2 12,1 0-1,0 0 1,0-2 0,0 1-1,0-2 1,0 0-1,24 1 1,0-3-94,73-6-1,-108 5-132,1-1 0,0 0 0,0 0 0,-1 0 0,1-1-1,0 0 1,-1 0 0,0 0 0,1 0 0,-1-1 0,5-3 0,20-25-5378,-13 10-493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08.8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188 0 8948,'0'0'11864,"-25"8"-10268,-9 4-881,-36 16 0,66-26-615,1 0 0,-1 0 1,0 1-1,1-1 0,-1 1 0,1 0 1,0 0-1,0 0 0,0 1 1,0-1-1,1 1 0,0-1 1,-1 1-1,1 0 0,0 0 1,1 0-1,-1 0 0,-1 8 1,1-1 98,1 0-1,0 1 1,0-1 0,2 0 0,1 13 0,-1-6-102,0-9-61,0-1 1,1 1 0,0-1-1,0 1 1,1-1 0,0 0-1,0 0 1,1 0 0,5 7-1,7 11 23,26 29 0,-13-18 41,-15-18-63,18 23 48,31 56 0,-55-83-64,-1-1 1,0 1-1,-1 0 1,-1 1-1,-1-1 1,0 1-1,0 0 1,0 20-1,-4-30-16,2 12 139,-2 0 0,0 0 0,-3 23 0,2-35-83,0-1 0,-1 1-1,0-1 1,0 1 0,0-1-1,0 0 1,-1 0 0,0 0-1,0 0 1,0-1 0,-1 1-1,1-1 1,-1 0 0,-6 5 0,3-3-33,1-2 1,-1 1 0,0-1-1,-1 0 1,1 0 0,-1-1-1,1 0 1,-1-1 0,0 1-1,0-1 1,-1-1 0,1 0-1,0 0 1,0-1 0,-11 0-1,18 0-136,0 0 0,-1 0 0,1-1 0,-1 1 0,1-1 0,-1 1-1,1-1 1,0 1 0,-1-1 0,1 0 0,0 0 0,0 0 0,0 1-1,-1-1 1,1 0 0,0 0 0,0-1 0,0 1 0,1 0 0,-1 0 0,0 0-1,0-1 1,1 1 0,-1 0 0,0-1 0,1 1 0,0 0 0,-1-1-1,1 1 1,0-1 0,-1 1 0,1-1 0,0-2 0,0-7-2006,-1-1-1,2 1 1,1-18 0,7-17-5732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09.2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9845,'0'0'2395,"1"19"1751,5 60-611,-5-73-3250,0-1 0,0 1 1,1-1-1,0 1 0,0-1 0,0 0 0,0 0 1,1 0-1,0 0 0,0 0 0,0-1 0,1 1 0,-1-1 1,1 0-1,0 0 0,0 0 0,7 4 0,-9-7-261,1 1 0,0 0-1,-1-1 1,1 0-1,0 0 1,0 0 0,0 0-1,0 0 1,0 0 0,0-1-1,0 1 1,0-1 0,0 0-1,0 0 1,0 0-1,0-1 1,0 1 0,0-1-1,0 1 1,0-1 0,0 0-1,0 0 1,0-1 0,0 1-1,-1 0 1,1-1 0,0 0-1,4-3 1,17-19-702,-1-1 0,-1 0 1,35-55-1,-55 77 554,1 0 0,-1 0 0,0 0 1,1 0-1,-1 0 0,1 1 0,5-5 0,-7 7 143,-1-1 0,1 1 0,0 0 0,0 0 0,0-1 0,0 1 1,-1 0-1,1 0 0,0 0 0,0 0 0,0 0 0,0 0 0,0 0 0,0 0 0,-1 1 0,1-1 1,0 0-1,0 0 0,0 1 0,0-1 0,-1 0 0,1 1 0,0-1 0,0 1 0,-1-1 1,1 1-1,0-1 0,-1 1 0,1 0 0,-1-1 0,1 1 0,-1 0 0,1-1 0,-1 1 0,1 0 1,-1 0-1,0 0 0,1-1 0,-1 1 0,1 1 0,69 160 4002,-63-155-4632,9-7-11112,3-6 32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09.4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57 0 11733,'0'0'5555,"-57"118"-1921,57-83-1249,0-15-1249,0 8-383,26-7-529,0-7-144,10-7-48,10-7-32,15 0-128,6-28-929,15-21-1264,-5-6-1809,-10 0-688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09.9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7203,'0'0'4088,"3"28"500,29 194 3261,-23-158-5791,-5-25-923,3 1 1,21 70-1,-28-107-1134,2 0-1,-1 0 1,0 0 0,1-1 0,-1 1-1,1 0 1,0-1 0,-1 1-1,1-1 1,1 1 0,-1-1-1,0 0 1,0 0 0,1 0-1,0 0 1,-1-1 0,1 1 0,0-1-1,-1 1 1,1-1 0,0 0-1,0 0 1,5 1 0,-3-2-50,1 0 0,0 0 0,0 0 0,0 0 0,0-1 0,0 0 0,0 0 0,-1-1 0,1 0 0,0 0 0,6-3 0,10-6-148,-16 8 130,1-1 1,0 1 0,-1 0-1,1 0 1,1 1-1,-1 0 1,14-2 0,-19 5 74,1 1 1,-1-1-1,0 1 1,1-1-1,-1 1 0,0 0 1,0 0-1,0 0 1,0 0-1,-1 0 1,1 0-1,0 0 0,-1 1 1,1-1-1,0 4 1,3 2 123,7 7 292,0 0 1,26 26 0,-33-37-392,0 0-1,0 0 0,0-1 0,1 1 1,-1-1-1,1 0 0,0 0 0,-1-1 1,1 0-1,1 0 0,-1 0 0,10 1 1,-1-2-29,0 0 0,0 0-1,0-2 1,1 1 0,-1-2 0,0 0 0,0-1 0,-1-1 0,1 0 0,-1-1 0,1 0 0,-2-1 0,1-1 0,-1 0 0,0-1 0,0 0 0,-1-1-1,15-14 1,-22 18-12,0-2 0,0 1 0,-1 0-1,0-1 1,0 0 0,-1 0 0,1 0-1,-2-1 1,1 1 0,-1-1 0,0 1-1,0-1 1,-1 0 0,0 0 0,-1 0-1,0 1 1,0-1 0,0 0 0,-1 0-1,0 0 1,-3-8 0,3 13 22,0 1-1,0 0 1,0 0 0,0 0 0,-1-1-1,1 1 1,-1 0 0,1 1-1,-1-1 1,1 0 0,-1 0 0,0 1-1,0-1 1,0 1 0,0-1 0,0 1-1,-1 0 1,1 0 0,0 0-1,0 0 1,-1 0 0,-3 0 0,4 0 1,0 1 1,0 0-1,0 0 1,0-1-1,1 1 1,-1 1 0,0-1-1,0 0 1,0 0-1,1 1 1,-1-1-1,0 1 1,0-1 0,1 1-1,-1 0 1,0-1-1,1 1 1,-1 0-1,0 0 1,1 0-1,0 1 1,-1-1 0,1 0-1,0 0 1,-1 1-1,1-1 1,0 1-1,0-1 1,0 1 0,0 0-1,0 1 1,-3 9 46,0 0 1,1 0 0,0 0-1,-1 19 1,4-26-43,-1 1-1,1-1 1,0 0 0,0 0-1,0 0 1,1 1 0,0-1-1,0 0 1,0 0 0,1 0-1,0 0 1,0 0 0,0-1-1,4 8 1,0-6 6,0-1 0,0 1 0,1-1 1,0 0-1,0 0 0,0-1 0,0 0 0,15 6 0,71 19 210,-77-24-200,1-1-361,0 0 0,0-2 0,1 0 0,32 0 0,-50-2 111,1 0 0,0-1-1,0 1 1,-1 0 0,1 0 0,0-1-1,-1 1 1,1 0 0,0-1 0,-1 1-1,1-1 1,0 1 0,-1-1 0,1 1 0,-1-1-1,1 1 1,-1-1 0,1 0 0,-1 1-1,0-1 1,1 0 0,-1 1 0,0-1-1,1 0 1,-1 1 0,0-1 0,0 0-1,1 0 1,-1 1 0,0-1 0,0 0 0,0 0-1,0 1 1,0-1 0,0 0 0,-1-1-1,1 2 162,1-27-7787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12.6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240 24 1985,'0'0'22784,"-9"-3"-20914,-3-2-1335,1 2 0,0-1 0,-1 2 0,1-1-1,-22 0 1,25 3-339,-54 3 634,58-3-798,0 1 0,-1 0 0,1 0 0,0 0 0,-1 0 1,1 1-1,0-1 0,0 1 0,0 0 0,1 1 0,-6 2 1,8-2-61,1-1 1,-1 1-1,0 0 1,1-1-1,-1 1 1,1 0-1,0-1 1,0 1-1,0 0 1,0-1 0,0 1-1,1 0 1,-1-1-1,1 1 1,0-1-1,1 5 1,6 6-2,0 1 0,1-1 0,0 0 0,1-1 0,0 0 0,20 17 0,22 27-6,-24-22 31,-9-12-38,-2 0 0,19 32 0,-31-45 16,0 0 1,-1 0-1,0 1 1,-1 0-1,0 0 1,0 0-1,-1 0 1,-1 0-1,1 0 1,-1 11-1,-2 24 147,1-45-117,-1 1 0,1-1 0,0 1 0,0-1 0,0 0 0,0 1 0,0-1 1,-1 1-1,1-1 0,0 0 0,0 1 0,-1-1 0,1 0 0,0 1 0,0-1 0,-1 0 1,1 1-1,0-1 0,-1 0 0,1 0 0,-1 1 0,1-1 0,0 0 0,-1 0 1,1 0-1,-1 0 0,1 1 0,0-1 0,-1 0 0,1 0 0,-1 0 0,0 0 1,-26 3 139,1-2 0,-1 0 0,0-2 0,-33-4 0,51 2-237,-1 0-1,1-1 1,0 0-1,0 0 1,0-1 0,1 0-1,-1 0 1,1-1 0,-7-8-1,13 12-149,0-1 0,1 0-1,-1 0 1,1 0 0,0 0-1,0 0 1,0 0 0,0-1 0,1 1-1,-1 0 1,1 0 0,0-1-1,0 1 1,0 0 0,0 0 0,1-1-1,1-4 1,-1-2-948,-1 5 488,1 0 0,0 1 0,0-1 0,0 1 1,0-1-1,3-6 0,26-35-7117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11.0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1 112,'0'0'19697,"6"3"-17194,1 1-1773,1 0 0,0-1-1,1 0 1,-1-1 0,0 0 0,1 0 0,13 0 0,23 1-47,2-3-7323,-24 0-769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11.2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6499,'0'0'18809,"26"21"-18025,-16-21-576,5 0-160,-4 7-48,4-7-1745,-5 0-2769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14.8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 0 2481,'0'0'16077,"-3"2"-14162,1 0-1789,1 0 1,-1-1-1,0 1 0,1 0 0,0 0 0,-1 0 0,1 0 0,0 0 0,0 0 1,0 0-1,1 0 0,-1 1 0,0-1 0,1 0 0,-1 0 0,1 1 0,0 2 1,0 52 1102,1-29-407,0 155 2388,-1-180-3199,0 0 1,0 0-1,0 0 1,1 0-1,0 0 0,-1 0 1,1 0-1,0 0 1,1 0-1,-1 0 1,0 0-1,1-1 1,0 1-1,-1 0 0,1-1 1,0 1-1,0-1 1,1 0-1,-1 0 1,0 0-1,1 0 1,-1 0-1,1 0 0,0-1 1,0 1-1,-1-1 1,1 0-1,0 0 1,0 0-1,0 0 1,0 0-1,0-1 0,1 1 1,-1-1-1,0 0 1,0 0-1,0 0 1,0 0-1,0 0 1,0-1-1,0 0 0,1 1 1,-1-1-1,4-3 1,0 1-27,0-1 0,-1 0 0,0 0 0,0-1 0,0 0 0,0 0 0,-1 0 0,0-1 0,0 0 0,0 0 0,4-8 0,7-13-191,18-39 1,-30 58 163,36-88-411,-40 96 454,0 0 0,0 0 1,0 0-1,0-1 0,0 1 0,0 0 0,0 0 1,0 0-1,1 0 0,-1 0 0,0 0 0,0 0 1,0 0-1,0-1 0,0 1 0,0 0 0,0 0 1,0 0-1,1 0 0,-1 0 0,0 0 1,0 0-1,0 0 0,0 0 0,0 0 0,0 0 1,1 0-1,-1 0 0,0 0 0,0 0 0,0 0 1,0 0-1,0 0 0,0 0 0,1 0 0,-1 0 1,0 0-1,0 0 0,0 0 0,0 0 1,0 0-1,0 0 0,1 0 0,-1 0 0,0 0 1,0 0-1,0 0 0,0 0 0,0 1 0,0-1 1,0 0-1,0 0 0,1 0 0,-1 0 0,0 0 1,6 12 47,4 17 45,-10-28-89,7 23 179,-3-8 58,0 0 1,2-1-1,-1 0 1,2 0-1,0-1 0,10 16 1,-5-23-2709,12-8-11249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15.2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1 256,'0'0'19828,"2"21"-17443,-1-3-1829,0 4 199,0 0 1,2 1-1,1-1 0,11 37 1,-12-53-653,-1 0 1,1-1 0,0 1 0,0-1 0,0 0 0,7 8 0,-9-12-233,1 1 0,-1-1 0,0 1 0,1-1 0,-1 0 0,1 0 0,-1 0 0,1 0 0,0 0 0,0 0 0,-1 0 0,1 0 1,0-1-1,0 1 0,0-1 0,0 1 0,0-1 0,0 0 0,-1 0 0,1 0 0,0 0 0,0 0 0,0 0 0,0 0 0,4-2 0,-5 1 45,1 0 0,-1 1-1,1-1 1,-1-1-1,0 1 1,1 0 0,-1 0-1,0 0 1,0-1 0,0 1-1,0-1 1,0 1-1,0-1 1,0 1 0,0-1-1,-1 0 1,1 1 0,0-4-1,5-7-222,65-91-1235,-67 99 1509,0-1-1,0 1 0,1 1 1,-1-1-1,1 1 0,0-1 1,9-4-1,-12 7 73,1 0-1,-1 0 1,0 0-1,1 0 1,-1 0-1,0 0 1,1 1-1,-1-1 1,1 1 0,0-1-1,-1 1 1,1 0-1,-1 0 1,1 0-1,-1 1 1,1-1-1,-1 1 1,1-1-1,-1 1 1,1 0 0,2 1-1,4 7 541,1 1 1,-1 0-1,-1 1 1,0 0-1,0 0 0,6 15 1,-4-10 12,8 2-107,-5-7-402,-13-10-145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15.3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7732,'0'0'13398,"26"125"-10725,-21-97-704,5-7-1121,-5-8-496,0-6-352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15.5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70 5282,'0'0'21850,"62"0"-21497,-31-14-353,5 1-609,0-1-2624,-6 0-2978,11 0-3345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15.9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113 0 8900,'0'0'10146,"-3"33"-9009,-24 423 4692,6 437-1961,26-846-6857,-12-70-526,-28-70-5855,10 20 839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16.0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28 11381,'0'0'14439,"144"0"-14247,-98 0-192,0 0-816,1 0-1762,-1-14-1103,-5 7-1746,-10 0-912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16.3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33 129 5426,'0'0'4469,"0"21"-368,2 66-497,-2-83-3322,0 1-1,1-1 0,-1 0 1,1 0-1,0 0 1,0 0-1,1 0 1,-1 0-1,1 0 1,0 0-1,0 0 1,2 3-1,-2-5-184,-1-1-1,0 0 1,0 0-1,0 0 1,1 0-1,-1 0 1,0 0-1,1 0 1,-1-1-1,1 1 1,-1 0-1,1-1 1,-1 1-1,1-1 1,0 0-1,-1 1 1,1-1-1,-1 0 1,1 0-1,3 0 1,0-2 0,1 1 0,-1-1 0,0 0 0,0 0 0,0 0 0,0-1-1,0 1 1,0-1 0,-1 0 0,1-1 0,-1 1 0,0-1 0,4-5 0,11-12 86,-1-1-1,22-34 1,-34 47-226,-1 0 1,0 0-1,-1 0 0,0-1 0,0 0 0,-1 0 1,0 0-1,-1 0 0,0 0 0,1-13 1,-4 21 81,1 0 0,0 0 0,-1 0 0,1 0 0,-1 0 0,1 0 0,-1 0 0,0 0 0,0 0 0,0 0 1,0 1-1,0-1 0,0 0 0,-1 1 0,1-1 0,0 1 0,-1-1 0,1 1 0,-1 0 0,0 0 0,1-1 0,-1 1 1,0 0-1,0 1 0,0-1 0,1 0 0,-1 0 0,0 1 0,0-1 0,0 1 0,0 0 0,0-1 0,-4 1 0,-9-1 363,0 1 0,0 0 0,-23 3-1,28-2-431,0 1 75,0 0 1,1 1-1,-1 0 1,1 0-1,-10 5 1,-15 6-1081,2-8-3667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16.6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22 4722,'0'0'8479,"0"20"-4301,0 173 2996,-1-176-6559,1 19 188,0-35-798,0-1 0,0 1 0,0 0 0,0 0-1,0-1 1,0 1 0,1 0 0,-1-1 0,0 1 0,1 0 0,-1 0 0,0-1 0,1 1-1,-1-1 1,0 1 0,1 0 0,-1-1 0,1 1 0,0-1 0,-1 1 0,1-1 0,-1 1-1,1-1 1,0 0 0,-1 1 0,1-1 0,0 0 0,-1 1 0,1-1 0,0 0 0,-1 0-1,1 0 1,1 1 0,6-2-1,0 1-1,0-1 1,0-1 0,0 1-1,0-1 1,0-1-1,-1 0 1,1 0-1,-1 0 1,1-1 0,12-8-1,1-4-1,-1-1-1,25-26 1,-17 15-114,-1 2-963,24-30-1,-43 47-418,-1-1-1,-1 0 1,0 0 0,6-13-1,-5 1-5511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12.8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3490,'0'0'18552,"220"8"-16695,-144 0-624,-7-1-929,-5-7-192,-18 8-112,-5-8-817,-12 0-1808,-12 0-2289,0 0-2978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17.1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5282,'0'0'9066,"0"24"-4896,0 145 1142,0-139-4022,0 38 605,1-63-1770,0 1-1,0-1 0,0 1 0,1-1 0,-1 0 0,1 0 0,0 0 1,1 0-1,0 0 0,3 5 0,-5-9-123,1 1 0,-1-1 1,1 0-1,-1 1 0,1-1 0,0 0 1,0 0-1,0 0 0,0 0 0,0-1 0,0 1 1,0 0-1,0-1 0,0 1 0,0-1 1,0 0-1,0 0 0,0 0 0,0 0 0,0 0 1,4-1-1,-1 1-24,0-1 1,0 0-1,0-1 1,0 1-1,0-1 1,-1 0-1,1 0 0,6-5 1,6-5-188,0-2-1,-1 0 1,15-18 0,-17 16-234,2 1 0,0 0 0,20-13 0,-36 28 441,0-1 0,0 1 0,1 0 0,-1 0 0,0 0 0,0 0 0,1 0 0,-1 0-1,0 0 1,0 0 0,0 0 0,1 0 0,-1 0 0,0 0 0,0 0 0,1 0 0,-1 0 0,0 0 0,0 0 0,1 0 0,-1 0 0,0 0 0,0 0 0,0 0 0,1 0 0,-1 0 0,0 0 0,0 0 0,0 1 0,1-1 0,-1 0 0,0 0 0,0 0 0,0 0 0,0 1 0,1-1 0,-1 0 0,0 0 0,0 0 0,0 1 0,0-1 0,0 0 0,0 0 0,0 0 0,0 1 0,1-1 0,-1 0-1,0 0 1,0 1 0,0-1 0,0 0 0,0 0 0,0 1 0,0-1 0,0 0 0,-1 0 0,1 1 0,0 0 13,10 36 697,-8-28-432,0-1 0,0 0 0,1 0 0,0 0-1,4 8 1,-7-15-225,0 0-46,0 0 1,1-1-1,-1 1 1,0 0-1,0-1 1,1 1-1,-1 0 1,0-1-1,1 1 1,-1 0-1,0-1 1,1 1-1,-1-1 0,1 1 1,-1-1-1,1 1 1,-1-1-1,1 1 1,-1-1-1,1 0 1,0 1-1,-1-1 1,1 0-1,0 0 1,-1 1-1,1-1 1,0 0-1,-1 0 1,1 0-1,0 0 1,-1 0-1,1 0 1,0 0-1,0 0 1,-1 0-1,1 0 1,0 0-1,-1 0 1,1 0-1,0 0 1,-1-1-1,1 1 1,0 0-1,-1-1 1,1 1-1,-1 0 0,1-1 1,0 1-1,-1-1 1,1 1-1,0-1 1,9-11-69,1 1 1,0 1 0,23-17-1,-28 24 66,0-1 0,0 1 0,1 0 0,-1 1-1,1-1 1,-1 1 0,1 0 0,0 1-1,0 0 1,0 0 0,10 0 0,-12 1 65,-1 0 0,1 0 0,-1 0-1,1 0 1,-1 1 0,0 0 0,1 0 0,-1 0 0,0 0 0,0 1 0,0-1 0,0 1 0,0 0 0,0 1 0,0-1 0,0 0 0,-1 1-1,1 0 1,-1 0 0,0 0 0,0 1 0,3 3 0,35 39 1294,-38-43-2554,-1 17-13216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18.2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1 400,'0'0'945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18.4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1185,'0'0'0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19.4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2081,'0'0'9346,"0"21"-6228,0-12-2846,4 287 6608,23 19-2408,-27-311-4406,2 7 79,0-1 1,0 1-1,1-1 1,5 14-1,-7-22-119,-1 0-1,1-1 1,0 1 0,0 0 0,0-1-1,0 1 1,0-1 0,0 1 0,1-1-1,-1 1 1,0-1 0,1 0 0,-1 0-1,1 0 1,-1 1 0,1-2 0,0 1 0,-1 0-1,1 0 1,0 0 0,0-1 0,0 1-1,-1-1 1,1 0 0,0 1 0,0-1-1,0 0 1,0 0 0,0 0 0,0 0-1,2-1 1,-1 0 23,0 0 0,0 0 0,0-1 0,0 1 0,0-1 0,0 1-1,-1-1 1,1 0 0,-1 0 0,1-1 0,-1 1 0,3-4 0,26-36 432,-25 33-389,28-47 100,44-99 0,-3 3-150,72-97-332,-147 248-115,5-10 263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19.9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1 230 5475,'0'0'6715,"27"-20"-4493,89-66-957,-106 79-1058,-1-1 1,1 0 0,-1-1-1,-1 0 1,0-1 0,0 0 0,11-18-1,3-6 2504,-24 48 149,-12 26-2089,-20 43 0,-12 33 137,40-100-552,2 0 0,0 0-1,1 1 1,1-1-1,-1 22 1,3-37-352,0 1 0,0-1 1,1 1-1,-1-1 0,0 1 1,1 0-1,-1-1 0,1 0 1,-1 1-1,1-1 0,0 1 1,-1-1-1,1 0 0,0 1 0,0-1 1,0 0-1,0 0 0,0 0 1,1 0-1,-1 0 0,0 0 1,0 0-1,1 0 0,-1 0 1,0 0-1,1-1 0,-1 1 1,1-1-1,-1 1 0,1-1 1,-1 1-1,3-1 0,7 2-8,-1-2 0,0 1 0,1-1 0,11-1 0,0 0-4,-13 0-60,0 0 1,0-1-1,0 0 0,0-1 0,0 1 0,0-2 0,-1 1 0,0-1 0,1 0 1,10-9-1,-10 7-148,1 1 1,0 0 0,0 0-1,1 1 1,-1 0-1,15-3 1,-9 5-119,-16 2 331,0 0 0,1 0 0,-1 0-1,0 0 1,1 0 0,-1 0 0,0 0-1,1 1 1,-1-1 0,0 0-1,0 0 1,1 0 0,-1 0 0,0 0-1,0 0 1,1 0 0,-1 1 0,0-1-1,0 0 1,1 0 0,-1 0 0,0 1-1,0-1 1,0 0 0,1 0-1,-1 1 1,0-1 0,0 0 0,0 0-1,1 1 1,6 27 464,-7-23-312,1 0 1,0-1-1,0 1 0,1 0 0,-1-1 0,1 0 0,2 5 0,-2-8-135,-1 0 0,1-1 0,-1 0 0,1 1 0,-1-1-1,1 0 1,0 0 0,-1 1 0,1-1 0,-1 0 0,1-1 0,-1 1 0,1 0-1,0 0 1,-1-1 0,1 1 0,-1-1 0,1 1 0,1-2 0,12-8 169,0-1 1,-1-1 0,0 0 0,0-1-1,-1 0 1,12-18 0,4-2-14,44-56-396,-58 68-1704,-5-2-4035,-8 4-1590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20.1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36 4066,'0'0'16647,"154"0"-15542,-92-7-945,-11 0-160,-5 0-976,-5 0-3074,-10 0-2849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20.5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40 1 8516,'0'0'4405,"-6"24"229,-15 81-1083,16-77-2695,1 0-1,2 0 1,1 0 0,4 54 0,-3-74-819,1-3-115,0 1-1,0-1 0,0 0 0,0 0 1,1 0-1,0 0 0,0 0 1,0 0-1,1-1 0,-1 1 1,1-1-1,0 0 0,1 1 0,-1-1 1,1-1-1,4 5 0,-6-6-111,1 0 0,0 0 0,0 0 0,0 0 0,0-1-1,0 1 1,0-1 0,0 0 0,1 0 0,-1 0 0,0 0-1,1-1 1,-1 1 0,0-1 0,1 0 0,-1 0 0,1 0-1,-1 0 1,0-1 0,1 1 0,-1-1 0,0 0 0,1 0-1,-1 0 1,0-1 0,5-2 0,16-13-286,-1-2 0,-1 0 1,0-1-1,-2-1 0,19-26 0,-5 10 9766,-34 39-9037,-1 21-51,2 0-1,0-1 0,1 1 1,2-1-1,6 26 1,-9-44-230,1 1 0,-1 0 0,1-1 1,1 1-1,-1-1 0,0 1 0,1-1 1,0 0-1,0 0 0,0 0 1,1 0-1,-1-1 0,1 0 0,0 1 1,0-1-1,0 0 0,0-1 0,1 1 1,-1-1-1,1 0 0,-1 0 0,1 0 1,0-1-1,0 0 0,-1 1 1,1-2-1,0 1 0,0-1 0,8 1 1,-5-2-268,0-1 0,0 1-1,0-1 1,0 0 0,0-1 0,-1 0 0,1 0 0,-1-1 0,0 0 0,0 0 0,0-1 0,0 1 0,-1-1 0,0-1 0,9-9 0,-5 5-637,-1-1 1,0 0-1,0-1 1,-1 0-1,0-1 1,-1 1-1,-1-1 0,6-15 1,-5-1-5000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20.8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82 0 7331,'0'0'9861,"-46"118"-6051,31-83-1986,4-8-1231,6-6-561,0-7-32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20.9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13062,'0'0'8836,"118"7"-9188,-67-7-3154,1-7-4321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21.2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 0 9540,'0'0'6579,"-10"194"-2785,10-90-1393,-5-7-256,-5 7-224,5-21-1009,0-14-559,5-13-289,0-15-64,-6-20-80,6-14-1185,0 0-1872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13.0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 9044,'0'0'12102,"-6"180"-8837,6-110-688,0-7-960,0-9-656,6 1-577,5-8-368,1-24-16,5 9-1025,-5-9-1632,5-7-2369,6-16-3618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21.7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0 3249,'0'0'12465,"-2"27"-9893,-11 174 1864,7-33-813,6-166-3617,0-1 0,0 1 0,0-1 0,1 0 0,-1 1 0,0-1-1,0 1 1,1-1 0,-1 0 0,1 1 0,-1-1 0,1 0 0,0 1-1,0-1 1,-1 0 0,1 0 0,0 0 0,0 0 0,0 0 0,0 0-1,0 0 1,0 0 0,0 0 0,1 0 0,-1-1 0,0 1-1,0 0 1,1-1 0,-1 1 0,0-1 0,1 1 0,-1-1 0,1 0-1,-1 0 1,0 0 0,1 1 0,-1-1 0,1 0 0,-1-1 0,0 1-1,1 0 1,-1 0 0,1-1 0,1 0 0,6-1 0,-1 0 0,0 0 0,0-1 1,0 0-1,0-1 0,8-5 0,8-7-340,-1-1 0,-1-1-1,29-29 1,56-71-1457,-97 106 1715,1-2-305,-9 22 986,-2 104 2268,5-109-4373,-3-4 872,19-3-4455,12-19-3798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22.4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 77 11125,'0'0'8906,"-6"23"-7114,-14 73-663,17-84-927,1 0 1,1 1-1,0 0 1,0-1-1,2 19 1,1-2-154,-1-15-49,-1-14-5,0 1 0,0-1 0,0 1 0,0-1 0,0 0 0,0 1 0,0-1 0,1 1 0,-1-1 0,0 0-1,0 1 1,0-1 0,1 1 0,-1-1 0,0 0 0,1 1 0,-1-1 0,0 0 0,1 0 0,-1 1 0,0-1 0,1 0-1,-1 0 1,1 0 0,-1 1 0,0-1 0,1 0 0,-1 0 0,1 0 0,-1 0 0,0 0 0,1 0 0,-1 0 0,1 0-1,-1 0 1,1 0 0,-1 0 0,1 0 0,-1 0 0,0 0 0,1 0 0,0-1 0,1 1-238,4-1 67,1 1 0,-1-2-1,0 1 1,1-1 0,-1 0 0,0 0 0,11-6 0,-13 6 170,1-1 1,0 1 0,0 0 0,0 1-1,0-1 1,0 1 0,0 0-1,0 0 1,1 0 0,-1 1-1,0 0 1,10 0 0,-12 2 42,0-1 0,0 1 1,0-1-1,0 1 0,0 0 1,0 0-1,-1 0 0,1 1 1,-1-1-1,1 1 0,-1-1 1,0 1-1,0 0 0,0 0 0,1 4 1,22 22 547,-19-25-555,0-1 1,1 1-1,-1-1 1,1 0-1,0-1 1,0 1-1,0-1 1,0-1-1,0 0 1,15 2-1,7-2 50,40-4-1,-55 2-45,-2 1-21,0-2 1,0 1-1,0-2 1,0 1-1,0-2 1,-1 1-1,1-2 1,-1 1-1,15-10 1,-18 9-18,0-1 0,-1 0 0,0 0 1,0 0-1,-1-1 0,0 0 0,0 0 0,0-1 1,-1 0-1,0 0 0,-1 0 0,7-17 0,-3 4 33,-2-1 0,-1 1 1,-1-1-1,0 0 0,-2-1 0,0 1 0,-2 0 0,-4-42 0,4 63-2,0 0-1,0 1 1,0-1 0,0 0 0,-1 0 0,1 1 0,0-1-1,0 0 1,-1 1 0,1-1 0,0 0 0,-1 1 0,1-1-1,0 1 1,-1-1 0,1 1 0,-1-1 0,1 1-1,-1-1 1,0 1 0,1-1 0,-1 1 0,1-1 0,-1 1-1,0 0 1,1-1 0,-1 1 0,0 0 0,-1-1 0,1 1 47,0 1 0,0-1 1,0 0-1,0 0 0,0 0 1,0 1-1,0-1 1,0 0-1,-1 1 0,1-1 1,0 1-1,1-1 0,-1 1 1,0 0-1,0-1 1,0 1-1,0 0 0,0 0 1,1 0-1,-1 0 1,-1 1-1,-11 21 342,0 0 0,2 1 0,0 0 0,-11 40 1,17-47-148,-20 72 918,4 2 0,-17 171 0,-2 17-1097,29-231-92,-1-1 0,-2 0-1,-36 78 1,41-106 2,1-1 0,0-1 0,-19 26 0,8-24 0,19-18 0,0-1 0,0 0 0,-1 0 0,1 0 0,0 0 0,-1 0 0,1 1 0,0-1 0,-1 0 0,1 0 0,0 0 0,-1 0 0,1 0 0,0 0 0,-1 0 0,1 0 0,-1 0 0,1 0 0,0 0 0,-1-1 0,1 1 0,0 0 0,0 0 0,-1 0 0,1 0 0,0 0 0,-1-1 0,1 1 0,0 0 0,0 0 0,-1 0 0,1-1 0,0 1 0,0 0 0,-1-1 0,1 1 0,0 0 0,0 0 0,0-1 0,0 1 0,-1 0 0,1-1 0,0 1 0,0 0 0,0-1 0,0 1 0,0 0 0,0-1 0,0 0 0,-4-23 0,3 16 0,0 0 0,-3-17 0,-2-40 0,6 57 0,0 0 0,0 1 0,1-1 0,0 1 0,1-1 0,0 1 0,0 0 0,0-1 0,1 1 0,4-7 0,19-25 0,2 0 0,65-68 0,-18 22 0,-66 74-65,221-287-2455,-199 241-1933,-8 2-4404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03.3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88 7267,'0'0'20386,"26"-1"-19026,182-5 497,-125 1-1264,0-4-1,132-32 0,-188 35-560,-1 0-15,-18 3-13,0 2-1,0-1 1,0 1-1,10-1 1,-1-3-584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03.5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 2257,'0'0'9853,"0"24"-6148,-5 166 2189,5-138-4596,1 0 1,3 0 0,2-1 0,2 1 0,24 76 0,-27-106-1141,-4-17-137,-1-1 0,1 0 1,0 1-1,0-1 0,1 0 0,-1 0 1,1 0-1,0 0 0,0 0 1,0 0-1,4 4 0,-5-8-145,-1 0 0,1-1-1,-1 1 1,0 0 0,1-1 0,-1 1 0,0 0-1,1-1 1,-1 1 0,0-1 0,0 1 0,1-1-1,-1 1 1,0-1 0,0 1 0,0-1 0,0 1-1,0-1 1,1 1 0,-1-1 0,0 1-1,0-1 1,0 1 0,0-1 0,-1 1 0,1-1-1,0 1 1,0-1 0,0-25-5213,0 24 4119,0-25-6967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03.9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0 2513,'0'0'16261,"0"26"-13713,0 163 1694,-5 65-294,5-252-4015,0-20-1456,1-106-5648,3-3-3466,-4 50 1531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04.1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35 6307,'6'-34'8580,"9"48"-6243,5 6-592,6 22 576,10-1-192,-5 1-416,0 6-449,-6-6-400,1 0-527,-6-8-321,-4-6-16,-11-7-1473,0-1-2017,-5-6-2688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04.2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35 7299,'0'0'14967,"92"0"-14823,-51 0-144,1-7-1681,-1-7-2592,0 0-2947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04.5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6675,'0'0'4381,"0"22"365,1 73-1059,0-84-3089,0-1-1,0 1 1,1-1 0,0 0 0,1 0 0,0 1-1,9 18 1,-8-22-422,1-1 1,-1 1-1,1-1 0,0 0 0,0-1 0,1 1 1,-1-1-1,1 0 0,10 6 0,-15-10-173,0 0-1,0 0 0,0 0 0,1 0 1,-1-1-1,0 1 0,1 0 0,-1-1 1,0 1-1,1-1 0,-1 1 0,0-1 1,1 0-1,-1 1 0,1-1 1,-1 0-1,1 0 0,-1 0 0,1 0 1,-1 0-1,0-1 0,1 1 0,-1 0 1,1-1-1,-1 1 0,0-1 0,1 1 1,-1-1-1,0 0 0,1 1 1,-1-1-1,0 0 0,0 0 0,0 0 1,0 0-1,2-2 0,1-3 47,0-1 0,0 1 0,-1-1 0,0 0 0,4-14 0,0 2 192,-2 5-41,0 0-1,-2 0 1,4-22 0,-3 1-2232,-3 10-3525,0-1-5039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05.2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149 1 1265,'0'0'19502,"-18"20"-18347,-57 73 51,68-84-894,1 1-1,0 0 1,0 1 0,1 0 0,0-1-1,1 2 1,1-1 0,-5 19 0,4-10 259,4-20-560,-1 1-1,1 0 1,0-1-1,0 1 0,0 0 1,0 0-1,0-1 1,0 1-1,0 0 0,0 0 1,0-1-1,0 1 1,0 0-1,0 0 0,0-1 1,1 1-1,-1 0 1,0 0-1,0-1 0,1 1 1,-1 0-1,1-1 0,-1 1 1,1-1-1,-1 1 1,1-1-1,-1 1 0,1 0 1,-1-1-1,2 1 1,0 0-27,0 0 1,0-1-1,0 1 0,0-1 1,0 1-1,0-1 1,0 0-1,0 0 1,0 0-1,0 0 1,3 0-1,1-1-62,0 0 0,0 0 0,-1-1 0,1 0 0,0 0 0,-1 0 0,11-6 0,-7 0-21,0-1-1,0-1 0,-1 0 0,0 0 1,0-1-1,-1 0 0,-1 0 1,7-15-1,1-1-1,-11 23 106,-1 0-1,0 1 1,0-1-1,-1 0 0,1 0 1,-1 0-1,0 0 0,0 0 1,0 0-1,0-8 0,5 22 1672,33 335 1946,-22 197-2650,-17-542-951,-1 1 1,1-1-1,-1 0 0,1 0 0,0 1 1,-1-1-1,1 0 0,-1 0 0,1 1 1,-1-1-1,1 0 0,-1 0 1,1 0-1,-1 0 0,1 0 0,-1 0 1,1 0-1,-1 0 0,1 0 0,-1 0 1,1 0-1,-1 0 0,1 0 0,-1 0 1,1 0-1,-1 0 0,1 0 1,-1-1-1,1 1 0,-1 0 0,1 0 1,-1-1-1,1 1 0,0 0 0,-1-1 1,-5-4 7,0 0 0,1-1 1,-1 0-1,1 1 0,1-2 0,-1 1 1,1 0-1,0-1 0,1 0 0,-4-9 1,-2-5 46,1-1 1,-6-30 0,10 33-90,1-1 0,1 0 0,0 1 0,1-1 0,2 0 0,0 0 1,1 1-1,1-1 0,0 1 0,2 0 0,0 0 0,11-26 0,-6 24-636,0 0 0,1 1 1,1 1-1,17-21 0,-12 18-1590,2 2 0,0 0 0,30-23 0,28-12-7563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05.5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93 0 6931,'0'0'15111,"-77"187"-13206,62-104-400,15-7-241,0 1-399,5-22-497,25-7-320,12-13-48,-1-7-64,5-7-849,0-15-1264,0-6-1520,-5 0-2146,0-13-3153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13.5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0 414 9556,'0'0'8818,"26"-1"-7167,-8 1-1352,-4 0-129,-1 0-1,0-1 1,1-1-1,-1 0 0,0-1 1,0 0-1,0-1 0,0 0 1,-1-1-1,1 0 1,19-13-1,-5 0 55,-7 6-99,0-1-1,-1-1 0,-1-1 0,19-20 1,-35 33-33,0-1 1,0 0-1,0-1 0,0 1 1,0 0-1,-1-1 1,0 1-1,1 0 1,-1-1-1,-1 0 0,1 1 1,0-1-1,-1 1 1,0-1-1,0 0 1,0 0-1,0 1 1,0-1-1,-2-6 0,1 8 6,0-1 0,1 1 0,-1 0 0,0 0 0,-1-1 0,1 1 0,0 0 0,-1 0 0,1 0 0,-1 0-1,1 1 1,-1-1 0,0 0 0,0 0 0,0 1 0,0 0 0,0-1 0,0 1 0,0 0 0,0 0 0,-1 0 0,1 0-1,0 0 1,-1 1 0,1-1 0,0 1 0,-1-1 0,1 1 0,-5 0 0,-2 1-73,0 0-1,0 0 1,-1 1 0,1 0 0,0 1-1,1 0 1,-1 0 0,0 1 0,1 0-1,0 1 1,0-1 0,0 2 0,1-1-1,-1 1 1,1 0 0,-6 7 0,-4 6 199,1 0 1,0 1 0,1 1 0,-22 42 0,33-53-148,0 0 1,0 0 0,1 0 0,0 1 0,0-1 0,1 1-1,1-1 1,0 1 0,1 0 0,0 16 0,0-25-81,0 0-1,0 0 1,0 0-1,1 0 1,-1 0-1,0 0 1,1 0 0,-1-1-1,1 1 1,0 0-1,0 0 1,-1-1 0,1 1-1,0 0 1,0-1-1,1 1 1,-1-1 0,0 1-1,0-1 1,1 0-1,-1 1 1,1-1 0,-1 0-1,1 0 1,0 0-1,-1 0 1,1 0 0,0-1-1,0 1 1,-1 0-1,4 0 1,6 1-30,-1-1 1,1 0-1,0-1 0,19-1 1,-4 0-59,4 0-188,-1-2 1,0 0-1,0-2 0,0-1 1,-1-2-1,0 0 0,0-2 1,-1-1-1,0-1 0,31-20 1,-45 23-8,-10 7 187,0 0 0,0 0-1,0 1 1,0-1 0,0 0 0,0 1 0,1 0 0,-1 0 0,1 0 0,-1 0 0,1 1 0,5-1 0,-8 1 173,4 9 524,-5-6-480,1 1 0,0-1 0,0 1 0,0-1 0,1 1 0,-1-1 0,5 6 0,-5-7-103,0-1 0,1 0 0,-1 0 0,0 0 0,1 0 0,-1 0 1,1 0-1,-1-1 0,1 1 0,0-1 0,-1 1 0,1-1 0,0 1 0,-1-1 0,1 0 0,0 1 1,-1-1-1,1 0 0,2-1 0,42 9-79,-41-7 71,1-1 0,-1 0 0,0 0 0,0-1 0,0 1 0,0-1 0,1 0 0,-1 0 0,0-1 0,-1 0 0,1 0 0,0 0 0,0 0 0,-1-1 0,1 1 0,-1-1 1,0 0-1,0-1 0,0 1 0,0-1 0,-1 0 0,1 0 0,-1 0 0,4-6 0,32-45-641,-2-1-1,-3-1 1,29-67 0,-58 112-1203,-1 0 0,1 0-1,-2-1 1,4-19 0,-2-7-6991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06.2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6563,'0'0'11763,"0"27"-9925,0 181 1777,0-168-3104,2 1-1,2-2 1,2 1-1,13 47 1,-18-84-673,-1-1 0,1 0 0,-1 0 1,1 1-1,0-1 0,0 0 0,0 0 0,0 0 0,0 0 1,1 0-1,-1 0 0,1-1 0,-1 1 0,1 0 0,-1-1 0,1 1 1,3 1-1,-4-26-4937,0-20 1348,-2-51-2627,-8 31 8381,8 61-1453,1-1 1,-1 1-1,1-1 1,0 0-1,0 1 0,0-1 1,0 1-1,1-1 1,-1 0-1,1 1 0,-1-1 1,3-3-1,-1 1-131,0 1-1,0 0 1,1 0-1,0 0 1,-1 0 0,6-5-1,5-3-144,0 1 0,29-19 0,-24 17 464,-7 5-989,65-44 833,-21 23-7604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06.3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8308,'0'0'13846,"159"104"-13622,-128-90-224,-1 7-464,-4-7-1489,-5-1-2529,-1-13-2769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06.6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9524,'0'0'10242,"28"22"-7536,91 75-239,-109-89-2232,-1 1-1,0 1 1,-1 0-1,0 0 0,0 0 1,-1 1-1,-1 0 1,1 0-1,-2 1 1,0 0-1,0 0 0,-1 0 1,3 17-1,-2-10-79,2 12-46,-2 0 0,-1 0-1,-2 1 1,-1-1 0,-4 41 0,2-61-187,0 1 0,-1-1-1,0 0 1,0 0 0,-2 0-1,1 0 1,-1-1 0,-8 15-1,3-10-1212,0 0 0,-18 21 0,25-33 794,-1 0 1,1-1-1,0 1 0,-1-1 0,0 1 1,0-1-1,1 0 0,-5 2 0,-18 1-6304,0-5-5257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07.3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7027,'0'0'12342,"92"0"-10982,-56 7-287,0 7-497,-5-14-352,0 0-176,-1 0-48,-4 0-912,0 0-1729,-11 0-1905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07.5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63 4002,'0'0'15447,"144"-14"-14038,-108 7-609,0-6-800,-6 6-96,-9-7-2673,-11 7-5315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26.9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9 4178,'0'0'19465,"0"0"-19394,0 0-1,0 0 1,0 0 0,0 0 0,0 0 0,-1 0-1,1 0 1,0 0 0,0-1 0,0 1 0,0 0-1,0 0 1,0 0 0,0 0 0,-1 0 0,1 0-1,0-1 1,0 1 0,0 0 0,0 0 0,0 0-1,0 0 1,0-1 0,0 1 0,0 0 0,0 0-1,0 0 1,0 0 0,0-1 0,0 1 0,0 0-1,0 0 1,0 0 0,0 0 0,0 0 0,0-1-1,0 1 1,0 0 0,0 0 0,1 0-1,1-1 45,0 0 0,1 1 0,-1-1-1,0 1 1,1 0 0,-1 0 0,0 0-1,1 0 1,-1 0 0,1 0 0,-1 1-1,0-1 1,0 1 0,1 0 0,-1 0-1,0 0 1,0 0 0,0 0 0,4 2 0,24 8 380,-13-8-1073,43 5 1729,-31-9-4851,-7-7-7067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27.2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7796,'0'0'12501,"0"139"-10500,0-97-640,10 6-65,-5-13-687,0-1-449,5-6-160,-5-28 0,1 7-32,-1-35-12806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27.3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5907,'0'0'13222,"159"35"-12550,-123-35-544,-10 0-128,0 0-784,-11 0-2962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27.5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35 6915,'0'0'13526,"164"-7"-13302,-123 0-224,-10-7-656,15 7-2481,-15 7-2162,-5 0-4961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27.7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9588,'0'0'7876,"0"125"-4659,0-63-959,5 0-194,0 1-687,0-15-529,0-6-655,0-22-193,-5-6 0,0-7-801,0-28-15030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15.6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4258,'0'0'17565,"24"1"-15977,172 14 1672,-133-10-3972,83-1 4603,-57-5-7220,-45 1-2331,-1 0-3670,-58 0-40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08.6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21 9732,'0'0'12662,"164"0"-10965,-97-7-320,-6 0-561,-4 0-336,-16 7-416,-5 0-16,-16 0-48,-4 0-80,-1 0-528,-10 0-1185,0 0-784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09.1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124 0 4882,'0'0'15090,"3"13"-13706,7 17-165,2 0 0,1-1-1,20 33 1,-22-44-1051,-1 0 1,-1 0 0,-1 1-1,0 1 1,-1-1 0,-2 1-1,0 0 1,-1 0 0,-1 1-1,0-1 1,-2 1-1,-1-1 1,-3 40 0,1-51-144,0-1-1,-1 1 1,0-1 0,0 0 0,0 0 0,-1 0-1,-1 0 1,1 0 0,-1-1 0,0 0 0,-1 0-1,0-1 1,0 1 0,0-1 0,-1 0 0,1-1 0,-2 0-1,1 0 1,0 0 0,-1-1 0,0 0 0,0-1-1,0 0 1,-1 0 0,1 0 0,-1-1 0,1 0-1,-1-1 1,-12 0 0,-50-1 597,70 0-366,4-1-262,-1-1 0,1 1 1,-1 0-1,1-1 0,0 1 0,0 0 1,-1 0-1,1 1 0,0-1 0,0 1 1,0-1-1,5 1 0,5-3 17,76-15 301,0 4 0,106-4 1,182 14-3010,-243 4-2373,-123-2-1474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30.0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 0 5699,'0'0'14019,"-4"2"-12301,3 0-1601,-1 0 0,0-1-1,1 1 1,-1 0 0,1 0-1,0 0 1,0 0-1,0 0 1,0 0 0,0 1-1,0-1 1,0 0 0,1 0-1,-1 1 1,1-1-1,-1 0 1,1 4 0,0 50 1024,1-30-468,-1 44 684,1 86 101,0-145-1427,1-1-1,0 0 1,1 0 0,5 15-1,2 7-31,-1-88-14680,-4 16 4551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30.2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1 118 7331,'0'0'15575,"25"-14"-15222,16 7-97,11-6 320,4-1-576,1-7-160,-1 7-2081,-10-14-1249,-15 21-2224,-16 7-4291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30.4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1425,'0'0'19353,"77"117"-17401,-46-89-687,0 0-577,-6-7-223,6-8-353,-10 1-16,-11-14-96,-5 0-48,-25 0-17865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32.9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28 6243,'0'0'20396,"13"0"-19849,81 1 937,1 0-795,152-16 0,-239 14-1312,8-3 1583,-12-6-8908,-13 10 355,6 0 5544,-21 0-6184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33.1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8148,'0'0'5938,"0"26"-4153,0 13-958,2 138 2604,3-112-1997,3 0-1,3-1 0,26 86 1,-7-75-1416,-21-93-10780,-8-15 5237,-1-23-1796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33.3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0 153 7780,'0'0'15239,"118"-35"-13399,-56 14-847,5-13-433,-6 6-464,-4 14-96,-16 0-16,-16 7-1361,-9 7-1280,-6 0-1569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33.5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5042,'0'0'11077,"36"118"-8211,-5-55-561,5-15-480,-6 1-289,1-1-671,0-27-481,-11 0-352,1-15-32,-11-6 0,-5 0-624,-5-20-10405,-10-22 1120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33.9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7619,'0'0'11352,"3"23"-10050,29 162 3653,-19-95-3058,-9-57-1691,1 0 0,1-1 1,2 1-1,1-1 0,18 42 0,-25-70-967,4 7 856,-3-41-22925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15.8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 0 6131,'0'0'12918,"-35"149"-10021,35-94-656,-6 7-368,6-7-801,0-8-623,0-8-385,0-8-64,6-7-128,5-17-1009,1 1-1136,-6-8-1249,17-23-10692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37.5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52 77 4322,'0'0'14249,"-15"-1"-8097,15 0-6155,-1 1-1,1 0 0,0 0 1,0-1-1,0 1 0,0 0 1,0-1-1,0 1 0,0-1 0,0 1 1,0 0-1,0-1 0,0 1 1,0 0-1,0-1 0,0 1 1,0 0-1,0-1 0,0 1 1,0 0-1,0-1 0,0 1 1,1 0-1,-1-1 0,0 1 1,0 0-1,0 0 0,1-1 0,-1 1 1,0 0-1,0 0 0,1-1 1,-1 1-1,0 0 0,0 0 1,1 0-1,-1-1 0,0 1 1,1 0-1,-1 0 0,0 0 1,1 0-1,-1 0 0,0 0 1,1 0-1,-1 0 0,0 0 1,1 0-1,-1 0 0,1 0 0,-1 0 1,0 0-1,1 0 0,-1 0 1,0 0-1,1 0 0,-1 0 1,0 0-1,1 0 0,-1 1 1,0-1-1,0 0 0,1 0 1,-1 0-1,1 1 0,0 0-6,0 1 0,0-1-1,0 1 1,0-1 0,0 0-1,0 1 1,0 0 0,0-1-1,0 1 1,-1 0 0,1-1-1,-1 1 1,1 0-1,-1 0 1,0-1 0,0 5-1,0-5 465,-25-2 440,23 0-890,0 1 0,1 0 0,-1-1 0,0 1 0,1-1 0,-1 1 0,0-1 1,1 0-1,-1 0 0,1 0 0,-1 0 0,1 0 0,0 0 0,-1 0 0,1 0 0,0 0 0,0-1 0,-1 1 1,1 0-1,0-1 0,1 1 0,-1-1 0,0 1 0,0-1 0,1 0 0,-1 1 0,0-4 0,1 4-118,26 8-1303,-17 2 1757,-13-24-85,4 14-444,2 1-1129,-1 0 1359,0 0-1,0 0 1,0 0-1,0 0 1,0 1-1,0-1 0,1 0 1,-1 1-1,0-1 1,0 0-1,0 1 0,0-1 1,-1 1-1,1 0 1,0-1-1,0 1 0,0 0 1,0-1-1,-1 1 1,1 0-1,0 0 1,0 0-1,-1 0 0,1 0 1,0 1 726,-2-17-240,2 14-551,-1 1 0,1-1 0,-1 1 0,0-1 0,1 1 0,0-1 0,-1 1 0,1-1 0,-1 1 0,1-1 0,-1 1 0,1 0 0,0-1 0,-1 1 0,1 0 0,0 0 0,-1-1 0,1 1 0,0 0 0,0 0 0,-1 0 1,1 0-1,0 0 0,-1 0 0,1 0 0,0 0 0,0 0 0,-1 0 0,1 1 0,0-1 0,-1 0 0,1 0 0,0 1 0,-1-1 0,1 0 0,0 1 0,-1-1 0,1 0 0,-1 1 0,1-1 0,-1 1 0,1-1 0,-1 1 0,1-1 0,-1 1 0,1 0 0,-1-1 0,0 1 0,1 0 1,-1-1-1,0 1 0,0 0 0,1-1 0,-1 1 0,0 1 0,0-1 74,0 0 1,0 0-1,1-1 0,-1 1 1,-1 0-1,1 0 1,0 0-1,0 0 1,0-1-1,0 1 0,0 0 1,-1 0-1,1 0 1,0-1-1,-1 1 1,1 0-1,-1 0 0,1-1 1,-1 1-1,1 0 1,-1-1-1,1 1 1,-1-1-1,0 1 0,0 0 1,-22 0 1060,8-1-1012,15 0-134,-1-1 0,1 1 0,0 0 1,-1 0-1,1-1 0,0 1 0,-1 0 0,1-1 0,0 1 1,0 0-1,-1-1 0,1 1 0,0 0 0,0-1 1,0 1-1,-1-1 0,1 1 0,0 0 0,0-1 0,0 1 1,0-1-1,0 1 0,0 0 0,0-1 0,0 1 0,0-1 1,0 1-1,0-1 0,0 1 0,0 0 0,0-1 0,1 1 1,-1-1-1,0 1 0,0 0 0,1-1 0,11 0-154,-8 1 184,0-1-1,0 1 1,0-1 0,0 1-1,0 1 1,0-1 0,0 0-1,0 1 1,0 0 0,0 0-1,-1 0 1,8 4 1072,-47-6-10,35-1-1077,0 1 1,0-1 0,0 1-1,0-1 1,0 0 0,1 1-1,-1-1 1,0 0 0,1 1-1,0-1 1,-1 0 0,1 0-1,0 0 1,0 1 0,0-1-1,0 0 1,0 0 0,1 0-1,-1 1 1,1-3 0,-1 1-31,0 1 0,1-1 0,-1 0 0,1 1-1,0-1 1,0 1 0,0-1 0,0 1 0,0-1 0,1 1 0,-1 0 0,3-3 0,-1 4 3,0 0 0,0 0 0,0 0 0,0 1 0,1-1 0,-1 1 0,0 0 0,1 0 0,3 0 0,-6 0 54,0 0 0,0 0 0,0 0 0,0 0 0,0 0 0,1 0 0,-1 0 0,0 1 0,0-1 0,0 0 0,0 1 0,0-1 0,0 0 0,0 1 0,0-1 0,0 1 0,0 0 0,0-1 0,0 1 0,-1 0 0,1-1 0,0 1 0,0 0 0,0 0 0,-1 0 0,1 0 0,-1 0 0,1 0 0,-1 0 0,2 2 0,-8 15 441,3-19-2695,1-13-1744,2-11-2083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7:54.1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28 4834,'0'0'19150,"7"-4"-17781,-2 1-1169,-1 0 53,0 1 0,0-1 0,0 1-1,1 0 1,-1 0 0,0 1 0,1 0-1,0-1 1,-1 1 0,1 1 0,8-1-1,251 1 2214,-207 0-5943,0 0-3689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7:54.5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3682,'0'0'14716,"0"7"-13358,0 200 5025,0 6-3874,0-211-2507,0 0 0,0 0 0,1-1 0,-1 1 1,0 0-1,1-1 0,-1 1 0,1 0 0,-1-1 1,1 1-1,0-1 0,0 1 0,-1-1 0,1 1 0,0-1 1,0 1-1,1-1 0,-1 0 0,0 0 0,2 2 0,0-1 10,0-1 0,-1 1-1,1-1 1,1 1 0,-1-1-1,0 0 1,0 0 0,0-1-1,0 1 1,5 0-1,1-1 82,1 0-1,0 0 0,0-1 1,-1 0-1,1 0 1,-1-1-1,11-4 0,79-40 194,-95 45 280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7:58.3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62 7 2177,'0'0'19161,"-16"-7"-14399,-9 7-11568,5 0 190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8:03.8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26 2993,'0'0'16797,"-1"-4"-15121,-3-13 5090,7 17-6625,302 0 1617,-305 0-1726,0 0-1,0 0 1,1 0-1,-1 0 1,0 0-1,0 0 1,1 0-1,-1 0 1,0 0-1,0 0 1,1 0-1,-1 0 1,0 0 0,1 0-1,-1 0 1,0 0-1,0 0 1,1-1-1,-1 1 1,0 0-1,0 0 1,0 0-1,1 0 1,-1 0-1,0-1 1,0 1-1,0 0 1,1 0 0,-1 0-1,0-1 1,0 1-1,0 0 1,0 0-1,0-1 1,1 1-1,-1 0 1,0-1-1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8:04.1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4818,'0'0'14852,"16"7"-12939,2 3-1374,-10-5-307,0-1 0,1 0 0,-1 0 0,1-1 1,0 0-1,0-1 0,0 0 0,18 2 0,114-2 1660,-69-3-1652,-71 1-339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8:06.5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0 10005,'0'0'12845,"0"27"-11673,-1 188 2248,-9-74-1931,0 35-1012,10-174-672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8:06.8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28 7507,'0'0'10435,"27"2"-7549,-11 0-2464,189 8 3385,48-31-1285,4 0-1544,-133 21-2504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8:07.0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52 0 2545,'0'0'14938,"-1"28"-12777,0 4-1461,-8 152 2964,-9-41-586,0 0-1663,14-60-5067,9-131-5782,0 9 2423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8:07.3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88 5651,'0'0'15271,"23"-5"-13287,6 0-1297,108-26 1945,-66 16-1550,-51 12-1083,-1-1-1,-1 0 0,33-13 0,-46 13-292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14.5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278 1 7603,'0'0'14124,"-6"0"-12515,2 0-1441,-1 0 0,1 0 0,0 1 0,0 0 0,0 0 0,0 0 1,0 0-1,0 0 0,0 1 0,1-1 0,-1 1 0,0 0 0,1 1 0,-1-1 0,1 0 0,0 1 0,0 0 0,0 0 0,-4 4 1,-24 34 447,1 0 0,2 2 0,-24 49 1,42-69-494,1 0 0,1 1 0,1 0 0,1 0 0,2 1 0,0 0 0,1 0 0,2 0 0,1 25 0,0-44-107,1 0 1,-1 0-1,1 0 1,1 0 0,-1 0-1,1 0 1,0-1 0,0 1-1,1-1 1,0 1 0,0-1-1,0 0 1,0 0 0,1 0-1,0-1 1,0 1-1,8 6 1,1-1 8,-1-1 1,1 0-1,0-1 0,1 0 0,26 9 0,-32-14-21,1 0 0,-1-1-1,1 0 1,0-1-1,-1 0 1,1 0 0,14-1-1,-20 0-76,1 0-1,-1 0 1,0 0-1,1-1 0,-1 0 1,0 1-1,0-1 1,1 0-1,-1-1 1,0 1-1,0 0 0,0-1 1,0 0-1,-1 0 1,1 0-1,0 0 1,-1 0-1,1 0 0,-1-1 1,0 1-1,0-1 1,0 1-1,2-5 1,-1 1-663,-1-1 0,0 0 0,0 0 0,0-1 0,0-7 0,-1-20-11299,-1 17 83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16.4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7732,'0'0'3468,"0"25"312,0 293 5118,-1-244-7317,3 97 682,0-150-2173,1 0 0,0 1-1,2-1 1,0-1 0,15 35 0,-18-49-140,0-1-1,1 1 1,-1-1 0,2 0-1,-1 0 1,0 0-1,6 5 1,-9-10-44,1 1 0,0-1 0,0 1 0,-1-1 0,1 0 1,0 1-1,0-1 0,-1 0 0,1 0 0,0 0 0,0 1 0,0-1 0,0 0 0,-1 0 0,1 0 0,0 0 0,0 0 0,0-1 1,0 1-1,-1 0 0,1 0 0,0-1 0,0 1 0,0 0 0,-1-1 0,1 1 0,0 0 0,0-1 0,-1 1 0,1-1 0,-1 0 0,1 1 1,1-2-1,12-14-296,-1-1 0,-1 0 0,0-1 0,13-28 1,23-34-138,-34 59 285,-11 16 196,0 0 0,0 0 0,0 0 0,1 1 0,0-1 0,0 1 0,0 0 0,0 0 0,9-6 0,-13 10 51,1 1 1,-1-1-1,1 0 0,-1 0 0,0 0 1,1 0-1,-1 1 0,1-1 0,-1 0 1,0 0-1,1 1 0,-1-1 0,0 0 0,1 0 1,-1 1-1,0-1 0,0 1 0,1-1 1,-1 0-1,0 1 0,0-1 0,0 0 1,1 1-1,-1-1 0,0 1 0,0-1 0,0 1 1,0-1-1,0 0 0,0 1 0,0-1 1,0 1-1,0 0 0,4 22 479,-3-17-265,4 32 868,1 0 1,2 0 0,21 55 0,-27-89-1051,0 1 0,0-1-1,1 1 1,-1-1 0,1 0 0,1 0 0,-1 0 0,0 0-1,1-1 1,6 6 0,-5-6-644,0 0 0,0-1 0,0 1 0,0-1 0,1 0 0,-1 0 1,0-1-1,1 0 0,-1 0 0,1 0 0,0-1 0,-1 1 0,9-2 0,-2 0-1196,1 0 0,-1-1 0,0-1 0,0 0 0,17-7 0,23-15-1919,-33 16 5823,10 0 5169,-1 1-1773,-10 0-5964,-1-2 754,-1 0 0,0-1 0,0-1 0,-2 0 0,1-1 0,-1-1 0,-1 0 0,21-29 0,-32 39-186,0 1 1,-1 0-1,1 0 1,-1-1-1,0 1 1,0-1-1,0 1 1,0-1-1,-1 0 1,1-5-1,-1 7-14,0 1-1,0-1 0,0 1 0,-1-1 0,1 1 1,0-1-1,-1 1 0,1 0 0,-1-1 1,1 1-1,-1 0 0,0-1 0,0 1 0,0 0 1,1 0-1,-1-1 0,0 1 0,0 0 1,-1 0-1,1 0 0,0 0 0,0 0 0,0 1 1,-1-1-1,1 0 0,0 0 0,-1 1 1,1-1-1,-2 0 0,-4-1 16,0 1 0,0-1 0,0 1 0,0 0-1,0 1 1,0-1 0,-11 2 0,15 0-92,-1-1 0,0 1 0,0 0 0,1 1 1,-1-1-1,1 0 0,-1 1 0,1 0 0,-1 0 0,1 0 0,0 0 0,0 0 0,0 1 0,0-1 0,-4 6 0,-1 2 68,1 0-1,0 1 1,1 0-1,0 0 0,1 0 1,0 1-1,0 0 0,1 0 1,1 0-1,0 0 1,1 1-1,0-1 0,1 1 1,0-1-1,1 1 0,2 16 1,-1-25-83,0-1 0,0 1 0,0-1 0,0 1 1,0-1-1,1 0 0,-1 0 0,1 0 0,0 0 0,0 0 0,0 0 1,1 0-1,-1 0 0,0-1 0,1 1 0,0-1 0,0 0 1,0 0-1,0 0 0,0 0 0,0-1 0,0 1 0,0-1 0,1 1 1,-1-1-1,0 0 0,7 0 0,8 3-614,1-1 0,-1-1 0,36 0 0,9-6-2671,0-16-2603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8:07.5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7251,'0'0'8167,"9"22"-5126,29 72-576,-30-79-1701,0 0 0,0-1 0,1 1 0,1-2 0,1 1 0,0-1 0,20 18 0,-29-30-653,0 1 1,0-1-1,-1 0 0,1 0 0,0 0 0,0 0 0,0 0 0,1 0 0,-1 0 0,3 0 0,1 0-2385,-41-45-22541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8:12.1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57 0 16,'0'0'12475,"-22"0"-2329,19 0-10114,2 0 56,0 0-229,-3 0 1098,-7 3-10198,-4 8 3329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05.2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0 800,'0'0'1057,"5"21"-1537,-5-14 111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05.5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0 0 768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05.6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0 768,'67'69'1809,"-67"-76"-2193,0 0 208,0 1 144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06.7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6627,'0'0'17259,"5"3"-16334,33 10-259,1-1 0,0-1-1,0-3 1,1-1 0,66 3-1,-61-4 45,-10-1-2503,-11-3-8782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07.1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70 1 3666,'0'0'13673,"12"24"-11512,39 80-321,-46-92-1535,0 0-1,-1 0 1,0 0-1,-1 1 1,0 0-1,-1-1 1,-1 1-1,0 0 1,0 0-1,-2 0 1,-1 15-1,0 16 44,2-24-268,1-11-48,0 0-1,-1 0 1,-1 0-1,0 0 1,0 0-1,-1 0 1,0 0 0,0 0-1,-1-1 1,-7 17-1,3-11 1,-1 0 0,-1-1-1,0 0 1,0 0 0,-2-1 0,1-1 0,-1 1-1,-1-2 1,0 1 0,-16 9 0,17-10 148,18-6 121,26-3 83,-27-1-462,257 21 2038,-67-2-754,-49-17-4719,-143-19-7723,-5 10 8564,1-25-9787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07.5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 0 6627,'0'0'3490,"0"22"482,-22 314 5753,13-182-7935,9-153-1417,13-25 1505,28-26-1565,3 3-1,88-75 1,-34 34-7059,-90 81 5084,6-5-595,-10 3-5269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07.7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7892,'0'0'12245,"67"132"-9716,-36-91-400,-6-6-976,6-7-513,-10 0-512,-1-8-128,-10 1-192,6 0-1537,-11 0-1936,-5-1-2530,0 8-5651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08.3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7379,'0'0'14871,"149"0"-13814,-108 0-785,-5 0-128,-5 0-144,-11 7-1169,-5-7-1168,-15 7-2817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16.8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 86 8212,'0'0'3612,"-5"24"747,-14 75-1451,17-91-2556,1 1-1,0 0 0,0 0 0,1-1 0,2 12 1,-2-17-283,0-1 1,1 0-1,-1 0 1,1 0-1,0 0 1,0 1 0,0-1-1,0 0 1,0 0-1,0-1 1,0 1-1,1 0 1,-1 0 0,4 3-1,0-3-30,0 1 1,0-1-1,0 0 0,1 0 0,-1-1 0,1 0 1,-1 0-1,1 0 0,0 0 0,-1-1 0,1 0 1,9-1-1,-6 0-43,-1 0 1,0 0 0,0-1-1,1 0 1,-1 0-1,0-1 1,-1 0-1,1 0 1,0-1 0,-1 0-1,0 0 1,0-1-1,0 0 1,0 0 0,-1-1-1,0 0 1,0 0-1,-1 0 1,1-1 0,-1 0-1,-1 0 1,1 0-1,-1 0 1,-1-1 0,1 1-1,-1-1 1,-1 0-1,1 0 1,-1 0-1,-1-1 1,1 1 0,-1 0-1,-1-1 1,0 1-1,-1-10 1,1 15 54,0 0 1,-1 0-1,0 0 1,1 0-1,-1 0 0,-1 0 1,1 0-1,0 1 1,-1-1-1,1 0 0,-1 1 1,0-1-1,1 1 0,-1 0 1,0-1-1,-4-1 1,2 0 118,-1 1 1,0 0-1,0 0 1,-1 0-1,1 0 1,-1 1 0,-10-3-1,-3 1 362,-1 0 1,0 2-1,-38 0 0,-26 2-502,80 0-543,6-9-7010,7-6 1387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08.5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1 7924,'0'0'10164,"0"138"-8067,-5-82-224,0-8-160,5-13-897,-5-1-544,5-13-272,0-7-416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08.7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8292,'0'0'14278,"144"0"-12837,-103 0-817,0 0-544,-10 0-80,-10 0-1216,-11 6-1554,-10 1-2304,0 7-1361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08.9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0 288,'0'0'21466,"128"28"-20794,-76-21-448,-1-7-224,0 0-560,1 0-1793,-11 0-2881,-5 0-2418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09.0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 0 7443,'0'0'11478,"-20"118"-8709,14-63-960,1-6-209,0-8-671,0-13-673,5 0-256,0-14-32,0-8-1297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09.3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7523,'0'0'14087,"51"7"-12983,-15 7-415,5-7-481,5 7-208,-5-7-352,-10 6-1905,-11 8-2305,-9 0-2290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09.6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 0 10373,'0'0'2684,"-3"21"1328,0 2-2886,-2 12 1277,0 60-1,5-59-927,-1-10-836,1 0 1,1 0 0,1 0 0,9 40-1,-9-60-627,0 0-1,0 0 1,0 0-1,1 0 1,0 0-1,0 0 1,0-1-1,1 1 1,0-1-1,0 0 1,0 0-1,1-1 1,-1 1-1,1-1 0,0 0 1,1 0-1,-1 0 1,1-1-1,-1 0 1,1 0-1,0-1 1,0 1-1,9 1 1,-14-3-101,1-1 0,0 0 0,0 1 0,0-1 0,0 0 0,0 0 0,-1 0 0,1 0 0,0-1 0,0 1 0,0 0 0,0-1 0,0 1 0,-1-1 0,1 0 0,0 1 0,-1-1 0,1 0 0,0 0 0,-1 0 0,1 0 0,-1-1 0,3-1 0,1-3-769,0 0 1,-1 0-1,0-1 1,6-10 0,-6 9-140,13-33-5638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8.5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 17 26151,'1'0'0,"0"-1"0,0 1 0,0 0 0,-1-1 0,1 1 0,-1 0 0,1 0 0,0-1 0,0 0 0,-1 0 0,0 1 0,0-1 0,0 1 0,1 0 0,-1-1 0,0 0 0,0 0 0,1 0 0,-1 1 0,-1 0 0,1-1 0,0 0 0,0 0 0,-1 0 0,1 1 0,-1-1 0,0 1 0,1-1 0,-1 1 0,0 0 0,1 0 0,-1-1 0,0 1 0,0 0 0,0 0 0,1 0 0,-1 0 0,0 0 0,0 1 0,0-1 0,1 0 0,-1 0 0,0 1 0,0-1 0,0 1 0,0-1 0,0 0 0,0 0 0,0 1 0,1-1 0,-1 1 0,0-1 0,1 1 0,-1-1 0,0 1 0,1-1 0,-1 0 0,0 1 0,0-1 0,1 1 0,-1-1 0,1 1 0,0-1 0,0 1 0,-1-1 0,0 0 0,1 0 0,-1 0 0,2 0 0,-1 1 0,0 0 0,1-1 0,-1 1 0,0 0 0,1-1 0,-1 0 0,0 1 0,0-1 0,0 1 0,0 0 0,1 0 0,0-1 0,-1 1 0,1 0 0,-1 0 0,1 0 0,-1-1 0,0 1 0,1 0 0,0-1 0,0 1 0,-1 0 0,1-1 0,-1 1 0,1 0 0,0-1 0,0 1 0,0 0 0,-1-1 0,0 0 0,1 0 0,0 1 0,0-1 0,0 0 0,-1 1 0,1-1 0,0 0 0,0 0 0,0 0 0,-1 0 0,1 0 0,-1-1 0,1 1 0,0 0 0,-1-1 0,1 1 0,-1 0 0,0-1 0,0 0 0,1 0 0,-1 0 0,0 1 0,0-1 0,0 0 0,0 0 0,0 0 0,0 1 0,-1-1 0,1 0 0,0 0 0,0 0 0,-1 1 0,0 0 0,1-1 0,-1 1 0,1-1 0,-1 1 0,1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0.2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2865,'0'0'19593,"139"69"-18456,-72-62-833,-1-7-144,-14 0-160,-21 0-688,-11 0-1025,-15 0-1216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0.4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7523,'0'0'12246,"144"76"-11173,-82-62-433,-1-8-544,6-6-96,0 0-1537,10-6-3409,0-29-4306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0.6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8420,'0'0'13142,"10"159"-11317,0-117-977,0-1-672,1-6-112,-6-1-64,0-6-672,-5 0-1777,0 0-1233,-21-15-2017,-9-6-5186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17.0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6675,'0'0'3794,"6"23"749,20 79-1152,-18-76-1989,1 0 0,1-1 0,21 39 0,0-4-265,-31-58-1138,0-1 1,1 0 0,-1 0 0,1 0-1,0 1 1,-1-1 0,1 0 0,0 0-1,-1 0 1,1 0 0,0 0 0,0-1-1,0 1 1,0 0 0,0 0 0,0 0-1,0-1 1,2 2 0,9-5-95,-10 2 88,3-2 9,-1 1 1,0-1-1,0-1 0,0 1 1,-1 0-1,1-1 0,-1 0 1,1 0-1,-1 0 0,-1 0 1,1 0-1,3-9 1,8-9 73,95-141-3593,-89 131-941,7 1-2887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0.8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1 592,'0'0'21114,"185"27"-18713,-87-20-1104,9 0-465,-4-7-400,-6 7-352,-9 0-80,-27 0-512,-20 0-1377,-20-7-1777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1.2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 1 7780,'0'0'3791,"-1"26"795,-13 182 1774,-2 97-1795,17-290-4557,1 1 0,0-1 0,1 0 0,1 1 0,7 18 1,-3-7 22,-8-26-30,0 0 1,0 0 0,0-1-1,1 1 1,-1 0-1,0-1 1,1 1 0,-1 0-1,0-1 1,1 1-1,-1-1 1,1 1-1,-1 0 1,1-1 0,-1 1-1,1-1 1,-1 1-1,1-1 1,0 1 0,9-5 103,7-24 77,-16 25-181,107-188-897,-28 67-5049,-73 114 3557,-1-1 0,0 1-1,7-22 1,-2 4-6523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1.4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6915,'0'0'15495,"139"131"-13382,-108-103-976,-11-7-593,6 0-384,-11-8-64,-4-6-96,-6 0-1088,0-7-2146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2.1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131 1 3666,'0'0'15623,"-11"20"-14345,6-11-1094,-13 22 672,2 0 1,1 1-1,-15 48 0,18-31 86,3 1-1,2-1 0,2 1 1,2 1-1,8 97 0,-4-139-904,0-1-1,1 1 0,0-1 1,1 0-1,-1 0 0,1 0 1,5 8-1,-6-12-39,1 1-1,0-1 1,0 0-1,0 0 1,0 0-1,0 0 1,1-1-1,0 1 1,0-1-1,0 0 1,0 0-1,8 4 1,-11-7-499,0 1 0,0-1 0,0 0 0,-1 0 0,1 0 0,0 1 0,0-1 0,0 0 0,0 0 0,-1-1 0,1 1 0,0 0 0,0 0 0,0 0 0,0 0 0,-1-1 0,1 1 0,1-1 0,13-11-6936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2.6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102 0 4578,'0'0'6835,"-11"26"-4271,6-12-2159,-15 36 1894,-26 95-1,39-104-888,1 1 0,2 0-1,2 0 1,6 81 0,-4-121-1384,0 0 1,0 0-1,1 0 0,-1 0 1,1 1-1,-1-1 0,1 0 1,0 0-1,0 0 0,0 0 1,0 0-1,0-1 0,0 1 1,0 0-1,3 2 0,-3-3 0,0 0-1,0 0 0,1-1 1,-1 1-1,0-1 0,0 1 0,1-1 1,-1 1-1,0-1 0,0 0 0,1 1 1,-1-1-1,1 0 0,-1 0 1,0 0-1,1 0 0,-1 0 0,3-1 1,0 0 45,1-1 1,0 1 0,0-1 0,-1-1 0,1 1 0,-1-1-1,0 1 1,1-1 0,-1 0 0,-1-1 0,6-4-1,30-32 265,79-87 540,-98 103-2047,-1 0 0,-1-1-1,22-43 1,-31 44-2243,-7 7-3734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2.8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1505,'0'0'18248,"77"145"-16039,-41-117-592,5-8-753,0-6-560,0-7-256,-5 0-48,-11-7-1376,1 0-1458,0-7-3024,-6-20-4291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3.0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8452,'0'0'6259,"159"34"-3762,-72-20-592,5 0-657,-15-7-847,-10 7-401,-31-7-529,-10-7-2080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3.2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1 6243,'0'0'8148,"-21"124"-4147,21-75-1391,0-1-609,0-6-881,0-14-816,0-1-256,6-13-48,9 0-848,6-14-1777,4 0-2130,6-21-1760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3.4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67 1 7459,'0'0'12790,"-5"152"-10052,5-104-1122,0-13-1055,0 0-529,0-1-32,0-6-1089,-11 0-2609,-9-1-2849,-11-13-6531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4.3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0 416,'0'0'14351,"8"10"-11713,10 12-1027,1-1 0,0 0 0,30 23-1,-24-25-882,-2 2 1,0 0-1,-1 2 0,-1 1 0,-2 0 0,31 50 0,-41-59-657,0 1-1,-2-1 1,0 2 0,-1-1-1,-1 1 1,0 0-1,-1 0 1,-1 0 0,0 1-1,-2-1 1,0 1-1,-1 0 1,-3 30 0,2-41-36,-1-1 0,0 1 0,0-1 0,0 0 0,-1 1 0,0-1 0,0 0 0,-1-1 0,1 1 0,-1-1 0,0 1 0,-1-1 0,1 0 0,-1 0 0,0-1 0,0 0 0,-1 0 0,-9 6 0,6-5-162,-1 0-1,1-1 0,-1 0 0,-18 4 1,15-5-878,0-1 1,0 0-1,-19-1 1,-43-1-10807,38 0 656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17.4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1 149 7155,'0'0'6294,"34"3"-3632,117 2-682,-141-5-1839,1-1 0,-1-1 0,1 0 0,-1 0 0,0-1 0,1-1 0,-2 1 0,1-2 0,0 1 0,13-10 0,0 1 31,-19 11-110,4-2-26,0 0-1,-1 0 1,1-1 0,-1 0-1,8-8 1,-13 11 54,0 0 1,-1 0-1,1 0 1,-1 0-1,0 0 1,0 0-1,0 0 1,0-1-1,0 1 0,0 0 1,0-1-1,-1 1 1,1 0-1,-1-1 1,0 1-1,0-1 0,0 1 1,0-1-1,0 1 1,0-1-1,0 1 1,-2-5-1,1 6-2,1 1 0,-1-1 0,1 0 0,-1 1 0,1-1 0,-1 0 0,1 1 0,-1-1 0,0 1 0,1-1 0,-1 1 0,0-1 1,1 1-1,-1 0 0,0-1 0,0 1 0,0 0 0,1 0 0,-1-1 0,0 1 0,0 0 0,0 0 0,0 0 0,1 0 0,-2 0 0,-27 1 770,20-1-499,4 1-298,0-1 1,0 1-1,1 0 1,-1 1-1,0-1 1,1 1-1,-1 0 1,1 0-1,-1 1 1,1-1-1,0 1 1,0 0-1,0 0 1,1 0-1,-1 1 1,1-1-1,-1 1 1,1 0-1,1 0 1,-5 6-1,2-2 53,0 1 0,0 0 0,1 0 0,0 0 0,1 1 0,0-1 0,0 1-1,1 0 1,-2 12 0,4-15-61,-1-1 1,1 1-1,0 0 0,0 0 0,1-1 0,0 1 0,0 0 1,0-1-1,1 1 0,3 7 0,-3-11-36,1 1 0,-1-1 0,1 0 1,-1 0-1,1 0 0,0-1 0,0 1 0,0 0 0,1-1 0,-1 0 0,1 0 0,-1 0 0,1 0 0,0-1 1,-1 1-1,1-1 0,0 0 0,8 1 0,11 2-430,1 0 0,-1-2 0,1 0 0,0-2 0,0-1 0,38-6 0,-26 1-1036,0-3 1,-1-1 0,55-23 0,3-6-5534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6.7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109 21 864,'0'0'5907,"0"-21"11885,0 35-17061,-2 3-310,0-1 0,-1 0 0,0 0-1,-1 0 1,-10 23 0,-5 21 165,-30 106 233,47-139-733,2-24-80,1 0 0,-1 0-1,0 0 1,0 0 0,-1 0 0,1 0-1,-1 0 1,1 0 0,-1 0 0,-1 3-1,1-3-3,0 0-1,0 0 0,1 0 1,-1 0-1,1 0 0,0 0 1,-1 0-1,1 0 0,1 4 1,-2 14 3,0-15-5,1-5 115,0-3-902,4-65-6710,-3 32 697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7.4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1 384,'-7'0'26116,"13"0"-25961,0 1 0,-1 0 0,1 0 0,-1 0-1,11 5 1,21 5 768,263 22 1779,-265-31-2618,-20-3-64,0 2 0,-1 0 0,1 1 0,0 0 0,-1 1 0,22 8 0,-26-10-14,-9-1 23,-18-2-6413,-23-17-3848,15 12 3827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7.8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 1 5763,'0'0'13470,"-3"2"-11797,1 1-1467,0 0 0,0 0 0,0 0 1,1 0-1,-1 1 0,1-1 0,0 0 0,0 1 1,0-1-1,0 1 0,1-1 0,0 1 1,-1 4-1,0 59 1647,1-49-1364,-5 174 1714,0-43-2480,5-150-43,0-1-296,-1 1 0,1-1 0,0 0 0,0 1-1,0-1 1,0 1 0,1-1 0,-1 0 0,0 1-1,1-1 1,-1 1 0,1-1 0,-1 1 0,1 0-1,0-1 1,0 1 0,-1-1 0,1 1 0,0 0-1,0 0 1,0-1 0,2 0 0,16-12-10184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9.0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77 0 7043,'0'0'9461,"-4"23"-6647,-2 8-1854,-19 116 3080,23-132-3530,-37 225 3897,39-240-4402,0 0 0,0 1 0,-1-1 0,1 0 0,0 0 0,0 0 0,0 0 0,0 0 0,0 0 0,0 0 0,0 0 0,0 1 0,0-1 0,0 0 0,0 0 0,0 0 0,0 0 0,0 0 0,0 0 0,0 1 0,0-1 0,0 0 1,0 0-1,0 0 0,0 0 0,0 0 0,0 0 0,0 0 0,0 1 0,1-1 0,-1 0 0,0 0 0,0 0 0,0 0 0,0 0 0,0 0 0,0 0 0,0 0 0,0 0 0,0 0 0,0 0 0,1 1 0,-1-1 0,0 0 0,0 0 0,0 0 0,0 0 0,0 0 0,0 0 0,1 0 1,-1 0-1,0 0 0,0 0 0,0 0 0,0 0 0,0 0 0,0 0 0,0 0 0,1 0 0,-1 0 0,0 0 0,11-7 55,11-10 5,15-13 164,1 1-1,43-22 0,42-32-238,-116 78-456,6-5 684,0-1 0,16-18 0,-9-1-2971,-19 27 1497,0 0 1,1-1 0,-1 1-1,-1-1 1,1 0 0,0 1-1,-1-7 1,-25 10-13795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9.2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6963,'0'0'12699,"2"20"-10407,7 63-363,-7-71-1432,1-1 0,0 0 1,1 0-1,0 0 0,9 17 0,3 7 407,-12-24-662,-3-6-223,0-1-1,0 1 0,1-1 0,0 1 0,0-1 0,0 0 0,1 0 0,-1 1 1,1-2-1,0 1 0,0 0 0,0 0 0,8 5 0,-1-2 214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20.5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4130,'0'0'22186,"7"0"-20236,197 10 671,0 0-2043,-189-10-556,23-1 111,0 2 1,0 2-1,-1 1 0,44 10 0,-50-7-76,1-1-1,1-1 0,32 0 1,100-6 202,-71 0-130,31 2-129,217-9 0,-42 0 0,-200 9 0,100 6 0,-26 3 0,2 1 0,855-4-992,-1087-14-7631,-3 6 481,-16-5-3554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21.0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9764,'0'0'12411,"27"6"-10250,90 19-608,-99-21-1053,-1 0-1,0 1 0,30 13 1,-44-16-448,0-1 0,0 1 0,0 0 0,-1 0 0,1 0 0,-1 0 0,1 0 1,-1 1-1,0-1 0,0 1 0,0-1 0,0 1 0,-1 0 0,1 0 0,-1 0 1,1 0-1,-1 0 0,0 0 0,0 0 0,0 0 0,-1 0 0,1 5 0,0 6 52,-1 1 0,0 0 0,-1-1-1,-1 1 1,0 0 0,-1-1-1,-1 1 1,0-1 0,-1 0 0,0-1-1,-1 1 1,-1-1 0,0 0 0,0 0-1,-2-1 1,-9 12 0,2-4 2,9-12-32,1 1 0,-1 0 0,1 1 0,1-1-1,-6 16 1,10-25-66,1 1 1,0-1-1,0 1 0,0-1 0,0 1 0,0-1 0,0 1 0,0-1 0,1 1 0,-1-1 1,0 1-1,0-1 0,0 1 0,0-1 0,1 1 0,-1-1 0,0 1 0,0-1 0,1 1 1,-1-1-1,0 0 0,1 1 0,-1-1 0,1 1 0,-1-1 0,0 0 0,1 0 0,-1 1 0,1-1 1,-1 0-1,1 0 0,-1 1 0,1-1 0,-1 0 0,1 0 0,-1 0 0,1 0 0,-1 0 1,1 0-1,-1 0 0,1 0 0,-1 0 0,2 0 0,31 2 67,-27-2 6,201 0 775,-198 0-872,1-1 1,-1 0-1,1 0 1,-1-1-1,1 0 1,-1 0-1,0-1 0,0 0 1,9-6-1,-12 6-564,-1 0 0,1-1-1,-1 1 1,9-10 0,-8 3-2470,-5-2-6413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21.7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1 576 2849,'0'0'12566,"210"-118"-10469,-97 62-880,5-13-97,16 0-688,-11 0-432,-5-1-224,-5 8-2225,-6 0-2945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22.7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8 367 1281,'0'0'13454,"-2"3"-11416,1-3-1981,1 0 0,0 0 0,0 0 1,-1 0-1,1 0 0,0 0 0,0 0 0,0 1 0,-1-1 0,1 0 0,0 0 1,0 0-1,0 0 0,-1 0 0,1 1 0,0-1 0,0 0 0,0 0 1,0 0-1,-1 1 0,1-1 0,0 0 0,0 0 0,0 1 0,0-1 0,0 0 1,0 0-1,0 1 0,0-1 0,0 0 0,0 0 0,0 1 0,0-1 0,0 0 1,0 0-1,0 1 0,0-1 0,0 0 0,0 0 0,0 0 0,0 1 1,0-1-1,0 0 0,1 0 0,-1 1 0,0-1 0,0 0 0,0 0 0,0 0 1,1 1-1,-1-1 0,0 0 0,20 1 1312,35-10 15,35-18-409,145-66-1,-147 56-906,83-35-318,-7 3-2511,-55 24-3256,-35 16-1314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23.3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 3105,'0'0'18123,"5"0"-16823,287 0 3881,-267-3-10417,2-1-5069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17.8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0 4930,'0'0'13633,"-1"24"-10509,-2 77-643,3-86-1980,1 0-1,0 0 1,1 0-1,1 0 1,8 26-1,-3-9-29,-5-24-416,-1-1 0,1 1 1,0 0-1,0-1 0,1 1 0,0-1 1,6 9-1,-8-14-68,0 1 0,1 0 0,-1-1 0,0 1 0,1-1 1,0 0-1,-1 0 0,1 0 0,0 0 0,0-1 0,0 1 0,0-1 0,0 1 0,1-1 1,-1 0-1,0 0 0,0-1 0,1 1 0,4 0 0,1-1-158,0 0 0,1-1 0,-1 0 0,0 0 0,0-1 0,0 0 0,0 0 0,0-1 0,-1 0-1,1-1 1,-1 0 0,0 0 0,0-1 0,0 0 0,-1 0 0,10-9 0,-4 3-30,95-76-1911,-105 85 2098,-2 1 15,0 0 0,0 0 0,0 1 1,1-1-1,-1 0 0,0 0 0,1 1 0,-1-1 1,0 1-1,1-1 0,-1 1 0,1 0 0,2-1 1,3 21 1478,-5-9-1118,1 6 288,1-1-1,0-1 0,12 27 1,-14-38-606,-1 0 0,1 0 1,0-1-1,1 0 0,-1 1 1,1-1-1,-1 0 0,1 0 1,0 0-1,0 0 1,0-1-1,0 1 0,1-1 1,-1 0-1,1 0 0,0 0 1,-1 0-1,1-1 0,0 1 1,0-1-1,4 1 0,0-1-52,0 0-1,-1-1 0,1 0 0,0-1 0,0 1 0,-1-1 0,1-1 0,0 1 0,-1-1 0,13-6 0,-1-1-138,0-1 0,26-18-1,-34 19-82,2 1-1,-1 0 1,1 1-1,0 0 0,1 1 1,0 1-1,26-8 0,-38 13 243,0 0-1,0 0 0,1 0 1,-1 0-1,0 0 1,0 0-1,0 0 0,1 1 1,-1-1-1,0 1 0,0 0 1,0-1-1,0 1 0,0 0 1,0 0-1,0 0 0,0 1 1,-1-1-1,1 0 1,0 1-1,2 2 0,1 3 272,1 0-1,-1 0 1,0 1 0,4 9-1,8 12 449,-13-24-596,0 0 1,1 0 0,-1 0 0,1 0 0,0-1 0,1 1 0,-1-1 0,1-1-1,9 5 1,-13-6-189,1-1 1,0 0-1,0 0 0,0 0 0,0-1 0,0 1 0,0-1 1,0 1-1,0-1 0,0 0 0,1 0 0,-1-1 0,0 1 1,0-1-1,0 1 0,0-1 0,0 0 0,0 0 0,-1 0 1,1 0-1,0-1 0,0 1 0,3-3 0,-3 1-327,0 0 0,0 0-1,0 0 1,-1 0 0,1 0-1,-1-1 1,0 1 0,4-8-1,8-34-6886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23.5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28 11141,'0'0'11429,"154"0"-11301,-118-6-128,-6-1-1008,12 0-2482,-7 0-3473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24.0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103 0 7876,'0'0'7590,"-5"31"-4816,-45 201 1970,37-180-3386,3-17-557,2 0 0,2 1 0,-4 63 0,21-112-422,-8 11-329,173-127 778,29-30-1829,-189 147 155,10-9-2396,-13 2-4422,-12 6 786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24.2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8836,'0'0'11221,"26"132"-10613,-16-125-415,-5 7-97,5-7-80,0 0 0,-4 7-16,4-14-481,5 0-3552,1-14 639,-1-14-2193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24.4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6755,'0'0'10053,"205"21"-8020,-118-21-689,6 0-511,-11 0-385,-21 0-416,-20 7-32,-30-7-416,-32 0-8869,-20 0 2370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24.7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1 9092,'0'0'7668,"-10"145"-4275,10-89-768,0-8-432,0-6-1072,0-8-305,0-13-560,0-7-144,15-28-13446,6-13 4210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24.9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78 0 9412,'0'0'10245,"0"146"-7284,0-98-656,0 8-848,0-15-625,0-6-431,0-7-321,0-7-32,0-15-48,0 1-2882,-15 0-943,-16 0-1826,0 0-5010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25.6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8 1105,'-2'-7'25366,"178"13"-21054,5 1-3155,66-8-427,617 24-633,-567 18-97,-257-32 0,-27-6 0,0 0 0,0-1 0,23 2 0,-17-7-596,-30-4-2144,-30-3-3870,-5 9-961,-8 1-2060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26.1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8932,'0'0'11923,"12"0"-10216,14 1-753,1 0 0,-1 2 1,-1 1-1,41 11 0,-52-11-782,0 1 1,-1 0 0,1 1-1,-1 1 1,0 0 0,-1 1-1,0 0 1,0 0 0,0 1-1,14 17 1,-24-24-144,0 1 0,-1-1 0,0 1-1,1-1 1,-1 1 0,0 0 0,0 0 0,0-1 0,-1 1-1,1 0 1,-1 0 0,0 0 0,1 0 0,-1 0 0,-1 0-1,1 0 1,0 0 0,-1-1 0,1 1 0,-1 0 0,0 0-1,0 0 1,0-1 0,0 1 0,-2 3 0,-51 25 363,11-1-260,21-16 28,0 2 0,1 0-1,-23 24 1,36-24 57,5-4 51,15-12-150,338 7 901,-318-5-1054,-23-1-27,-1-1-1,0 1 1,1-1 0,-1-1-1,0 1 1,1-1-1,-1-1 1,0 0-1,10-3 1,-18-9-7432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05:48.1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136 131 3506,'0'0'15468,"0"-4"-13993,1-8-398,-1 15 103,-3 32-200,-8 48 91,-7 82 768,16-117-1514,0-10-38,1-1-1,8 74 1,-6-105-280,1 0 1,-1 0-1,1 0 0,0 0 1,0-1-1,1 1 1,-1-1-1,1 1 0,1-1 1,-1 0-1,1 0 1,0 0-1,0-1 0,0 0 1,10 8-1,-8-7 0,1-1 1,-1-1-1,1 0 0,0 0 1,0 0-1,0 0 0,1-1 1,-1-1-1,1 1 0,-1-1 1,1 0-1,12-1 0,-13 0 27,1 0 0,0-1 0,-1 0 0,1 0 1,-1-1-1,1 0 0,-1 0 0,0 0 0,0-1 0,0-1 0,0 1 0,9-7 0,-7 3 17,1-1-1,-2 0 0,1-1 1,-1 0-1,0-1 0,-1 1 1,8-14-1,-3 4 4,-1-1 1,-1 0 0,0-1-1,-2 0 1,-1 0-1,0 0 1,-1-1-1,-2 0 1,0 0 0,1-28-1,-5 49-52,2-34 93,-1 0 0,-6-43 0,4 68-77,-1 0 0,0 0 0,0 0 0,-2 0 0,1 1 0,-1-1-1,0 1 1,-1 0 0,0 0 0,0 0 0,-13-14 0,6 11 27,0 0 0,0 0 0,-1 1 0,-26-16 1,32 22 6,-1 1 0,-1 0 0,1 0 0,0 0 1,-1 2-1,0-1 0,0 1 0,0 0 1,0 0-1,-13 1 0,1 1 155,-41 5 1,55-4-210,-1 1 1,1 0 0,-1 0-1,1 1 1,0 0 0,0 0 0,0 1-1,-11 7 1,-57 40-82,72-50 33,0 1 0,0 0-1,0 0 1,1 0 0,-1 1-1,1-1 1,0 1 0,-1-1-1,1 1 1,0 0 0,0-1 0,1 1-1,-1 0 1,1 0 0,-3 6-1,0 17-3815,4 1-4711,0-13 2443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05:49.0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160 0 5282,'0'0'14226,"-15"22"-12908,6-9-1125,-6 8 190,1 0-1,1 1 1,1 0 0,1 1-1,-16 45 1,14-18 430,2 1 0,2 1 0,3-1 1,2 1-1,3 80 0,2-119-780,0 0-1,1 0 0,0 0 1,1 0-1,0-1 0,1 1 1,1-1-1,0 0 1,1 0-1,0 0 0,0-1 1,1 0-1,1 0 0,0-1 1,1 0-1,0 0 0,0-1 1,1 0-1,0-1 0,0 0 1,1 0-1,20 10 1,-14-9-627,-3-2 188,0 0 1,20 7-1,-12-8-3736,3-4-3976,-8-2 453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21.1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216 1 5426,'0'0'15015,"-15"21"-13531,-2 5-979,1 0 1,1 1-1,1 1 1,2 0 0,-16 54-1,-38 196 2817,54-214-2842,3 2 0,-2 90 0,11-154-487,0-1 0,0 1 0,0 0 0,0-1 0,0 1 0,0 0 0,0-1 0,1 1 0,-1-1 0,0 1 0,1 0 0,-1-1 0,1 1 0,0-1 0,0 0-1,-1 1 1,1-1 0,0 1 0,0-1 0,0 0 0,0 0 0,1 0 0,0 2 0,2-2-119,-1 0 0,1 0 0,0 0 0,-1 0 0,1-1 0,0 0 0,-1 0 0,8 0 0,-5 0-91,5-1-267,-1 1 1,0-2 0,0 1 0,0-2-1,0 1 1,0-1 0,-1-1 0,1 0-1,15-8 1,4-7-1981,44-34 0,-54 38 1057,0 0 0,1 1-1,1 1 1,43-20 0,-61 31 1508,1 1 0,-1 0-1,1 0 1,-1 0 0,1 1 0,-1-1 0,1 1 0,0 0 0,3 0 0,-3 1 908,1 0 0,-1 0 0,0 0 0,0 1 1,0 0-1,6 3 0,-4-1-604,1-1 0,1-1-1,-1 1 1,0-1 0,1 0 0,-1-1 0,1 0 0,0 0 0,10-1 0,-10 0-362,1 0 0,-1-1 0,0 0 0,0-1 0,0 1 0,0-2-1,0 1 1,0-1 0,-1 0 0,1-1 0,-1 0 0,0 0 0,13-10 0,-19 13-12,0-1 0,0 1 0,0 0 0,0-1 0,-1 1 0,1 0 0,0-1 0,-1 1 0,1-1 0,-1 1 0,0-1 0,1 0 0,-1 1 0,0-1 0,0 1 0,0-1 0,0 0 0,0 1 0,0-1 0,-1 1 0,0-3 0,-13-34 999,3 21-869,-1 0-1,0 1 0,-2 0 0,-26-24 0,38 38-203,0 0 1,-1-1-1,1 1 1,-1 0-1,0 0 0,0 0 1,0 1-1,0-1 1,0 1-1,0 0 0,0-1 1,0 1-1,-1 1 1,1-1-1,0 0 1,-1 1-1,1 0 0,0-1 1,-1 2-1,1-1 1,0 0-1,-1 0 1,1 1-1,-6 1 0,6 1-528,-1-1-1,0 1 1,0 0-1,1 0 1,0 1-1,-1-1 1,-2 4-1,-4 7-4974,10-14 5358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05:49.6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116 1 6099,'0'0'10263,"-10"38"-8686,1-9-1129,-61 252 3855,58-204-2816,4 1 0,1 104 0,7-169-1444,1 1 0,0-1 0,0 1 1,2-1-1,-1 0 0,8 21 0,-8-28-56,1-1 1,-1 0-1,1 0 0,0 0 1,0-1-1,0 1 0,1-1 1,0 1-1,0-1 0,0 0 1,0-1-1,0 1 0,1-1 1,0 0-1,-1 0 0,1 0 1,1 0-1,7 2 0,3-1-207,0-1 0,0 0 0,1-1 0,-1-1-1,1-1 1,-1 0 0,0-1 0,1-1-1,-1 0 1,20-6 0,-19 3 141,0 2 0,0 0 0,0 0-1,0 2 1,18 0 0,-28 2 80,0 0 0,0 0 0,0 0-1,0 1 1,-1 0 0,1 1 0,-1 0 0,0 0-1,1 0 1,6 5 0,16 8 273,-1-3 89,-24-10-328,1 0 1,1 0-1,-1-1 0,0 0 0,0 0 0,1 0 0,-1-1 1,1 0-1,9 1 0,-11-2-26,0 0 0,1-1 0,-1 1 0,0-1 0,0 0 0,-1 0 0,1-1 0,0 1 0,0-1 0,-1 0 0,1 0 0,-1 0 0,1 0 0,-1-1 0,0 0 0,0 1 0,0-1 0,0 0 0,0 0 0,-1-1-1,1 1 1,-1 0 0,0-1 0,3-6 0,2-6 81,-1-1 0,0 0 0,-2 0 0,4-21 0,-8 37-89,4-16 79,-2-1 1,0 0-1,-1 1 1,0-1-1,-4-26 1,3 41-52,-1 0 1,0 1-1,1-1 1,-1 0-1,0 0 0,0 1 1,-1-1-1,1 0 1,0 1-1,-1-1 1,0 1-1,1 0 0,-1-1 1,0 1-1,0 0 1,-1 0-1,1 0 1,0 0-1,-1 1 1,1-1-1,-1 1 0,1-1 1,-1 1-1,1 0 1,-1 0-1,-5-1 1,2 0 82,-1 1 0,1 0 0,-1 0 1,1 1-1,-1 0 0,1 0 1,-1 0-1,1 1 0,0 0 1,-1 0-1,-11 4 0,-4 6 46,0 1 0,1 1 0,0 1 0,-32 28-1,22-18-106,4 1-347,26-23-72,1 0 0,-1 0 0,1 0-1,-1 0 1,1 0 0,0 1 0,-1-1 0,1 0-1,0 0 1,0 0 0,1 0 0,0 4-1,-1-1-1161,0-3 1151,0-1-1,0 0 1,0 1 0,0-1 0,0 0-1,0 1 1,0-1 0,1 1 0,-1-1 0,0 0-1,1 0 1,-1 1 0,1-1 0,0 0-1,-1 0 1,1 1 0,0-1 0,0 0 0,-1 0-1,1 0 1,0 0 0,0 0 0,0 0-1,1 0 1,-1-1 0,0 1 0,1 1 0,33 8-7937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05:50.1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271 0 8340,'0'0'13475,"-20"35"-12090,-66 118 381,74-132-1190,2 0 0,-13 43 0,19-51-317,2 1 0,0 0 0,1-1 0,0 21 0,1-32-265,0 0 0,0 0-1,0 0 1,0 0 0,1 0 0,-1 0 0,1-1 0,0 1 0,-1 0 0,1 0 0,0 0 0,0-1-1,0 1 1,0 0 0,0-1 0,0 1 0,1-1 0,-1 1 0,0-1 0,1 0 0,0 0-1,-1 1 1,1-1 0,-1 0 0,1 0 0,0-1 0,0 1 0,0 0 0,-1-1 0,1 1-1,4 0 1,-1 0-31,0-1-1,0 1 1,0-1-1,0 0 1,1-1-1,-1 1 1,0-1-1,0 0 1,0 0-1,0 0 1,-1-1-1,7-3 1,2-2-44,-1-1 1,0 0-1,-1-1 1,0-1-1,0 0 0,12-14 1,55-74-418,-56 65 284,-1-1 0,-2 0 0,-2-2 0,22-59 0,-38 92 1812,-1 16 99,0 3-1512,-8 183 2007,-13 274-217,5-46-2029,15-418 54,-11 66 0,11-70 0,0 0 0,0-1 0,-1 1 0,0-1 0,0 1 0,0-1 0,-1 0 0,1 1 0,-1-1 0,0-1 0,0 1 0,-6 5 0,6-7 0,-1 0 0,0 0 0,0 0 0,0 0 0,0 0 0,0-1 0,0 0 0,0 0 0,-1 0 0,1 0 0,-6-1 0,-56 0 0,33-1 0,22 1 0,-1 1 0,1-2 0,0 1 0,0-2 0,0 1 0,1-2 0,-1 1 0,0-1 0,1-1 0,0 0 0,-1-1 0,2 0 0,-1 0 0,0-1 0,1 0 0,0 0 0,-12-13 0,15 13-6,0 0 1,0 0-1,1-1 0,0 0 1,0 0-1,1 0 0,0 0 1,0 0-1,1-1 0,-5-15 1,4 5-521,1 0 0,1 0 0,1 0 0,0-21 0,1 29-152,1 0-1,0 1 1,0-1-1,1 0 1,0 1 0,1-1-1,0 1 1,0 0-1,10-17 1,-4 11-1033,1 1 1,0 0-1,1 1 1,1 0-1,14-12 0,54-45-8643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05:58.8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7860,'0'0'23762,"8"0"-22926,8 0-787,0 1 0,0 0 1,0 1-1,0 1 0,19 6 1,87 20-37,-121-29-13,-1 0 0,1 1 0,0-1 0,0 0 0,-1 0 0,1 1 0,0-1 0,0 0 0,-1 1 0,1-1 0,0 1 0,-1-1 0,1 1 0,-1-1 0,1 1 0,-1-1 0,1 1 0,-1 0 0,1-1 0,-1 1 0,1 0 0,-1 1 0,-1 2 0,0 2 0,1-1 0,-1 1 0,0-1 0,-1 1 0,1-1 0,-1 0 0,0 1 0,0-1 0,-1 0 0,0 0 0,0 0 0,0-1 0,0 1 0,-5 4 0,-8 8 0,0-2 0,-22 18 0,8-9 0,26-20 0,1 4 0,3-8 0,0 1 0,0-1 0,0 1 0,0-1 0,0 1 0,0-1 0,0 0 0,0 1 0,1-1 0,-1 1 0,0-1 0,0 0 0,0 1 0,1-1 0,-1 1 0,0-1 0,0 0 0,1 1 0,-1-1 0,0 0 0,1 0 0,-1 1 0,0-1 0,1 0 0,-1 0 0,0 1 0,1-1 0,-1 0 0,1 0 0,-1 0 0,0 0 0,1 0 0,-1 0 0,1 1 0,-1-1 0,1 0 0,-1 0 0,0 0 0,1-1 0,-1 1 0,1 0 0,0 0 0,2 0 0,1 1 0,23 4 0,0 0 0,40 0 0,-13 0 4,-38-3-853,-1 0 1,28-1 0,-37-2-44,0 0 1,-1 0-1,1 0 0,-1 0 1,1-1-1,8-4 0,24-17-7565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06:06.0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 1 6371,'0'0'14540,"0"36"-13035,1 17-911,-4 180 1418,-8-77-565,-8 244-127,22-435-4199,8-42 0,-5 35-463,6-21-3678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06:06.2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1 105 7139,'0'0'13639,"206"-44"-11655,-128 27-1551,-14 8 95,-6-8-288,-13 8-192,-12 9-48,-14-9-16,-13 9-16,1 0-672,-1 0-1313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06:06.4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8100,'0'0'13654,"14"34"-11795,48 108-357,-54-125-1278,1 0 0,1-1 0,0 0 0,1-1 0,1 0-1,0 0 1,1-2 0,0 1 0,1-2 0,19 14 0,-15-12-93,-4-2-83,2 0 0,-1-1 0,29 14 0,-38-24-94,-5-1-287,-1-19-13041,0-5 5069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06:07.0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7235,'0'0'14879,"17"12"-12707,54 38 97,118 108 0,-173-143-2157,-1 2 0,-1 0 1,0 1-1,20 35 0,-28-41-5,-1 1 1,0 0-1,0 0 0,-1 0 0,-1 0 0,0 0 0,-1 1 0,0 0 0,-1 17 1,-1 5 225,1-3 168,-2 0 0,-7 49 0,6-70-458,-1 1 0,-1-1 0,0 0 0,-1 0 0,0-1 1,0 1-1,-1-1 0,-1 0 0,0-1 0,-9 11 0,-124 122-43,64-70 0,76-72 0,-1-1 0,1 1 0,0-1 0,0 0 0,0 1 0,-1-1 0,1 0 0,0 1 0,0-1 0,-1 0 0,1 0 0,0 1 0,-1-1 0,1 0 0,0 0 0,-1 0 0,1 1 0,0-1 0,-1 0 0,1 0 0,-1 0 0,1 0 0,0 0 0,-1 0 0,1 0 0,-1 0 0,1 0 0,0 0 0,-1 0 0,1 0 0,-1 0 0,1 0 0,0 0 0,-1 0 0,-3-13 0,3 3 0,-7-14-174,1 2-4125,-6-35 0,10 13-4057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7:35.9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1010 2209,'2'0'23521,"13"2"-21732,18 7-260,-7-1-780,54 8 1,250 26 179,-269-29-826,-46-9-75,0-1 1,1 0-1,29 1 0,449-11 484,-333-1-455,-67 1-13,160-13 71,89 14-23,284-21 62,-430 13-200,-82 8 6,164-16 19,247-55 117,-507 74-85,0-2 0,0-1 1,-1 0-1,0-1 0,0-1 0,0-1 0,-1 0 1,0-1-1,28-24 0,-34 26-11,35-34 0,-42 39 0,-1-1 0,0 0 0,0 0 0,-1 0 0,1 0 0,-1 0 0,0-1 0,0 1 0,0-1 0,1-7 0,9-29 0,-9 34 0,0-1 0,-1 0 0,0 1 0,0-1 0,-1 0 0,1-9 0,-2 13 0,-4-74 0,2 71 0,1 0 0,-1-1 0,0 1 0,-1 0 0,0 0 0,0 0 0,-1 0 0,-4-7 0,-7-6 0,0 0 0,-2 1 0,0 0 0,-1 1 0,-1 2 0,-1-1 0,0 2 0,-1 1 0,-1 1 0,-32-16 0,-18-1 0,-2 2 0,-78-17 0,99 30 0,-76-17 0,-149-15 0,156 29 0,-276-19 0,-3 32 0,350 5 0,-201-4 0,-148 2 0,313 10 0,-136 29 0,92-12 0,128-25 0,-1 1 0,0 1 0,1-1 0,-1 0 0,1 1 0,-1 0 0,-4 3 0,-18 7 0,7-5 0,-32 16 0,-5 3 0,9-7 0,1 3 0,1 1 0,-64 45 0,52-27 0,-59 35 0,99-65 0,15-9 0,0 0 0,-1-1 0,1 1 0,-1-1 0,1 1 0,-1-1 0,1 0 0,-1 0 0,0 0 0,1 0 0,-1 0 0,-3 0 0,-11 11 0,11-9 0,1-1 0,0 1 0,0 0 0,0 1 0,0-1 0,0 1 0,1 0 0,0 0 0,-1 1 0,2-1 0,-1 1 0,-4 7 0,-17 15 0,21-23 0,0 0 0,0 0 0,1 0 0,0 1 0,-1-1 0,2 1 0,-1 0 0,0-1 0,-1 7 0,-7 1 0,10-11 0,-1 0 0,1-1 0,0 2 0,-1-1 0,1 0 0,0 0 0,0 0 0,0 1 0,0-1 0,0 0 0,0 1 0,1-1 0,-1 1 0,0-1 0,1 1 0,-1-1 0,1 1 0,-1-1 0,1 1 0,0 2 0,-12 30 0,-1 14 0,9-36 0,0 0 0,1 1 0,-2 13 0,-1 182 0,6-175 0,0-29 0,0-3 0,0 0 0,-1 0 0,1 0 0,0 0 0,0 0 0,0 0 0,0-1 0,0 1 0,1 0 0,-1 0 0,0 0 0,0 0 0,1 0 0,-1 0 0,0-1 0,1 1 0,-1 0 0,1 0 0,-1 0 0,1-1 0,-1 1 0,1 0 0,-1-1 0,1 1 0,0-1 0,-1 1 0,1 0 0,0-1 0,1 1 0,2 0-133,-6-12-4240,-11-19-3143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2:49.9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 5106,'0'0'22992,"37"-2"-21621,126-2-431,-133 4-701,-1 2 0,1 1 0,49 11 0,-11-1-72,-25-9-1568,55 0 4350,-69-3-5504,0-1-3886,-3 0-3578,-42 0 2949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2:50.1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2177,'0'0'17064,"0"165"-13927,0-87-480,0 1-880,7-10-528,-1-25-705,1-1-272,-7-16-224,0-10-48,0 9-256,0 0-1489,0 9-1616,0-9-1890,0-8-2400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21.3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1 4978,'0'0'16632,"-11"164"-15800,11-133-752,0 0-80,0-7-1552,6-17-2562,22-7-2849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2:50.3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65 1 11317,'0'0'8516,"-38"165"-6019,25-52 48,0 9-528,13 0-608,0-17-641,0-18-287,38-18-321,1-25-160,13-9 0,-1-27-449,7-8-1391,1 0-1538,5-34-1232,-12-27-2898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2:50.7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1 12038,'0'0'4060,"-1"29"313,-4 184 645,5-193-4561,-1 5 27,1 0 1,1 0 0,2 0-1,0-1 1,9 32-1,-12-54-477,1 0-1,0 0 1,0 0-1,-1 0 1,1 0 0,0 0-1,0 0 1,1-1-1,-1 1 1,0 0-1,1-1 1,-1 1-1,3 1 1,-3-2-25,0-1 1,0 0-1,0 0 0,0 1 0,0-1 1,0 0-1,0 0 0,1 0 1,-1 0-1,0 0 0,0 0 0,0-1 1,0 1-1,0 0 0,0-1 1,0 1-1,0 0 0,0-1 1,0 1-1,0-1 0,0 0 0,0 1 1,0-1-1,0 0 0,-1 1 1,1-1-1,0 0 0,0 0 0,-1 0 1,1 0-1,0-1 0,27-29-347,1 2 0,1 1 0,1 1 0,52-34 0,-81 60 358,-1 0 0,1 0 0,0 0 0,-1 0-1,1 0 1,0 0 0,0 0 0,-1 1-1,1-1 1,0 1 0,0-1 0,0 1 0,0 0-1,0 0 1,0 0 0,0 0 0,0 0-1,0 0 1,0 0 0,-1 1 0,1-1 0,0 1-1,0-1 1,0 1 0,1 0 0,1 2 70,-1 0 0,0 0 0,0 0 0,0 1 0,-1-1 0,1 1 0,-1-1 0,3 8 1,1-1 126,78 150 2568,-67-124-2584,-14-29-175,1 0-1,-1-1 0,1 1 0,0-1 1,1 0-1,0 0 0,0 0 0,7 7 0,-8-12-1632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2:50.9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12118,'0'0'12600,"31"29"-10861,100 98-298,-121-116-1278,0-1-1,-1 1 1,0 1-1,-1-1 1,0 2-1,-1-1 1,0 1-1,-1 0 1,0 0-1,6 27 1,-5-10 37,-2 1 1,-1 1-1,-2-1 1,-1 0-1,-5 46 1,3-65-235,0 0 0,-1 0 0,-1-1-1,0 1 1,0 0 0,-1-1 0,-1 0 0,0 0 0,0 0 0,-1-1 0,-1 0 0,1 0 0,-11 11-1,8-11-1135,0-1 0,-1 0 0,0 0 0,-12 7 0,-4-1-6090,-6-13-2966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2:53.3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63 6195,'0'0'16474,"0"-3"-14761,1 2-1597,-1 0 1,1 0 0,-1 0-1,1 0 1,-1 0-1,1 1 1,0-1-1,-1 0 1,1 0-1,0 1 1,0-1 0,-1 0-1,1 1 1,0-1-1,0 1 1,0-1-1,0 1 1,0-1-1,0 1 1,0 0 0,0-1-1,0 1 1,0 0-1,0 0 1,0 0-1,0 0 1,0 0-1,0 0 1,1 0 0,52-1 453,-11-1-142,-7-6-264,56-20 0,-87 27-242,0-1 1,0 1-1,0 1 0,1-1 0,-1 1 0,0 0 0,7 0 0,4 1-3335,-15 8-4073,-1-7 6058,0 22-5111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2:53.5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1505,'0'0'22474,"109"18"-21690,-76-10-608,-1 1-176,7-9-960,6 0-2962,6 0-3457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2:53.8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10837,'0'0'13193,"7"0"-12265,5 0-615,2-1 196,0 2 1,26 2-1,176 24 1928,-142-23-5482,-1-3-5498,-48-4 1182,-10-11-2654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2:54.0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123 1 7796,'0'0'7331,"-9"37"-3916,-48 277 1702,32 246 315,25-557-5496,1-13-1427,-1 0 0,0 0 1,-3-15-1,1 17-575,0-1 0,0 1 0,-1 0 0,-4-9 0,-7-17-8779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2:54.4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130 0 1409,'0'0'15730,"-12"28"-13850,-10 25-541,2 2-1,-22 97 1,29-72 423,3 1 1,0 94-1,10-159-1651,1 0 1,0-1-1,1 1 0,0-1 0,6 18 0,-5-24-86,0-1 1,1 1-1,0-1 0,1 0 1,0 0-1,0-1 1,0 1-1,1-1 0,11 11 1,-7-9-134,1 0 0,1 0 0,-1-1 0,1 0 0,0-1 0,1-1 0,0 0 0,0 0 0,0-1 0,0-1 0,1-1 0,0 1 0,0-2 0,0 0 0,0-1 0,16 0 0,-16-2-773,1 0 0,0-1-1,-1-1 1,0 0 0,1 0 0,-1-2 0,-1 0 0,1 0-1,20-12 1,36-25-6605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2:54.8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8548,'0'0'9591,"0"25"-7793,0 321 5459,-1-338-7181,1-4-10,0 0 0,0 1 1,0-1-1,1 0 0,-1 0 0,1 1 1,2 6-1,-2-10-65,0 1 0,0-1 0,0 0 0,0 0 0,0 0 1,0 0-1,0 0 0,0 0 0,0 0 0,1-1 0,-1 1 0,0 0 0,1 0 0,-1-1 1,0 1-1,1-1 0,-1 0 0,1 1 0,-1-1 0,1 0 0,-1 0 0,1 0 0,-1 0 1,1 0-1,1 0 0,-2 0-11,1 0 0,-1 0 0,0 0-1,0-1 1,0 1 0,1 0 0,-1 0 0,0-1 0,0 1 0,0-1 0,0 1 0,0-1 0,0 1 0,0-1 0,0 0 0,0 1-1,2-3 1,15-17-78,-1-1 0,-1 0-1,18-32 1,0 1-114,73-99-921,-107 150 1120,1 0-1,-1-1 1,1 1 0,0 0-1,0-1 1,0 1-1,0 0 1,0 0 0,0 0-1,0 0 1,0 0-1,0 0 1,0 0 0,0 0-1,1 1 1,-1-1-1,0 0 1,1 1 0,-1-1-1,1 1 1,-1-1-1,0 1 1,1 0 0,-1 0-1,1-1 1,-1 1-1,1 0 1,1 1 0,-2-1 31,0 0 1,-1 1 0,1-1-1,0 1 1,0-1 0,-1 1-1,1-1 1,0 1 0,-1 0-1,1-1 1,-1 1 0,1 0 0,-1-1-1,1 1 1,-1 0 0,0 0-1,1 0 1,-1-1 0,0 1-1,1 0 1,-1 0 0,0 0 0,0 0-1,0 1 1,3 7 123,56 107 1568,-4-7-361,3 3-1151,-52-103-73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2:55.1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8548,'0'0'13846,"181"26"-12261,-91-26-320,13 0-273,-6 0-448,0 0-352,-20-8-112,-12 8-80,-14-9-256,-12 9-1392,-13 0-2851,-13 0-2224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21.5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9364,'0'0'11686,"35"125"-11862,-18-102-2690,0 1-4097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2:55.4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7411,'0'0'14383,"25"15"-12660,79 50-426,-96-59-1129,0 0 1,-1 0-1,0 1 1,0 0-1,-1 0 1,0 0-1,0 1 1,0 0-1,-1 0 1,0 1-1,4 11 1,-3-3 121,-1 0 0,-1 0 0,-1 1 0,2 18 0,-5-32-251,5 54 543,-3 60 1,-2-78-422,-1-39-160,1 0 0,0-1 0,0 1 1,0 0-1,0 0 0,0 0 0,0-1 0,0 1 0,0 0 1,0 0-1,0 0 0,1-1 0,-1 1 0,0 0 0,0 0 0,1-1 1,-1 1-1,1 0 0,-1-1 0,0 1 0,1 0 0,-1-1 1,1 1-1,0-1 0,-1 1 0,1-1 0,-1 1 0,2 0 1,9-4-51,-10 2 45,7-2 9,0 0 0,0-1 0,0 0 1,-1 0-1,0-1 0,0 0 0,0 0 0,12-13 0,0 1 51,149-130-858,-59 42-7118,-53 53-366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2:55.8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9540,'0'0'12945,"17"17"-11230,-10-9-1450,22 23 812,-2 1-1,30 47 1,-37-47-697,-2 1-1,-2 1 1,-1 1 0,-1 0-1,-2 1 1,-1 0-1,-3 1 1,0 0-1,-3 1 1,2 67 0,-6-61-132,-1 5 46,-7 72 0,4-104-287,-1 1 1,0-1-1,-1 0 1,0 0-1,-2-1 1,0 0-1,-15 25 1,19-35-94,2-5 58,1 0 0,-1 0-1,1-1 1,-1 1 0,1 0 0,-1 0 0,0 0 0,0 0-1,1 0 1,-1-1 0,0 1 0,0 0 0,0-1 0,0 1 0,0-1-1,0 1 1,0-1 0,0 1 0,0-1 0,0 0 0,0 1-1,0-1 1,0 0 0,0 0 0,0 0 0,-1 0 0,1 0 0,0 0-1,0 0 1,0 0 0,-1-1 0,2-10-4796,0-14-754,0-8-3202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2:56.7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1 123 5763,'0'0'14166,"15"-3"-12576,201-39 2986,-134 24-3611,-51 11-778,-1 1 0,1 1-1,45-1 1,-73 6-571,5 0-2817,-5-1 2663,0 1 0,0 0 0,0-1 1,0 0-1,0 0 0,0 0 0,0 0 1,0 0-1,-1-1 0,1 1 0,0-1 1,-1 0-1,3-2 0,16-13-5318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2:57.0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7283,'0'0'12910,"0"15"-11845,-1 67 751,4 148 1800,-1-178-3107,4 1-1,15 71 1,-19-120-1065,-1-14-710,-4-19-4980,-2 4-2793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12.3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132 27 5731,'0'0'7118,"-9"35"-4387,2-8-2171,-47 233 3805,43-172-2005,1 107 0,10-190-2302,0 0 0,0-1 0,0 1 1,1 0-1,0-1 0,0 1 0,0-1 0,0 1 1,0-1-1,1 0 0,0 1 0,0-1 0,0 0 0,4 4 1,-4-5-45,2 0 1,-1-1-1,0 1 1,0-1 0,1 0-1,-1 0 1,1 0-1,0 0 1,-1-1-1,1 0 1,0 1 0,0-1-1,0-1 1,0 1-1,0 0 1,6-1-1,2 1 24,0-1-1,-1 1 1,1-2-1,-1 0 1,1 0-1,-1-1 1,1-1 0,-1 0-1,0 0 1,0-1-1,0-1 1,-1 0-1,1 0 1,-1-1-1,13-9 1,-4 0 65,0-1 0,0 0 1,-2-1-1,0-1 1,19-27-1,-27 33-55,-1-1 0,-1-1 0,0 0-1,0 0 1,-2 0 0,0 0 0,0-1 0,-1 0 0,3-29 0,-5 20 4,0 1 1,-2 0-1,-1-1 1,-1 1-1,-1 0 0,0 0 1,-2 0-1,-11-31 1,13 46 4,0 0 0,-1 0 0,0 0 1,0 0-1,-1 0 0,0 1 0,0-1 0,-1 2 1,0-1-1,0 0 0,-1 1 0,1 0 0,-2 1 1,1 0-1,0 0 0,-1 0 0,0 1 1,0 0-1,0 1 0,-1-1 0,1 2 0,-1-1 1,0 1-1,-16-2 0,9 3 51,0 1 0,0 0 1,1 1-1,-1 0 0,0 1 0,1 1 0,-1 1 1,1 0-1,0 1 0,0 0 0,1 1 0,-1 1 1,2 1-1,-1 0 0,1 0 0,0 1 0,-15 14 1,26-20-286,-1-1 1,1 1-1,0 0 1,0-1-1,0 1 1,1 0-1,-1 0 1,0 1-1,1-1 1,0 0-1,0 0 1,0 1-1,0-1 1,1 0-1,-1 1 1,1-1 0,0 1-1,0-1 1,0 1-1,1 3 1,-1-3-611,1 1 1,0-1 0,1 0 0,-1 0-1,1 0 1,3 6 0,-3-6-491,0 0 0,1-1-1,0 1 1,0-1 0,0 1 0,4 3 0,23 17-11908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12.6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119 1 7619,'0'0'13735,"-15"36"-11862,-48 124-307,53-131-1191,2 1 1,0 0 0,3 0 0,0 1-1,2-1 1,1 1 0,4 51 0,-1-18-143,-1-52-214,0 0 1,0 0 0,1 0 0,1 0-1,4 15 1,-5-24-31,0 1 1,1-1-1,0 1 0,0-1 1,0 0-1,0 1 0,1-1 0,-1 0 1,1-1-1,0 1 0,-1 0 0,1-1 1,0 0-1,1 1 0,-1-1 0,0 0 1,1-1-1,-1 1 0,5 1 0,1 0-363,0 0-1,1-1 1,0 0-1,-1-1 0,1 0 1,0 0-1,0-1 0,0 0 1,19-3-1,-15 0-1149,0 0-1,0 0 0,0-2 1,-1 1-1,26-14 1,14-16-5899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13.0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72 0 1601,'0'0'12152,"-9"28"-9132,-26 92-510,27-89-1446,2-1-1,1 1 0,0 47 1,3-41-182,1 68 1146,1-103-2004,7-30-11528,5-5 2988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13.4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 0 7892,'0'0'10071,"35"8"-7465,111 26-485,-137-31-1892,1 0 0,-1 0-1,0 1 1,-1 0 0,1 0-1,-1 1 1,0 0-1,0 1 1,0 0 0,-1 0-1,1 0 1,-2 1 0,1 0-1,-1 1 1,0-1 0,0 1-1,-1 0 1,0 1 0,7 16-1,-3-5 228,0 1 0,-2 0-1,0 1 1,-1-1 0,-1 1 0,3 37-1,-5-6 679,-6 90 1,2-133-1130,0 0 0,-1 0 0,-1 0 0,1 0-1,-2 0 1,1 0 0,-2-1 0,1 1 0,-8 10 0,-7 8-9,-34 39 0,20-28 8,24-27-4,-21 26 0,-57 58 0,85-96-8,1 1-1,-1-1 1,1 1 0,-1-1-1,1 0 1,-1 1-1,0-1 1,1 0 0,-1 0-1,1 0 1,-3 0-1,2-1-133,-35 1-3900,-2 0-5679,1 0-2077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17.6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246 255 5042,'0'0'12673,"2"-4"-10427,-1 1-2004,0 1 0,0-1-1,0 0 1,0 1 0,0-1 0,0 0 0,-1 1-1,0-1 1,1 0 0,-1 0 0,0 1-1,0-1 1,-1 0 0,1 0 0,0 1 0,-1-1-1,0 0 1,0 1 0,1-1 0,-2 0-1,1 1 1,0-1 0,-3-4 0,-8-14 233,-1 0 0,-1 0 0,-1 1 1,0 1-1,-2 1 0,0 0 0,-24-19 1,40 36-458,-1 0 1,1 1 0,0-1 0,0 0-1,0 1 1,0-1 0,0 1 0,-1 0 0,1-1-1,0 1 1,0 0 0,-1 0 0,1 0 0,0 0-1,0 0 1,-1 0 0,1 0 0,0 0-1,0 0 1,-1 0 0,1 1 0,0-1 0,0 1-1,-1-1 1,1 1 0,0-1 0,0 1 0,0 0-1,0-1 1,0 1 0,0 0 0,0 0-1,0 0 1,0 0 0,1 0 0,-1 0 0,0 0-1,0 0 1,1 0 0,-1 0 0,1 0-1,-1 0 1,1 1 0,-1-1 0,1 0 0,0 0-1,0 0 1,-1 3 0,-15 60 5,4 2 0,1-1 0,4 2 0,2 77 0,4-137-19,2 0-1,-1 0 1,1 0-1,0 0 1,0 0 0,1 0-1,0 0 1,0-1-1,1 1 1,-1-1 0,8 12-1,-7-14-11,0-1-1,-1 0 1,1 0 0,1 0 0,-1 0-1,0 0 1,1-1 0,0 0-1,-1 1 1,1-1 0,0-1-1,0 1 1,0-1 0,0 1-1,0-1 1,1 0 0,-1 0-1,0-1 1,0 0 0,9 0-1,-8 0 3,0-1-1,0 1 0,0-1 1,0-1-1,0 1 0,-1-1 1,1 0-1,-1 0 0,1 0 1,-1-1-1,0 1 0,1-1 1,-1 0-1,-1 0 0,1-1 1,0 1-1,-1-1 0,0 0 1,0 0-1,3-5 0,4-5-50,-2-1-1,1-1 0,-2 1 0,9-28 0,-3 3-83,13-74 0,-25 108 127,0 0-1,0 0 0,1 0 1,-1 0-1,1 0 1,1 0-1,-1 0 0,5-7 1,-6 13 5,-1 0 1,1 0-1,-1 0 1,1 0-1,-1 0 1,1 0-1,-1 0 1,1 1-1,-1-1 1,1 0-1,-1 0 1,0 0-1,1 0 1,-1 1 0,1-1-1,-1 0 1,1 0-1,-1 1 1,0-1-1,1 0 1,-1 1-1,0-1 1,1 0-1,-1 1 1,0-1-1,1 0 1,-1 1-1,0-1 1,0 1-1,0-1 1,1 1 0,-1-1-1,0 1 1,0-1-1,0 0 1,0 1-1,0-1 1,0 1-1,0 0 1,56 143-292,-26-66 687,-25-60-307,1-1-1,1 1 1,0-2 0,1 1 0,13 18-1,-20-34-142,0 1-1,0-1 0,1 1 0,-1-1 0,1 1 1,-1-1-1,1 0 0,-1 0 0,1 1 0,2 0 1,3 0-2508,0-2-3336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17.9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7924,'0'0'15463,"187"0"-14839,-161 0-240,0 0-320,-1 0-64,1 0-752,7 0-2578,-14 0-2897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21.8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255 1 9652,'0'0'12860,"-29"19"-10961,-91 65-608,115-81-1214,0 1-1,0 0 1,0 0-1,1 0 1,0 1-1,-1-1 1,1 1-1,1 0 1,-1 1-1,-4 9 1,7-11-64,0 0 1,0 1 0,0-1-1,1 0 1,-1 1-1,1-1 1,0 1 0,1-1-1,1 8 1,-1 4-90,0-9 54,1-1 0,-1 1 0,1-1 0,0 0 0,1 1 0,-1-1 0,1 0 0,1-1 0,-1 1 0,1 0 0,0-1 1,8 9-1,6 5-218,42 31 1,-16-13-301,-39-34 463,-4-2 63,0 0 0,1 1 1,-1-1-1,0 0 0,0 0 1,0 1-1,0-1 0,-1 1 0,1-1 1,0 1-1,-1-1 0,1 1 1,0-1-1,-1 1 0,1 2 0,-1-3 41,-1 0 0,1-1 0,0 1-1,0-1 1,0 1 0,0-1-1,-1 1 1,1 0 0,0-1 0,-1 1-1,1-1 1,0 1 0,-1-1-1,1 0 1,0 1 0,-1-1-1,1 1 1,-1-1 0,1 0 0,-1 1-1,1-1 1,-1 0 0,1 1-1,-1-1 1,1 0 0,-1 0 0,0 0-1,1 0 1,-1 1 0,1-1-1,-1 0 1,0 0 0,1 0-1,-2 0 1,-26 4 469,24-4-411,-28 5 75,15-3-228,0 1-1,0-2 1,0 0-1,0-1 1,-30-4-1,46 4-84,0-1-1,-1 1 1,1-1-1,0 0 1,0 0-1,-1 1 1,1-1 0,0 0-1,0 0 1,0 0-1,0 0 1,0 0-1,0 0 1,0-1-1,1 1 1,-1 0 0,0 0-1,1-1 1,-1 1-1,1 0 1,-1-1-1,1 1 1,-1-1 0,1-2-1,-3-39-4718,3 36 3538,0-45-6072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18.0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27 9893,'0'0'11317,"167"-26"-10629,-109 26-688,-6 0 0,0 0-3105,-7 0-4483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18.7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6707,'0'0'11205,"0"183"-8628,7-104-544,6-1-128,6-8-448,-12-18-561,12 0-464,-6-17-303,-7-18-113,1 1 0,-7-27-7540,0-8 1665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19.3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6131,'0'0'11480,"0"42"-9058,12 292 2340,-7-254-3564,-3-27-488,2-1 1,3 1-1,21 86 1,-14-106-563,-13-32-149,0 0-1,-1 0 1,1 0-1,0 0 1,0 0-1,-1 0 0,1 0 1,0 0-1,0-1 1,0 1-1,0 0 1,0-1-1,0 1 1,0-1-1,1 1 1,-1-1-1,0 1 0,0-1 1,0 0-1,0 1 1,3-1-1,-2-19-142,2 5 65,1-1 1,0 1-1,1 0 0,1 1 1,0-1-1,0 1 0,13-15 0,-12 15-8,-5 8 67,0 0 1,0-1 0,1 1 0,0 0 0,0 1 0,0-1 0,0 1-1,1 0 1,0 0 0,0 0 0,0 0 0,0 1 0,1 0 0,-1 0-1,1 1 1,-1-1 0,1 1 0,0 0 0,0 1 0,0 0 0,0-1-1,12 1 1,-12 1-16,0 0 0,1 0-1,-1 0 1,0 1 0,12 3-1,-15-3 35,0 1 0,0 0 0,0 0 0,0 0 0,0 0 0,-1 0 0,1 0 0,-1 1 0,1 0 0,-1-1 0,4 6 0,3 7 53,0 1-1,0-1 1,-2 1-1,0 1 1,-1-1-1,0 1 1,-1 0-1,-1 1 1,-1-1-1,-1 1 1,0-1-1,-2 35 1,0-51-39,0 1 1,-1-1-1,1 0 1,-1 0-1,1 0 1,-1 0-1,0 0 0,0 0 1,1 0-1,-1-1 1,0 1-1,0 0 1,0 0-1,0-1 1,0 1-1,0 0 0,0-1 1,0 1-1,0-1 1,0 1-1,0-1 1,0 0-1,0 1 1,-1-1-1,1 0 1,0 0-1,0 0 0,0 0 1,0 0-1,-1 0 1,0 0-1,-56 0 458,35-1-342,9 0-113,1 0 0,0-1 0,-1-1 0,1 0 0,0 0 0,-18-9 0,-1-2-190,-41-24 1,71 37 13,0 0 0,0 0 0,0 0 0,0-1 0,1 1 0,-1 0 0,0-1 0,1 1 0,-1-1 0,1 0 0,0 1 0,-1-1 0,1 0 0,-2-4 0,3 5-170,0-1 0,0 0 0,0 0 0,0 1 0,0-1 0,0 0 0,1 1 0,-1-1 0,1 1 0,-1-1 0,1 0-1,-1 1 1,1-1 0,0 1 0,0-1 0,0 1 0,0 0 0,0-1 0,0 1 0,0 0 0,0 0 0,3-3 0,30-22-7250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19.7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 8212,'0'0'14262,"168"0"-12437,-110-18-1009,-7 18-655,-6 0-161,-6 0-96,-7 0-2145,-19 0-2690,-13 18-2160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19.8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62 9300,'0'0'12358,"174"0"-12358,-123-9-880,1-9-3090,0-16-3506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20.1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5891,'0'0'17181,"24"13"-15767,76 46-358,-94-55-996,-1 0-1,1 1 0,-1 0 0,0-1 0,0 2 0,0-1 0,-1 0 1,0 1-1,0 0 0,0 0 0,-1 0 0,1 1 0,-2-1 1,1 1-1,2 8 0,-2-6 5,1 5 58,-1 1 0,0-1 0,-1 1-1,-1-1 1,0 1 0,-1 0-1,-3 20 1,1 17 97,-4 76-160,39-127 146,-29-2-206,0 0 0,-1 0 1,1 0-1,0 0 0,-1-1 0,0 1 0,1-1 0,-1 0 1,0 0-1,0-1 0,0 1 0,0-1 0,0 1 0,0-1 1,2-3-1,2-3-1060,0 1-1,0-1 1,-1-1 0,6-9-1,3-23-7189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22.3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356 325 5715,'0'0'6218,"-11"-29"-3403,-36-91-654,45 115-1941,0 0 0,0 1-1,-1-1 1,0 1 0,0 0 0,0 0 0,-7-7 0,9 10-66,-1 0 1,1 0 0,-1 0 0,1 0-1,-1 0 1,1 0 0,-1 1 0,1-1 0,-1 0-1,0 1 1,0-1 0,1 1 0,-1 0 0,0-1-1,0 1 1,-1 0 0,-1 1 22,1 0 0,0 0 0,-1 0 0,1 1 0,0-1-1,0 1 1,0-1 0,0 1 0,1 0 0,-1 0 0,0 0 0,1 1 0,-1-1 0,1 1 0,0-1-1,0 1 1,-4 6 0,-13 22 301,1 2-1,-18 45 1,-23 79 693,55-147-1083,-6 18 275,0 1-1,2-1 1,1 1 0,1 1 0,-3 49 0,9-77-347,0-1-1,0 1 1,0 0 0,0-1 0,0 1-1,0-1 1,0 1 0,1-1-1,-1 1 1,0 0 0,1-1-1,-1 1 1,1-1 0,0 0-1,0 1 1,-1-1 0,1 1-1,0-1 1,0 0 0,0 0 0,0 0-1,2 2 1,0-2-1,-1 0 1,1 0-1,0-1 0,0 1 0,0-1 1,-1 1-1,1-1 0,0 0 1,6-1-1,-2 1-11,1 0 4,0-1 1,0 0-1,-1 0 0,1-1 1,0 0-1,-1 0 1,1-1-1,-1 0 0,0 0 1,10-6-1,5-6 67,36-30-1,-47 35-59,12-11-39,-1-1 0,0-1 0,-2-1 0,-1-1-1,-1-1 1,-1 0 0,-2-1 0,0-1 0,15-43 0,-9 13-130,-3-1 0,-3-1 0,14-107 0,-53 293 1640,10-58-1289,-11 112-1,25 134 423,1-307-629,-1 1 1,1-1-1,0 0 1,1 0-1,-1 1 1,2-1-1,-1 0 1,1-1-1,0 1 1,5 9-1,7-26-9813,-4-13 6040,-11 23 3372,13-34-5965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22.5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3714,'0'0'17031,"206"52"-16406,-167-52-481,-7 0-144,-6 0-176,-13 0-2353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22.7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 7876,'0'0'13158,"149"18"-12902,-104-18-256,0 0-2946,0-27-4049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23.3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65 195 9636,'0'0'4069,"-2"27"-46,0-1-3074,-7 153 4188,9-172-4878,0 0 0,0 0 1,1 0-1,0 0 0,0-1 1,1 1-1,0 0 0,0-1 0,0 1 1,1-1-1,0 1 0,4 5 1,-4-8-168,0 0 0,1 0 0,0-1 0,0 1 0,0-1 0,0 0 0,0 0 0,0 0 0,1-1 0,0 1 0,-1-1 0,1 0 0,0 0 0,0-1 0,0 0 0,6 1 0,4 0 102,0 0 0,28-2-1,-21-1-37,-16 1-126,0-1 0,-1 1 0,1-2 0,0 1 0,0-1 0,-1 1 0,1-1 0,-1-1 0,0 1 0,1-1 0,-1 0 0,-1 0 0,1-1 0,0 1 0,-1-1 0,1 0 0,-1 0 0,0-1 0,-1 1 0,1-1 0,-1 0 0,0 0 0,0 0 0,4-11 0,1-3 43,0-1 1,-2 0 0,-1 0 0,0-1-1,3-37 1,-6 36-50,0 1 0,-2-1 0,-1 1 0,0-1 0,-2 1 0,0-1 0,-11-35 0,12 51 4,0-1 0,-1 1 1,0 0-1,0 0 0,0 0 0,-1 0 1,1 1-1,-1-1 0,-1 1 0,1 0 1,-1 0-1,0 1 0,0-1 0,0 1 1,-1 0-1,1 1 0,-1-1 0,0 1 1,0 0-1,0 0 0,-1 1 0,1 0 1,-1 0-1,1 0 0,-1 1 0,0 0 1,1 1-1,-11-1 0,-2 1 221,13-1-200,0 0 0,0 1-1,1 0 1,-1 0-1,0 1 1,1-1-1,-1 1 1,0 0-1,1 1 1,0 0-1,-1-1 1,-9 6 0,-61 60-446,29-19-5062,33-38-1574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22.3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64 0 2417,'0'0'19590,"-5"32"-18144,-41 358 3799,34 31-3969,11-421-1298,1 1 0,0-1-1,0 0 1,0 1 0,0-1 0,0 0 0,0 0 0,0 1 0,0-1 0,0 0 0,0 0 0,0 1-1,0-1 1,0 0 0,0 0 0,1 1 0,-1-1 0,0 0 0,0 0 0,0 1 0,0-1 0,0 0-1,0 0 1,1 1 0,-1-1 0,0 0 0,0 0 0,0 0 0,1 1 0,-1-1 0,0 0 0,0 0-1,1 0 1,-1 0 0,0 0 0,0 0 0,1 0 0,-1 1 0,0-1 0,0 0 0,1 0 0,-1 0-1,0 0 1,1 0 0,-1 0 0,0 0 0,0 0 0,1 0 0,-1 0 0,0-1 0,0 1 0,1 0-1,-1 0 1,14-12-670,12-33 104,-14 23 249,1 0-1,1 0 1,27-31 0,-37 48 242,49-44-1059,-49 46 1090,0 0-1,-1 0 1,1 1 0,1-1 0,-1 1 0,0 0 0,0 0-1,1 1 1,-1-1 0,1 1 0,-1 0 0,8-1 0,-10 3 90,-1-1 1,0 1-1,0 0 1,0-1 0,0 1-1,0 0 1,0 0-1,0-1 1,-1 1 0,1 0-1,0 0 1,0 0-1,-1 0 1,1 0-1,0 0 1,-1 0 0,1 0-1,-1 1 1,1-1-1,-1 0 1,0 0 0,1 0-1,-1 0 1,0 1-1,0-1 1,0 0 0,0 0-1,0 0 1,0 2-1,0-1 44,2 99 2739,-3-55-2041,1-44-742,0 0 0,-1-1 0,1 1 0,0 0 0,-1-1 0,1 1 0,-1-1 0,0 1 0,1 0 0,-1-1 0,0 1 0,0-1 0,0 0 0,0 1 0,0-1 0,0 0 0,-1 0 0,1 1 0,0-1 0,-2 1 0,-2 1 24,0 0 0,0-1 0,0 1 0,0-1 0,-1 0 0,-6 2 0,-3-1-14,-1 0 1,1 0 0,-28 0 0,36-3-185,3 0 35,1 0 0,0 0 1,0 0-1,-1 0 1,1-1-1,0 1 0,-7-3 1,9 2-103,0 1 1,0-1 0,0 0-1,1 0 1,-1 0-1,0 1 1,0-1 0,0 0-1,1 0 1,-1 0-1,0 0 1,1-1-1,-1 1 1,1 0 0,-1 0-1,1 0 1,0 0-1,-1-1 1,1 1 0,0 0-1,0 0 1,0 0-1,0-1 1,0 1-1,0-2 1,0 1-368,0 1 0,0-1 0,0 0 1,1 1-1,-1-1 0,0 0 0,1 1 0,-1-1 0,1 0 0,-1 1 1,1-1-1,1-1 0,27-27-13334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26.4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 1 3089,'0'0'15314,"-4"32"-13900,-18 258 1051,23 94 1500,0-359-3716,1-1 1,1 1 0,1-1-1,1 0 1,1-1 0,11 28-1,-16-47-223,-1-3-20,1 1 0,-1 0 1,0-1-1,1 1 0,0 0 0,-1-1 0,1 1 0,0-1 1,0 1-1,0-1 0,0 1 0,0-1 0,0 0 0,0 1 1,1-1-1,-1 0 0,0 0 0,1 0 0,-1 0 0,1 0 1,-1 0-1,1 0 0,-1-1 0,1 1 0,0-1 0,-1 1 0,1-1 1,0 1-1,1-1 0,-1 0 13,-1-23-105,1 0 0,1 0 0,1 0 0,1 0 0,2 1 0,0 0 0,1 0 0,1 1 0,1 0 0,1 0 0,0 1 0,2 1 0,0 0 0,2 1 0,0 0 0,17-15 0,-29 30 55,0 1 1,0 0-1,0 0 0,1 0 1,-1 0-1,1 1 1,-1-1-1,1 1 1,-1 0-1,1 0 1,0 0-1,-1 0 1,1 1-1,0 0 1,0-1-1,0 1 0,5 1 1,0-1-21,-8 0 39,1 1-1,0-1 0,0 0 1,0 1-1,0-1 1,-1 1-1,1-1 0,0 1 1,0 0-1,-1 0 1,1 0-1,-1 0 0,1 0 1,-1 0-1,1 0 1,-1 0-1,0 1 0,1-1 1,-1 1-1,0-1 0,0 1 1,1 1-1,16 40-32,-13-30 92,1 8 197,0 0 0,-2 1-1,4 33 1,-1-2 241,-3-26-240,-2 0 0,-1 34 1,-1-59-227,0 0 0,-1-1 0,1 1 0,-1 0 1,1-1-1,-1 1 0,0 0 0,1-1 0,-1 1 0,0-1 0,0 1 1,0-1-1,0 0 0,-1 1 0,1-1 0,0 0 0,-1 0 0,1 0 1,0 0-1,-1 0 0,0 0 0,1 0 0,-1 0 0,1 0 0,-1-1 1,0 1-1,1-1 0,-3 1 0,-4 1 80,0 0-1,-1-1 1,1 0 0,-15 1-1,-28-1 232,30 1-258,1-2 1,0 0-1,0-1 0,-22-4 0,36 3-150,0 0-1,0 0 1,0 0 0,1-1-1,-1 0 1,1 0-1,-1 0 1,1-1-1,0 0 1,0 0-1,1 0 1,-1 0-1,1-1 1,0 0 0,0 0-1,-6-10 1,6 8-464,1 0 0,0 0 1,0 0-1,1 0 1,0-1-1,0 1 0,0-1 1,0-11-1,1-30-4351,1 4-1776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26.9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181 283 8308,'0'0'14649,"-22"25"-13827,-73 84-14,87-99-613,1-1 0,0 2 0,1-1-1,0 1 1,0 0 0,1 0 0,1 1-1,0-1 1,-3 16 0,4 2 408,3-28-593,-1 0-1,1 0 1,0-1 0,0 1 0,0 0 0,0 0 0,0 0 0,1-1 0,-1 1-1,0 0 1,0 0 0,0-1 0,1 1 0,-1 0 0,0 0 0,1-1 0,-1 1-1,1 0 1,0 0 0,0 0-13,0-1 0,0 0-1,0 1 1,0-1 0,0 0 0,0 0-1,0 0 1,0 0 0,0 0 0,0 0-1,0 0 1,0 0 0,1-1 0,-1 1-1,0 0 1,0-1 0,0 1 0,-1 0-1,1-1 1,0 0 0,0 1 0,2-2-1,9-8-6,0-1-1,-1 0 1,0-1-1,0 0 1,15-24-1,-15 21 10,19-28-56,-2 0 0,25-51 0,-39 65-58,-2 0-1,-1 0 0,-1-2 0,10-49 1,-18 66 185,-1 0 0,-1 0 0,0-17 0,-1 8 2854,0 140-2753,3 144-145,2-210-183,15 61 0,-5-44-2369,-13-64 2272,11 41-7163,-5-28 774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27.9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6355,'0'0'13889,"7"5"-13027,2-1-484,0-1 1,0 1 0,0-1-1,0-1 1,0 0 0,1 0 0,18 0-1,81-1 1344,-55-3-1895,-52 2-1073,8 0-4023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28.0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53 10325,'0'0'12614,"181"-26"-12214,-136 8-400,-13 10-64,-6 8-1889,0 0-2177,-7 0-2097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46.2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1665,'0'0'17202,"6"5"-15702,-1 0-1171,0 1 0,0 0 0,-1 0 1,0 0-1,0 1 0,0-1 0,-1 1 1,0 0-1,0 0 0,-1 0 0,0 1 1,2 10-1,2 16 934,3 49-1,-4 49 304,5 47-517,-8-167-978,1 1-1,0-1 1,1 0 0,10 22 0,-1-1-1,-12-30-52,-1-2-14,0 0-1,1-1 1,-1 1-1,0 0 1,0-1-1,0 1 1,0 0-1,1-1 1,-1 1-1,0-1 1,1 1-1,-1-1 1,0 1-1,1-1 1,-1 1-1,1-1 1,-1 1-1,1-1 1,-1 1-1,1-1 1,-1 0-1,1 1 1,-1-1 0,1 0-1,1 1 1,-1-1 329,-2-9-1428,0 1 1,0-1-1,1 0 0,2-12 1,-1 0-2888,-1-6-4267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47.5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 1473,'0'0'16903,"91"26"-15622,-40-26-273,1 0-207,0-9-337,-14-8-272,-12 8-160,-13 9-32,-7 0-16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47.7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8820,'0'0'12998,"174"0"-11093,-122 0-657,-7 0-767,-6 0-401,6 0-80,-7 0-304,-5 0-1489,5 0-1489,-12 0-2480,-6 0-4755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48.2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316 44 10149,'0'0'15399,"-24"12"-14495,19-10-871,-10 4 33,0 2-1,0 0 1,0 0-1,1 1 1,1 1-1,-1 0 1,2 1-1,-1 1 1,2 0-1,-1 0 1,-10 16-1,-3 11 371,-28 57 0,46-82-329,1 1 0,1-1-1,0 1 1,1 0 0,0 1 0,2-1-1,-3 29 1,5-42-109,1 0 0,-1 0 0,1 0 0,-1 0 0,1 0 0,-1 0 0,1 0 0,0 0 0,0-1 0,0 1 0,0 0 0,0-1 0,1 1 0,-1-1 0,0 1 0,1-1 0,-1 1 0,1-1 0,-1 0-1,1 0 1,0 0 0,0 0 0,-1 0 0,1 0 0,0 0 0,0-1 0,0 1 0,0-1 0,0 1 0,2-1 0,7 2 0,1 0 0,-1-1 0,20 0 0,-28-1 1,3 0 2,-1-1 1,1 1-1,0-1 0,0-1 0,-1 1 0,1-1 0,-1 0 0,1 0 0,-1-1 1,0 0-1,0 1 0,0-2 0,0 1 0,0-1 0,-1 1 0,6-7 1,5-7 10,-1 0 1,-1-1 0,12-19 0,-14 20-9,11-21-44,-2-1 0,-1-1 0,-2-1 0,-2 0 0,16-69 0,-26 90 12,-3 14 25,-1 1-1,1-1 0,-1 1 0,0-1 0,-1-7 0,0 10 114,0 6-49,0 52 211,3 101 614,-2-132-655,2 0 0,1 0 0,1 0 0,12 31 0,36 72 638,-44-108-760,1 0 1,1-1-1,1-1 1,21 24 0,-33-40-124,1 0 0,-1 0 1,1-1-1,-1 1 0,1 0 1,-1-1-1,1 1 0,0-1 1,-1 1-1,1 0 1,0-1-1,0 0 0,0 1 1,-1-1-1,1 1 0,0-1 1,0 0-1,0 0 0,0 1 1,1-1-1,-2-1-112,0 0-1,0 0 1,0 0 0,0 0-1,0 0 1,0 0 0,0 0-1,0 0 1,0 0 0,0 0-1,-1 0 1,1 0-1,0 0 1,-1 0 0,1 0-1,-1 0 1,1 1 0,-1-1-1,1 0 1,-2-1 0,-22-37-4813,-13-5-5097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58.7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27 6051,'0'0'19457,"28"0"-17507,196 0 494,60 0-1166,-163 0-6782,-132-26-13289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58.9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2881,'0'0'14583,"0"174"-11173,0-87-817,0 9-256,0-9-544,0 0-897,0-17-400,0-18-464,0-26-16,0-8-32,0-9-176,0-36-19337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14.7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26 5330,'0'0'18713,"187"18"-17352,-135-18-433,-1 0-544,-6 0-352,-6 0-32,6-9-1280,0 0-1570,-6 1-2384,-7-10-3058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22.6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285 0 10373,'0'0'2388,"-30"19"2182,-103 61-947,122-73-3067,-1 0 0,1 1 0,1 0 0,-1 1 0,1 0 0,1 1 0,0 0 0,-13 18 1,20-25-476,0 0 1,0 1 0,0-1 0,1 1-1,-1 0 1,1-1 0,0 1 0,0 0-1,0 0 1,1 0 0,-1 0 0,1 0-1,0 0 1,0 0 0,0 0 0,2 6 0,-2-10-84,0 1 0,0-1 1,1 1-1,-1-1 0,0 1 1,0-1-1,1 1 0,-1-1 1,0 1-1,1-1 0,-1 0 1,0 1-1,1-1 0,-1 1 1,1-1-1,-1 0 0,1 0 0,-1 1 1,1-1-1,-1 0 0,1 0 1,-1 1-1,1-1 1,9 3-8,-1-1 0,1 0 1,-1 0-1,1-1 0,0 0 1,0 0-1,-1-1 0,1-1 1,11-1-1,-5-1-21,-1 0-1,0-1 1,0 0-1,0-1 1,17-8-1,28-19-1323,63-45 0,-123 77 1372,1 0 0,-1 0 1,1-1-1,-1 1 0,1 0 0,-1 0 0,1 0 0,0 0 0,-1-1 0,1 1 1,-1 0-1,1 0 0,-1 0 0,1 0 0,-1 0 0,1 0 0,0 1 0,-1-1 1,1 0-1,-1 0 0,1 0 0,-1 0 0,1 1 0,-1-1 0,1 0 1,-1 0-1,1 1 0,-1-1 0,1 0 0,-1 1 0,0-1 0,1 1 0,-1-1 1,0 1-1,1-1 0,-1 0 0,0 1 0,1-1 0,-1 1 0,0 0 0,0-1 1,0 1-1,1-1 0,-1 1 0,0-1 0,0 1 0,0-1 0,0 1 1,0 0-1,8 46 1104,-3-13 53,-2-22-847,1-1 0,0 1-1,1-1 1,0 0 0,11 17 0,-15-28-465,0 1 1,0 0 0,-1 0 0,1 0-1,0-1 1,0 1 0,0 0 0,0-1 0,0 1-1,0-1 1,0 1 0,0-1 0,0 0 0,0 1-1,0-1 1,0 0 0,0 0 0,1 0-1,-1 0 1,0 0 0,0 0 0,0 0 0,0 0-1,0 0 1,0 0 0,0 0 0,0-1 0,1 1-1,-1-1 1,0 1 0,0 0 0,0-1-1,0 0 1,-1 1 0,1-1 0,0 0 0,0 1-1,0-1 1,0 0 0,-1 0 0,1 0 0,0-1-1,0 2 5,23-30-5788,9-14-2260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59.5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66 0 6995,'0'0'14636,"-3"16"-13254,-18 81 1254,19-76 818,2-33-2978,-1 3-433,-3 2-33,3 6 4,0 1 4,-3 0 9,3 0 10,-1 38 50,-10 53 0,1 3 350,9-49-115,4 58-1,-2-99-312,1 0 1,0-1-1,-1 1 0,2 0 0,-1-1 0,0 1 0,1-1 0,-1 1 1,1-1-1,0 0 0,0 1 0,1-1 0,-1 0 0,1 0 1,-1-1-1,1 1 0,0-1 0,0 1 0,0-1 0,0 0 1,0 0-1,1 0 0,-1 0 0,1-1 0,-1 1 0,7 1 1,6 1-330,0-1 1,1-1-1,-1 0 1,31-1-1,-46-1 92,0-1 0,0 0 0,0 1 0,0-1 0,-1 0 0,1 1 0,0-1-1,-1 0 1,1 0 0,0 1 0,-1-1 0,1 0 0,-1 0 0,1 0 0,-1 0 0,0 0 0,1 0 0,-1 0-1,0 0 1,0 0 0,1 0 0,-1-2 0,6-32-4741,-5 27 2864,5-41-8708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00.0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3121,'0'0'16045,"0"32"-13401,0 194 1726,0-59-1942,0-165-2442,2-2 76,0-1-54,0 1 0,0 0 0,-1-1 0,1 0 0,0 1 0,-1-1 0,1 0 0,0 0 0,-1 0 0,1 0 0,-1 0 0,1 0 0,-1 0 0,0 0 0,3-3 1,20-25 22,-14 14-10,-5 10-19,1-3-25,1-1 1,0 1 0,0 1 0,1 0 0,-1 0 0,2 0 0,-1 1 0,16-8 0,-23 13 1,0 1 1,1-1 0,-1 1-1,1-1 1,-1 1-1,1 0 1,-1 0 0,1 0-1,-1-1 1,1 2-1,-1-1 1,1 0 0,-1 0-1,1 0 1,-1 1-1,0-1 1,1 1 0,-1-1-1,1 1 1,-1-1 0,0 1-1,1 0 1,-1 0-1,2 1 1,22 28 104,-20-23-53,9 10 122,-10-13-117,1 0-1,-1 1 1,-1-1 0,1 1-1,-1 0 1,0 0 0,0 1-1,0-1 1,3 12 0,-6-16-229,0-1 17,1 0 0,-1 1 0,0-1-1,1 0 1,-1 0 0,1 0-1,-1 0 1,1 0 0,-1 0-1,0 0 1,1 0 0,-1 0 0,1 0-1,-1 0 1,0 0 0,1-1-1,-1 1 1,1 0 0,-1 0-1,0 0 1,1 0 0,-1-1 0,0 1-1,1 0 1,-1 0 0,0-1-1,1 1 1,-1 0 0,0-1-1,0 1 1,1 0 0,-1-1 0,0 1-1,0 0 1,0-1 0,1 0-1,7-31-4441,10-17-974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00.2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1153,'0'0'16431,"33"25"-13838,1 0-1929,-7-7-70,-1 2 1,0 1 0,-2 1-1,0 1 1,39 51 0,-35-36 392,-2 1 1,-2 2 0,36 81 0,-51-98-878,-1-1 0,0 1-1,-2 0 1,-1 1-1,-1-1 1,-2 1-1,0 0 1,-1 0 0,-3 27-1,2-50-142,0-1 0,0 1 0,-1-1 0,1 1 0,0-1 0,-1 0 0,1 1 0,-1-1 0,1 1 0,-1-1 0,0 0 0,0 1 0,0-1-1,1 0 1,-1 0 0,0 0 0,-1 0 0,1 1 0,0-1 0,0-1 0,0 1 0,0 0 0,-1 0 0,1 0 0,0-1 0,-2 1 0,-3 1-561,1-1-1,0 0 1,0-1 0,-1 1 0,-10-2 0,7 1-586,8 1 971,0-1-1,0 0 1,0 0 0,0 0-1,1 0 1,-1 0 0,0 0-1,0 0 1,0 0 0,0 0-1,0 0 1,1 0 0,-1-1-1,0 1 1,0 0 0,0 0-1,1-1 1,-1 1 0,0-1-1,0 1 1,1-1 0,-1 1-1,0-1 1,1 1 0,-1-1-1,1 0 1,-1 1 0,0-1-1,1 0 1,0 1 0,-1-1-1,1 0 1,-1 0 0,1 0-1,0 1 1,0-1-1,-1 0 1,1 0 0,0 0-1,0 0 1,0 1 0,0-3-1,-1-29-6731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00.5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176 1 10277,'0'0'12867,"-22"26"-12112,-72 89 229,87-105-767,0 1 0,0 0 0,1 0-1,0 1 1,1 0 0,1 0 0,0 0-1,0 0 1,1 1 0,1-1-1,0 1 1,0 0 0,2 0 0,0 0-1,1 15 1,-1-3 50,0-20-246,0 0-1,0-1 1,0 1 0,1 0-1,0-1 1,0 1-1,0-1 1,0 1-1,1-1 1,-1 1-1,1-1 1,0 0-1,1 0 1,-1 0-1,1 0 1,-1 0-1,1-1 1,0 1-1,1-1 1,-1 0-1,1 0 1,-1 0-1,1 0 1,0 0 0,5 2-1,10 5-5,-1 0-1,1-1 1,0-1 0,1-1-1,0 0 1,0-2 0,1 0-1,-1-2 1,1 0 0,0-1-1,37-1 1,-56-2-140,0 1-1,0 0 0,0 0 1,0-1-1,0 1 1,0-1-1,0 1 1,0-1-1,0 0 1,0 0-1,0 0 0,0 0 1,-1 0-1,1 0 1,0-1-1,-1 1 1,1-1-1,-1 1 1,1-1-1,-1 1 0,0-1 1,0 0-1,1 0 1,-1 1-1,0-1 1,-1 0-1,1 0 1,1-4-1,1-5-1517,-1 0 0,0 0 0,0-1 0,-1-13 0,0 12-889,0-32-10119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00.7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3586,'0'0'18296,"226"0"-16743,-162 0-817,1 0-640,-7 0-96,-13 0-1232,-13 0-2370,-12 0-4946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11.2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65 134 5074,'0'0'17531,"-5"36"-16597,-35 257 2409,21 48-190,19-330-3121,1 0 1,1 0-1,-1 0 0,2 0 1,-1-1-1,2 1 0,-1-1 1,1 0-1,1 0 0,0 0 1,0 0-1,1-1 0,0 0 0,1 0 1,0 0-1,0-1 0,15 12 1,-13-11-17,-1-1-3,1 1 0,1-2-1,-1 1 1,13 6 0,-20-12-9,1-1 0,-1 0 0,1 1 0,0-1 0,-1 0 0,1 0 0,0-1 0,0 1 0,0-1 0,0 1 0,0-1 0,0 0 0,0 0 0,-1 0 0,1-1 0,0 1 0,0-1 0,0 1 0,0-1 0,0 0 0,-1 0 0,1 0 0,3-2 0,2-4 35,0 0-1,-1-1 1,1 0 0,-1 0 0,-1-1 0,0 1-1,0-1 1,7-16 0,-6 12 9,14-26-11,-2 0 0,-2-2-1,-2-1 1,-1 0 0,-2 0-1,6-48 1,-5 0-213,0-177-1,-13 255 181,-1 0 1,0-1-1,0 1 0,-2 0 0,1 0 0,-2 0 1,1 1-1,-2-1 0,1 1 0,-2 0 0,1 0 1,-1 0-1,-15-18 0,6 7 23,12 17-14,1 0 0,-2 1 1,1-1-1,0 1 0,-1 0 1,0-1-1,0 2 0,0-1 1,0 0-1,-5-2 0,6 5-3,1 0 0,0 0-1,0 1 1,0-1-1,-1 1 1,1 0 0,0 0-1,0 0 1,-1 0 0,1 0-1,0 0 1,0 0-1,-1 1 1,1-1 0,0 1-1,0 0 1,0-1 0,0 1-1,0 0 1,0 0-1,-3 2 1,-2 2-38,0 1-1,0 0 1,-11 12 0,8-8-1,-171 156-657,177-162 399,1 0 0,0 1 1,0-1-1,0 1 0,0 0 0,1 0 1,-1 0-1,1 0 0,-1 7 0,2-9-393,0 0 0,0 1 0,0-1 0,1 0 0,0 1 0,0-1 0,0 0 0,0 1 0,0-1 0,1 0 0,-1 1 0,1-1 0,0 0 0,0 1 0,2 4 0,19 10-6437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11.5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139 1 9524,'0'0'6932,"-16"36"-4782,-1 0-1601,-2 3 78,1 2-1,2 0 1,2 0-1,-10 54 1,17-47 131,2 0 0,3 0 0,1 1 0,8 62 1,-5-96-673,1 0 0,0 0 0,1-1 0,1 1 1,0-1-1,1 0 0,0 0 0,10 15 0,-10-20-84,0 0-1,0 0 1,1-1-1,0 0 1,1-1-1,0 1 1,0-1-1,1-1 1,-1 0-1,1 0 1,1 0-1,13 5 1,-18-9-126,0 0 0,1 0 0,-1-1 0,1 0 0,-1 0 0,1 0 0,10 0 0,-12-2-163,0 1-1,-1-1 1,1 1 0,0-1 0,-1 0-1,1 0 1,-1-1 0,1 1 0,-1-1 0,0 0-1,1 0 1,-1 0 0,0 0 0,0 0-1,-1-1 1,1 1 0,0-1 0,-1 0-1,3-3 1,22-36-5737,-1-2-2598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12.2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5811,'0'0'12760,"0"29"-10978,0 185 2169,0 40 153,6-205-4086,-6-49-17,1 1-1,-1-1 1,0 0-1,1 1 1,-1-1-1,0 0 1,1 0-1,-1 1 1,0-1-1,1 0 1,-1 0-1,0 0 1,1 0-1,-1 1 0,1-1 1,-1 0-1,0 0 1,1 0-1,-1 0 1,1 0-1,-1 0 1,1 0-1,-1 0 1,0 0-1,1 0 1,-1 0-1,1-1 1,-1 1-1,0 0 1,1 0-1,-1 0 1,1 0-1,-1-1 0,0 1 1,1 0-1,-1 0 1,0-1-1,0 1 1,1 0-1,-1-1 1,0 1-1,1 0 1,-1-1-1,0 1 1,14-22 41,-1 0 1,18-45-1,4-7-63,1 0-185,-26 51 94,2 0 0,27-41 1,-17 46 60,-12 11 38,-7 6 10,-1 0 0,1 1 1,0-1-1,0 0 0,0 1 1,0 0-1,0 0 0,0 0 1,0 0-1,-1 0 0,1 0 1,0 1-1,0-1 0,0 1 1,0 0-1,3 2 0,6 5 76,0 2-1,-1-1 1,-1 2-1,0-1 0,0 1 1,-1 1-1,12 18 0,44 63 465,-56-80-478,1 0 1,-2 1-1,0-1 1,0 2 0,-1-1-1,-1 1 1,-1 0-1,6 21 1,-11-28 165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13.2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 27 1953,'0'0'13678,"-4"22"-11007,1-7-2158,-3 10 585,1 0 1,2 0-1,0 0 1,2 46-1,1-69-1038,1 0 1,-1 0-1,0-1 1,0 1-1,1 0 0,-1 0 1,1 0-1,0-1 0,-1 1 1,1 0-1,0 0 0,0-1 1,0 1-1,0-1 1,0 1-1,0-1 0,1 1 1,-1-1-1,1 0 0,-1 0 1,1 0-1,-1 1 0,1-1 1,-1-1-1,4 3 0,1-2 36,0 0-1,1 0 0,-1 0 1,0 0-1,0-1 0,9-1 1,2 1 170,-12 0-218,-1 0 0,1-1 0,-1 1 0,1-1 0,-1 0 1,0-1-1,1 1 0,-1-1 0,0 1 0,0-1 0,0 0 1,0-1-1,0 1 0,0-1 0,-1 0 0,1 1 0,-1-2 1,0 1-1,0 0 0,0-1 0,0 1 0,-1-1 0,4-6 1,-2 2 45,-1 0 0,0 0 1,0 0-1,-1 0 1,0-1-1,0 1 1,-1-1-1,0 1 0,0-1 1,-1 0-1,-2-16 1,1 20-51,0 1 1,0 0-1,-1 0 1,1 0-1,-1 0 1,0 0-1,-1 0 1,1 0-1,0 1 1,-1-1-1,0 1 1,0 0-1,0 0 1,0 0-1,-5-4 1,1 2 12,0 0 0,0 1 0,0 0 0,-1 0 0,1 0 0,-1 1 0,-8-3 0,8 4-216,1 1-1,0-1 0,-1 1 1,-12-1-1,18 2-186,1 0 1,-1 0-1,1 0 0,0 1 0,-1-1 1,1 0-1,0 0 0,-1 1 0,1-1 1,0 1-1,-1-1 0,1 1 0,0 0 0,0-1 1,0 1-1,0 0 0,-1 0 0,1 0 1,0 0-1,0 0 0,1 0 0,-1 0 1,0 0-1,0 0 0,0 1 0,1-1 1,-1 0-1,1 0 0,-1 1 0,1-1 0,-1 0 1,1 2-1,-1 15-7084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15.2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 1 3810,'0'0'5432,"-6"39"-769,-3 11-3245,-25 199 3575,31-16-661,3-147-3795,0-78-512,0 0 0,1 0 0,-1 0 0,2 0 0,-1 0 0,1 0 0,0 0 0,4 10 0,-4-16-89,-1 1 0,1-1 1,0 1-1,-1-1 0,1 0 0,0 0 1,0 0-1,1 0 0,-1 0 0,0 0 1,1 0-1,-1-1 0,1 0 0,-1 1 1,1-1-1,0 0 0,-1 0 0,1 0 0,0 0 1,0-1-1,0 1 0,0-1 0,0 0 1,0 0-1,3 0 0,4 0-208,-1-1 1,1 0-1,-1 0 0,0-1 1,1 0-1,-1 0 0,0-1 0,0-1 1,0 0-1,-1 0 0,1 0 1,14-12-1,-13 10 61,0 0 0,1 1-1,0 0 1,-1 0 0,1 1 0,1 1 0,-1 0 0,0 0-1,14-1 1,-18 3 259,0 1-1,0 0 0,0 0 1,-1 0-1,1 1 0,0 0 1,0 0-1,-1 1 0,1 0 1,-1 0-1,1 0 1,-1 1-1,0 0 0,0 0 1,0 1-1,-1 0 0,7 5 1,-6-5 132,-1 1 1,1-1 0,-1 0-1,1 0 1,0-1-1,1 1 1,-1-1 0,1-1-1,-1 1 1,1-1-1,0-1 1,0 1 0,-1-1-1,1 0 1,0 0 0,0-1-1,0 0 1,0 0-1,8-2 1,-11 1-130,0-1-1,0 1 1,-1-1-1,1 0 1,0 0 0,-1 0-1,0-1 1,1 1 0,-1-1-1,0 1 1,0-1-1,0 0 1,-1-1 0,1 1-1,-1 0 1,0-1 0,1 1-1,-2-1 1,1 0-1,2-5 1,0-1 16,0 0 0,-1-1 0,-1 1 0,1-1 0,-2 1-1,2-20 1,-3 24 0,0 0-1,0 1 0,0-1 0,-1 0 1,0 1-1,0-1 0,-4-11 1,4 15-18,-1 0 1,0-1 0,1 1 0,-1 0 0,0 0 0,0 0-1,-1 0 1,1 0 0,0 0 0,0 1 0,-1-1 0,1 1-1,-1 0 1,1-1 0,-1 1 0,0 1 0,-5-3 0,-1 1 9,1 0 1,-1 1 0,0-1 0,0 1-1,0 1 1,-1 0 0,1 0 0,0 1 0,0 0-1,0 1 1,1 0 0,-1 0 0,0 1-1,1 0 1,-1 0 0,1 1 0,0 0-1,0 1 1,-10 7 0,5-3-359,-31 22-436,28-13-2047,10 2-3399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22.9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11029,'0'0'3025,"0"26"2098,0 86-1588,0-104-3176,-1 0 0,2 1 0,-1-1-1,1 0 1,0 0 0,1 0 0,0 0 0,0 0 0,1-1 0,0 1 0,7 13 0,-7-18-298,-1 0-1,1 0 1,0-1 0,0 1 0,1 0 0,-1-1-1,0 0 1,1 0 0,-1 0 0,1 0 0,0-1-1,0 1 1,-1-1 0,1 0 0,0 0 0,0 0-1,0-1 1,0 1 0,0-1 0,8-1 0,14 1 40,1 0 0,-1-3 0,0 0 0,0-1 0,0-2 0,-1 0 1,0-2-1,0-1 0,0-1 0,31-18 0,-46 23-35,-1-1-1,0 0 1,14-13 0,-20 16-46,0 0 1,0-1 0,0 0 0,-1 1 0,1-1 0,-1 0-1,0 0 1,-1 0 0,1 0 0,0-1 0,0-4-1,3-11-169,1-5-1531,0 1-3579,0 7-3663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15.7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142 17 9428,'0'0'3898,"-16"30"-560,-1 0-2521,0-3-148,2 1-1,1 0 0,1 1 1,-15 49-1,26-69-439,-3 4 76,1 0-1,1 0 1,0 0-1,1 0 1,1 0-1,0 1 1,2 24-1,-1-37-302,0-1-1,0 1 0,0-1 1,0 1-1,0-1 1,0 1-1,1-1 0,-1 1 1,0-1-1,0 0 1,0 1-1,1-1 1,-1 1-1,0-1 0,1 0 1,-1 1-1,0-1 1,1 0-1,-1 1 0,1-1 1,-1 0-1,0 0 1,1 1-1,-1-1 1,1 0-1,-1 0 0,1 0 1,-1 0-1,1 0 1,-1 0-1,1 1 0,7 0 4,-1 0 0,1-1 0,-1 0 0,0 0 0,1 0 0,-1-1 0,1 0 0,-1 0 0,0-1 0,0 0 0,13-6 0,-8 3-34,0-2 0,0 0 0,-1 0 0,0-1 0,0 0 0,9-11 0,3-5-359,-1 0 0,-2-2 0,-1 0 0,27-49 0,-36 54 54,0 0 1,-2-1 0,8-26-1,2-8 4021,-18 62-2775,0 544 5550,0-209-5205,-2-291-1191,-2 0 1,-2 0 0,-2 0-1,-17 53 1,23-95-67,0-1 0,0 0 0,-1 0 0,-6 12 0,8-18 0,0 1 0,0 0 0,-1-1 0,1 1 0,0-1 0,-1 1 0,1-1 0,-1 0 0,1 1 0,-1-1 0,0 0 0,0 0 0,1 0 0,-1 0 0,0-1 0,0 1 0,0 0 0,0-1 0,0 1 0,0-1 0,0 0 0,-3 0 0,-1 1 0,0-1 0,0 0 0,1 0 0,-1-1 0,0 0 0,0 0 0,1 0 0,-1-1 0,1 1 0,-1-1 0,1-1 0,0 1 0,0-1 0,0 0 0,0 0 0,0 0 0,1-1 0,-1 0 0,1 0 0,0 0 0,0 0 0,0-1 0,-5-8 0,4 3 0,0 1 0,1-1 0,0 0 0,0 0 0,1 0 0,0 0 0,1 0 0,1-1 0,-2-11 0,2-3 0,1 1 0,5-46 0,-2 51-119,2 1 0,0 0 0,1 0 0,0 1 0,2 0 0,0 0-1,1 0 1,0 1 0,14-18 0,-4 10-1500,32-34-1,-28 36-1854,31-23-1,-3 9-4899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17.9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 0 4834,'0'0'15148,"-5"32"-12981,-1 0-1604,-3 23 872,-4 86 0,7 34 1017,28-196-2265,169-177-242,-172 179-63,-16 16 64,0-1 0,1 1 0,-1-1 1,1 1-1,0 0 0,0 1 1,0-1-1,1 1 0,-1-1 1,0 1-1,1 1 0,0-1 1,-1 1-1,1-1 0,0 1 1,6 0-1,-9 2 53,0 0 0,0 0 0,0 0 0,0 0 0,0 1 0,-1-1 0,1 1 0,0-1 0,-1 1 0,1 0 0,-1 0 0,0-1 0,1 1 0,-1 0 1,0 0-1,0 0 0,0 1 0,0-1 0,0 4 0,2 0 73,13 28 222,-2 0-1,15 59 1,-28-90-1084,0 1 1784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18.3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 0 7027,'0'0'11616,"31"22"-9652,99 74-145,-122-90-1577,0 1-1,0-1 0,-1 1 1,0 1-1,-1 0 1,0 0-1,0 0 0,0 0 1,-1 1-1,-1 0 0,5 11 1,1 2 295,-2-3-134,-1-1 0,-1 1 0,-1 0 0,0 1 0,-1-1 0,1 33 1,-7 122 872,1-161-1190,-1 0 1,0 0 0,-1 1 0,-1-2 0,0 1-1,0 0 1,-11 18 0,-5 6 86,-28 35 1,23-35-124,20-27-89,-1-1 0,-1 0-1,0 0 1,0-1 0,-1 0 0,0 0 0,0-1 0,-18 12 0,21-17-772,0 0 1,0 0 0,0-1-1,0 0 1,0 0 0,-7 0-1,-16 0-6326,19-1 3609,-10 0-7005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34.1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0 592,'0'0'21354,"29"3"-19577,6 1-1250,20 2 525,63-1-1,82-5 99,-198 0-1148,0 0 0,0 0 0,0-1 0,0 1 0,0-1 0,0 1 0,0-1 0,0 0 0,0 1 0,0-1 0,-1 0 0,4-2 0,5-3-2828,4 3-7924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34.3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44 7043,'0'0'12262,"187"-9"-10966,-129-8-799,-6 8-497,0 0-593,-14 9-1968,1 0-2641,0 0-5667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46.2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66 115 3570,'0'0'17224,"-8"25"-15656,0-4-1223,-3 7 132,2 1-1,0 0 0,2 0 1,-3 35-1,7-5 515,5 72 0,-2-125-963,1-1 0,-1 1-1,1-1 1,1 0 0,-1 0 0,1 1-1,0-1 1,0 0 0,0-1 0,1 1-1,-1 0 1,1-1 0,1 1 0,-1-1-1,1 0 1,-1 0 0,9 7 0,-6-7-23,0 0 1,0-1 0,0 0 0,1 0 0,-1 0 0,1 0 0,0-1-1,-1 0 1,1-1 0,0 0 0,0 0 0,0 0 0,8-1 0,-10 0 4,0-1 1,0 0 0,0 0 0,-1-1 0,1 1-1,0-1 1,-1 0 0,1 0 0,-1-1 0,0 1-1,0-1 1,0 0 0,0 0 0,0 0 0,0-1-1,-1 1 1,0-1 0,0 0 0,5-6 0,5-11 62,0-1 0,16-36 1,-24 46-59,8-13 17,-2-2 0,-1 0 0,-1 0 0,-1-1 0,-1 0 0,-2 0 0,2-31 0,-6-86 184,-1 140-183,0 1 1,0-1 0,0 0 0,-1 1-1,0-1 1,0 1 0,0 0 0,0-1-1,-1 1 1,0 0 0,0 0 0,0 0-1,-4-6 1,4 8 36,0 0 0,0-1 0,-1 1 0,1 0 0,-1 1 0,1-1 0,-1 0 0,0 1 0,0-1 0,1 1 0,-1 0 0,0 0 0,0 0 0,-1 1 1,1-1-1,0 1 0,0-1 0,0 1 0,-4 0 0,-28 0 261,22-1-314,0 0 1,0 1-1,-1 1 1,1 0-1,0 1 1,0 0-1,0 1 0,-20 8 1,17-5-35,-37 21-225,51-26-438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46.4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246 0 9941,'0'0'10468,"-58"166"-9315,13-44 1152,-7 17-144,7 0-816,13-8-577,19-35-592,13-18-160,0-17-16,32-17-96,7-10-688,12-16-1906,-5-9-2128,-8-9-4146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46.9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110 1 8612,'0'0'7942,"-5"33"-6813,1 0-627,-33 197 2987,23-176-2509,0 2-279,2 1 1,2 0-1,-4 90 1,14-145-737,0 1 0,0-1 0,0 0 0,1 0 0,-1 0 1,0 0-1,1 0 0,0 0 0,-1 0 0,1 0 0,0 0 1,0 0-1,0 0 0,0 0 0,1-1 0,-1 1 0,0 0 1,1-1-1,-1 1 0,1-1 0,0 1 0,2 1 0,0-1-126,0 0 0,0 0 0,1-1 0,-1 1 0,1-1-1,-1 0 1,1 0 0,-1-1 0,1 1 0,4-1-1,6-1-355,-1 0 0,1 0 0,-1-1 0,0-1 0,22-8-1,-23 7 166,-7 1 239,0 0 1,1 1 0,-1 1 0,1-1-1,8 0 1,-13 1 116,0 2 0,0-1-1,0 0 1,0 0 0,0 1 0,0-1-1,1 1 1,-1-1 0,0 1 0,0 0 0,-1 0-1,1 0 1,0 0 0,0 0 0,0 1-1,-1-1 1,1 0 0,0 1 0,-1-1 0,2 3-1,23 37 1022,-20-31-554,0 1 0,0-2-1,12 14 1,-16-21-418,0 0 0,0 1 1,0-1-1,1 0 0,-1-1 0,1 1 0,0 0 1,-1-1-1,1 0 0,0 1 0,0-1 1,0 0-1,0 0 0,0-1 0,0 1 1,0-1-1,5 1 0,-5-1-44,0 0 0,0 0 0,1-1 1,-1 1-1,0-1 0,0 0 0,0 0 0,0 0 0,0 0 0,0 0 0,-1-1 1,1 1-1,0-1 0,-1 1 0,1-1 0,-1 0 0,1 0 0,-1-1 0,0 1 0,4-5 1,-1-2 56,1 0 1,-2-1 0,1 0 0,5-17 0,-4 10-38,2-4-20,-1 0 0,-1-1-1,-1 0 1,-1 0 0,0 0 0,0-28-1,-4 37-20,0 5 73,0 0-1,0 0 1,0 0 0,-1 0 0,0 0-1,-5-14 1,6 21-20,-1 0 0,1-1 0,-1 1 0,0 0 0,0 0 0,1 0 0,-1 0 0,0 0 0,0 0 0,0 0 0,0 0 0,0 1 0,0-1 0,0 0 0,0 0 0,0 1 0,0-1 0,-1 1 0,-1-1 0,0 0 64,1 1-1,-1 0 1,0 0-1,1 0 0,-1 0 1,0 1-1,1-1 1,-1 1-1,0 0 0,1 0 1,-1 0-1,1 0 1,-4 2-1,-18 12 54,0 2 0,1 0 1,1 2-1,1 0 0,-27 32 1,-5 4-173,47-49-115,6-5 35,-1 0 0,0 0-1,0 0 1,0 0 0,0 0-1,0-1 1,0 1 0,0 0-1,0 0 1,0-1-1,0 1 1,0 0 0,-1-1-1,1 0 1,0 1 0,0-1-1,-2 1 1,21-7-12480,27-23 2444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47.4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342 1 7299,'0'0'4232,"-24"29"-172,-76 98-664,87-109-2545,1 1 1,1 0-1,1 0 0,-14 34 0,20-43-507,1-3-129,0 1 1,1-1-1,0 0 1,0 1-1,1-1 0,0 1 1,0 10-1,1-17-209,0 0 0,0 0 0,1 1 0,-1-1 0,0 0 0,1 0 0,-1 0 0,1 0 0,-1 0 0,1 0 0,-1 1 0,1-1 0,0-1 0,-1 1 0,1 0 0,0 0 0,0 0 0,0 0 0,0 0 0,0-1 0,0 1 0,0 0 0,0-1 0,0 1 0,0-1 0,0 1 0,0-1 0,1 0 0,-1 1 0,0-1 0,0 0 1,0 0-1,2 0-1,46 0-12,-46 0 13,8-2-13,0 0 0,0-1 0,1 0 0,-2-1 0,1-1 0,0 1-1,-1-1 1,0-1 0,0 0 0,-1-1 0,15-12 0,9-10-520,46-55 0,-78 83 500,18-21-234,-1 0-1,-1-1 1,-2-1-1,0-1 1,-1 0-1,12-33 1,-25 55 2561,-1 8-1188,-25 419 4054,-39-1-3731,26-267-1350,33-141-79,-1 1-1,0-1 1,-1 0 0,-1-1-1,0 1 1,-1-1 0,-15 18-1,20-28 2,1-1 0,-1 1-1,0-1 1,0 0 0,-1 0-1,1 0 1,0-1 0,-1 0-1,0 0 1,0 0 0,1 0-1,-9 1 1,0-1-1,-1 0 0,1-1 1,-17-1-1,15 0-11,5-1-41,0 0-1,0 0 1,0-1 0,0-1-1,0 1 1,1-2-1,0 1 1,-1-1 0,1 0-1,0-1 1,1 0 0,-1-1-1,1 0 1,0 0-1,1 0 1,0-1 0,0-1-1,0 1 1,1-1 0,0 0-1,0 0 1,1-1 0,-5-10-1,4 7-460,0 1-1,1-2 0,0 1 1,1-1-1,1 1 0,0-1 1,1 0-1,0 0 1,1 0-1,0-1 0,1 1 1,1 0-1,0 0 0,1 0 1,0 0-1,1 0 1,7-21-1,-2 19-1262,0 0 0,0 1 0,17-21-1,42-51-7902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47.8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161 1 9941,'0'0'8758,"-14"24"-6482,2-2-1828,-11 16 626,3 1 1,-25 63-1,35-75-508,1 1-1,1 1 1,1-1-1,2 1 1,-3 37 0,8-66-569,0 0 1,0 1 0,0-1 0,0 0-1,0 0 1,0 0 0,0 0 0,0 0-1,0 0 1,0 0 0,0 1 0,0-1-1,0 0 1,0 0 0,0 0 0,0 0-1,0 0 1,0 0 0,1 0 0,-1 1-1,0-1 1,0 0 0,0 0 0,0 0-1,0 0 1,0 0 0,0 0 0,0 0-1,0 0 1,0 0 0,1 0 0,-1 0-1,0 0 1,0 1 0,0-1 0,0 0-1,0 0 1,0 0 0,0 0 0,1 0-1,-1 0 1,0 0 0,0 0 0,0 0-1,0 0 1,0 0 0,0 0 0,1 0-1,-1 0 1,0-1 0,0 1 0,0 0-1,0 0 1,0 0 0,0 0 0,0 0-1,7 0-91,-1-1-1,0 0 0,0 0 1,0-1-1,0 1 0,-1-1 0,1-1 1,0 1-1,-1-1 0,1 0 0,-1 0 1,7-6-1,8-7-320,31-32 0,-8 7-93,45-35-311,-84 73 806,0 0 1,0 1-1,0-1 0,0 1 0,0 0 0,0 0 1,6-2-1,-8 4 47,-1 0 0,0-1 0,1 1 0,-1 0 1,0 0-1,1 0 0,-1-1 0,1 2 0,-1-1 0,0 0 0,1 0 1,-1 0-1,0 1 0,1-1 0,-1 0 0,0 1 0,1-1 0,-1 1 1,0 0-1,0-1 0,0 1 0,1 0 0,-1 0 0,0 0 1,0 0-1,0 0 0,0 1 0,8 10 389,-2 1 1,0 1-1,0-1 1,-1 1-1,6 21 1,15 77 1704,-25-52-1976,-2-59-1025,7-6-4790,8-26 28,14-11-2467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5:37.4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24575,'0'0'-8191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48.1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246 0 10405,'0'0'11221,"26"28"-9007,85 92-170,-93-101-1453,-2 0 1,0 1-1,-1 0 0,-1 1 1,19 39-1,-26-44-349,-2 1 1,0 0-1,-2 0 1,0 0-1,0 1 1,-2-1-1,0 29 1,-1-24-39,0 0-1,-8 42 1,5-52-144,-1 0 0,0-1-1,0 0 1,-1 0-1,0 0 1,-1 0 0,-10 13-1,-21 25 104,-87 89 1,-59 33-201,152-143 54,15-13-17,9-8 0,-1-1 0,1 1 0,-1-1 0,0 0 0,-15 8 0,10-12-219,11-19-3057,2 14 2601,0-29-3623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1:48.5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 1 304,'0'0'26423,"-3"3"-25191,3-3-1205,-1 1 0,1-1-1,0 0 1,0 0-1,-1 1 1,1-1-1,0 0 1,0 1 0,0-1-1,0 0 1,-1 1-1,1-1 1,0 0-1,0 1 1,0-1 0,0 0-1,0 1 1,0-1-1,0 0 1,0 1 0,0-1-1,0 0 1,0 1-1,0-1 1,0 0-1,0 1 1,0-1 0,0 0-1,1 1 1,-1-1-1,0 0 1,0 1-1,0-1 1,0 0 0,1 1-1,-1-1 1,0 0-1,1 1 1,18 4 750,45-5 136,-34-1-710,66 1-32,163 20-1,-246-18-220,-12-3 57,1 1 0,-1 0 0,0 1 0,0-1 0,0 0 0,1 0 0,-1 1 0,0-1 0,0 0 0,0 1 0,1-1 0,-1 1 0,1 0 0,-1 0 1,-1 0 1,0 0-1,1 0 1,-1 0 0,0 0-1,0 0 1,0 0 0,0 0-1,0 0 1,0 0-1,0 0 1,0 0 0,0 0-1,0 0 1,0 0-1,-1 0 1,1 0 0,0 0-1,-1 0 1,1 0 0,-1 0-1,0 1 1,-3 6 10,-1 0 0,0 0-1,0-1 1,-1 0 0,-8 9 0,-5 6-12,-144 211-5,160-228-1,2-3-2,0-1 1,0 0 0,0 1-1,0-1 1,1 1-1,-1-1 1,0 1 0,1-1-1,-1 1 1,1-1-1,0 1 1,-1-1 0,1 3-1,0-3-36,4 5-246,19-2 189,-1-1 0,0-2 0,40-1 0,-32 0-125,-27 0 162,1 0 0,-1 0 0,1 0 1,0 0-1,-1-1 0,1 0 0,-1 1 0,1-1 0,-1-1 1,0 1-1,1 0 0,5-5 0,-7 5 756,-2 17-285,-2 16-339,-1-1 1,-7 33 0,3-28 38,-1 43 1,6 218 578,3-161-639,4 5 335,-5-141-386,0 0 0,0 1-1,-1-1 1,1 1 0,0-1-1,0 0 1,0 1 0,-1-1 0,1 0-1,0 1 1,0-1 0,-1 0-1,1 1 1,0-1 0,-1 0 0,1 1-1,0-1 1,-1 0 0,1 0-1,-1 0 1,1 1 0,0-1-1,-1 0 1,1 0 0,-1 0 0,1 0-1,-1 0 1,1 0 0,0 0-1,-1 0 1,1 0 0,-1 0-1,-16 0 30,14-1-30,-5 1-34,6 0-446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1.6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0 421 3474,'0'0'16671,"25"-5"-15185,81-19-259,-98 21-1127,0 0-1,-1-1 0,1 0 0,-1 0 0,0-1 0,0 0 0,0 0 0,0 0 0,-1-1 0,0 0 0,0 0 0,-1-1 0,0 1 0,0-1 0,6-13 0,-1 6 45,-3 3-72,-1-1-1,0 0 0,0 0 1,-2-1-1,1 1 0,-1-1 1,-1 0-1,0 0 0,-1 0 0,-1-1 1,0 1-1,0 0 0,-2-1 1,-1-16-1,1 27-33,1-1-1,-1 0 1,1 1 0,-1-1-1,0 1 1,-1-1 0,1 1-1,-1-1 1,1 1 0,-1 0-1,0 0 1,0 0 0,-1 0 0,1 0-1,0 0 1,-1 1 0,0-1-1,0 1 1,-5-4 0,6 5 0,0 0 0,0 0 1,-1 0-1,1 0 0,-1 0 1,1 1-1,-1-1 0,1 1 1,-1 0-1,1-1 0,-1 1 1,1 0-1,-1 1 0,0-1 1,1 0-1,-1 1 0,1 0 1,0-1-1,-1 1 0,1 0 1,-1 0-1,1 0 1,0 1-1,0-1 0,0 0 1,0 1-1,0-1 0,0 1 1,0 0-1,-2 2 0,-7 8-8,1-1 1,1 1-1,0 1 0,0 0 0,2 0 0,-1 1 1,2 0-1,0 0 0,0 0 0,1 1 0,1 0 0,1 0 1,0 0-1,1 0 0,-1 18 0,3-14 51,-1-13-46,1 0 1,0 1-1,0-1 0,0 1 1,1-1-1,0 0 0,0 1 1,0-1-1,1 0 0,0 0 1,0 0-1,1 0 0,0 0 1,4 7-1,3-1-24,1-1-1,0-1 0,1 1 1,-1-2-1,2 1 1,0-2-1,0 0 1,0 0-1,1-1 0,26 9 1,-34-14-342,1 0 0,-1 0 1,0-1-1,1 0 0,-1 0 0,12 0 1,9-5-3793,-25 3 3442,0 1 1,0-1 0,0 0 0,0 0-1,0 0 1,-1 0 0,1-1 0,0 1-1,-1 0 1,2-2 0,13-17-6908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1.8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272 0 11013,'0'0'10133,"-133"132"-8709,92-84-559,10-13-609,5 0-256,6-15-736,9 1-1922,1-21-2896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1.9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7876,'0'0'16167,"159"62"-15879,-113-55-288,6-7-1088,4 7-1874,-4-7-4033,-6 0-6291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2.1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8900,'0'0'12534,"5"138"-12406,11-117-128,-1-7-1057,0-7-2624,-4-7-3250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2.3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124 146 8964,'-123'-146'7716,"128"146"-6324,16 0-783,15 0-177,5 0-432,0 0-1057,-5 0-3377,5 0-3441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2.5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100 0 9732,'0'0'8028,"-14"20"-5248,-46 64-635,57-80-2025,0 0 0,0 0-1,1 0 1,0 0 0,-1 1-1,2-1 1,-1 1 0,0-1 0,1 1-1,0 0 1,0-1 0,1 1-1,-1 0 1,1 0 0,0 0 0,0 0-1,0-1 1,1 1 0,0 0 0,0 0-1,2 5 1,1-2-148,1 1 0,0-1 1,1-1-1,0 1 0,0-1 0,1 0 0,14 11 1,21 27-192,-36-39 175,-1 1-1,0 1 1,-1-1 0,1 0-1,-1 1 1,-1 0 0,0 0-1,0 0 1,0 0 0,-1 1-1,0-1 1,0 15 0,-3-22 47,0 0-1,-1 0 1,1 0 0,-1-1 0,1 1 0,-1-1-1,1 1 1,-1-1 0,1 1 0,-1-1 0,-2 0 0,3 0-13,-46 3-1962,45-3 1581,0 0 1,0 0 0,-1 0 0,1-1 0,0 1 0,0-1-1,0 1 1,-1-1 0,1 0 0,-2-1 0,2 0-176,1 0 0,-1 0 1,1 1-1,0-1 1,-1 0-1,1 0 0,0 0 1,1-1-1,-2-2 1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2.7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1 111 6467,'0'0'12790,"143"-28"-11398,-76 14-975,-5-6-417,-1-1-721,-9 7-3056,-16 0-2706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2.9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7700,'0'0'17768,"0"138"-16728,0-117-784,5-7-240,5 0-16,-5-1-1520,11-6-1650,-6-7-2032,0 0-3490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5.1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385 218 6707,'0'0'16317,"-20"-22"-14602,-68-68-29,82 85-1482,0-1-1,0 1 1,-1 0-1,1 1 0,-1-1 1,0 1-1,0 1 1,-8-4-1,-10-4 360,14 4-380,-1 0 0,-1 1 1,1 0-1,-1 1 0,0 1 1,0 0-1,0 0 0,-1 1 1,1 1-1,-21-1 0,34 4-181,-1-1-1,1 0 0,-1 1 0,0-1 0,1 0 1,0 1-1,-1-1 0,1 1 0,-1-1 0,1 1 1,-1-1-1,1 1 0,0-1 0,-1 1 0,1-1 1,0 1-1,0-1 0,0 1 0,-1 0 0,1-1 0,0 1 1,0-1-1,0 1 0,0 0 0,-4 23-89,3-16 64,1-6 19,-4 24-49,-2 45 1,6-66 40,0 1 0,0-1 0,0 1 0,0-1 0,1 0 0,0 1 0,1-1 0,-1 0 0,1 0 0,0 0 0,0 0 0,0 0 0,1 0 0,0 0 0,5 7 0,9 1-1,-1-1 1,1-1 0,1 0-1,0-1 1,1-1 0,25 9-1,30 14 25,-54-22-12,70 37 39,-81-41-30,1 0 0,-1 0 0,-1 1 0,1 1 0,-1-1 0,11 14 0,-18-20 0,1 1 0,-1 0 0,0 0 0,0 0 0,0 0 0,0 0 0,0 0 0,0 0-1,0 0 1,0 0 0,-1 1 0,1-1 0,-1 0 0,0 4 0,0-5 1,0 1 1,0-1-1,-1 0 1,1 0 0,-1 0-1,1 0 1,-1 0-1,1 0 1,-1 0-1,0 0 1,1 0-1,-1 0 1,0 0-1,0 0 1,0-1-1,1 1 1,-1 0-1,0 0 1,0-1 0,-2 2-1,-4 1 51,-1-1 1,0 1-1,0-1 0,0-1 1,0 1-1,-11 0 0,0 0 32,-35 5 49,0-3 1,-82-5 0,54 0-199,80 1-130,1-7-1432,1 1 462,0-1 0,0 0-1,1 1 1,0-1 0,0 1-1,1-1 1,-1 1 0,1-1-1,1 1 1,-1 0 0,1 0-1,0 0 1,6-7 0,22-23-12207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3.1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7 3362,'0'0'20041,"71"-7"-19289,-40 7-224,5 0-528,-5 0-640,-11 0-2321,-9 14-3378,-11 0-3074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3.6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1 257 2817,'0'0'18291,"15"9"-17381,54 28-398,-65-36-493,0 1-1,0-1 0,0 0 0,0 0 1,0 0-1,0-1 0,1 0 1,-1 1-1,0-2 0,0 1 1,1 0-1,-1-1 0,0 0 0,0 0 1,0 0-1,0 0 0,0 0 1,0-1-1,0 0 0,0 0 0,5-4 1,-3 3-3,44-28-220,52-39-1,-25 15-373,-75 54 1536,-2 20 2856,0 30-2132,24-48-2010,-13-1 209,0 0 0,0-1 1,0-1-1,-1 0 1,1 0-1,12-5 1,-18 6 109,-1-1-1,0 1 1,1 0 0,-1 1 0,1-1 0,-1 1 0,1-1-1,-1 1 1,1 1 0,-1-1 0,7 2 0,-2 1 213,-1 0 1,0 0-1,0 1 1,11 7-1,-15-9-165,0 0 0,0 0 0,1 0-1,-1 0 1,0-1 0,0 0 0,1 0-1,-1 0 1,1 0 0,5-1 0,-7 0-36,-1 0 0,1 0 0,-1-1 1,1 1-1,-1-1 0,0 1 0,1-1 0,-1 0 1,0 0-1,0 0 0,0 0 0,0-1 1,1 1-1,-2 0 0,1-1 0,0 0 0,0 1 1,0-1-1,2-3 0,4-6-73,-1-1-1,0 1 0,8-20 1,-11 22-950,-1 0 1,0 0 0,2-16 0,-4 20-367,1-1-1,0 1 1,0-1 0,0 1 0,4-8 0,-1 5-1204,10-26-9717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3.8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42 8436,'0'0'15495,"92"0"-14871,-35 0-256,-1 0-256,-10-7-112,-5 0-880,-15 1-2241,-11-1-1778,-10-7-3568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4.0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 1 9604,'0'0'9381,"-10"180"-5155,10-104-1249,36-7-1104,5-13-1041,16-15-464,-6-13-224,0-14-144,1-14-608,-1 0-2353,0-28-2162,6-20-3665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4.5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84 2945,'0'0'17344,"26"-3"-15193,346-62 4206,-368 64-6348,32-5-149,57-2-1,-90 8-1396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4.9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 1 4802,'0'0'8391,"-1"24"-3931,-3 81-1229,4-91-2596,0 0-1,1 0 0,0 0 1,1 0-1,0 0 1,8 22-1,-5-23-505,2 1 1,-1-1-1,2 0 1,17 23-1,-3-14-765,-19-19-437,0-1 0,1 0 1,0 0-1,-1 0 0,1 0 0,0-1 0,7 2 0,29 2-7512,-10-6 7947,-3 1 6143,-22-1-5120,-1 1 0,1-1 0,-1 0 0,1 0 0,-1 0 0,0-1-1,1 1 1,-1-1 0,0 0 0,0-1 0,0 1 0,0-1 0,-1 0 0,5-3 0,4-6 215,1-1 0,14-19 0,-21 24-457,0 0 0,0 0-1,-1-1 1,0 0 0,-1 0-1,0 0 1,0 0 0,-1-1-1,0 0 1,-1 0 0,0 0-1,0 0 1,-1 0 0,0 0-1,-1 0 1,-1-10 0,1 19-69,-1 0 0,1 0 0,0 0 0,-1 0 0,1 0 0,-1 0 0,1 1 0,-1-1 1,0 0-1,1 0 0,-1 1 0,0-1 0,1 0 0,-1 1 0,0-1 0,0 0 0,0 1 1,0 0-1,1-1 0,-1 1 0,0-1 0,0 1 0,0 0 0,0-1 0,0 1 0,0 0 0,0 0 1,0 0-1,0 0 0,0 0 0,-2 0 0,1 0-11,0 0 0,-1 1-1,1-1 1,0 0 0,0 1 0,-1-1 0,1 1-1,0 0 1,0 0 0,0 0 0,0 0 0,0 0-1,0 0 1,-2 2 0,1 0-36,0 1 0,0-1 0,1 0 0,0 1 0,-1 0 1,1 0-1,0 0 0,1 0 0,-1 0 0,1 0 0,0 0 0,-2 6 0,-1 55 782,5-64-804,-1 0 0,0 0 1,1 0-1,-1 0 1,1-1-1,0 1 0,-1 0 1,1 0-1,-1 0 1,1-1-1,0 1 0,0 0 1,-1-1-1,1 1 1,0-1-1,0 1 0,0-1 1,0 1-1,0-1 1,-1 0-1,1 1 0,0-1 1,0 0-1,0 0 1,0 1-1,0-1 1,0 0-1,0 0 0,0 0 1,0 0-1,1-1 1,34 0-254,-25-2-499,1-1 0,-1 0 1,0-1-1,-1 0 0,1-1 0,-1 0 1,0-1-1,0 0 0,11-10 1,20-14-4337,5 4-695,-4 5-1951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5.0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1 176,'0'0'19705,"15"131"-17496,-10-110-976,-5-14-545,0 0-688,5-7-1121,-5-7-1168,0-21-2145,0-6-4210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5.2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145 188 13222,'-144'-153'11573,"159"153"-11573,16-7-224,5 7-64,5-6-2737,-5-1-3682,5-7-7588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5.6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7171,'0'0'13342,"0"25"-11664,0-4-1245,-1 8 204,2 1 0,1-1 0,1 0 0,8 32 0,4 10 575,12 49 104,-23-103-1237,2 0 0,0 0-1,1-1 1,15 25-1,-21-39-85,0 0-1,0 0 1,0 0-1,1 0 0,-1-1 1,1 1-1,0 0 0,-1-1 1,1 1-1,3 1 0,-4-3-2,-1 0 0,1 0 0,0 0 0,-1 0 0,1 0-1,-1 0 1,1 0 0,0 0 0,-1 0 0,1 0 0,-1 0 0,1 0-1,-1 0 1,1-1 0,0 1 0,-1 0 0,1 0 0,-1-1 0,1 1-1,-1 0 1,1-1 0,-1 1 0,0-1 0,1 1 0,-1-1 0,1 1-1,-1 0 1,0-1 0,1 0 0,-1 1 0,0-1 0,0 1 0,1-1 0,-1 1-1,0-1 1,0 1 0,0-2 0,1 0 9,4-10-236,1 0-1,0 0 1,0 0 0,2 1 0,10-14-1,-17 23 165,1 1-1,0 0 0,0 0 1,-1 0-1,1 0 0,0 0 1,0 0-1,0 0 1,0 1-1,0-1 0,0 1 1,0-1-1,0 1 0,0 0 1,0 0-1,0 0 0,1 0 1,-1 0-1,0 0 0,0 0 1,0 1-1,3 0 1,1 1 42,-1 0 1,0 0 0,0 0 0,0 0 0,0 1 0,8 5-1,-9-5 66,0 0-1,0 1 0,-1-1 0,1 1 0,-1-1 0,0 1 0,0 0 0,3 7 0,-5-8 4,0-1 0,0 0 0,0 0 0,-1 1 0,1-1 0,-1 0-1,1 1 1,-1-1 0,0 1 0,0-1 0,0 1 0,0-1-1,-1 0 1,1 1 0,-1-1 0,1 0 0,-1 1 0,0-1 0,0 0-1,-1 3 1,-4 3 108,0-1-1,0 0 0,-1 0 1,0-1-1,0 0 0,0 0 0,-1 0 1,0-1-1,0 0 0,-12 4 1,-18 14-155,37-22-895,3-11-5096,11-13-448,2 1-3341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6.1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195 70 560,'0'0'16376,"-9"-11"-14197,-31-35-356,38 44-1734,0 1 1,0-1 0,0 1 0,0 0 0,0 0 0,0 0 0,0 0 0,0 1-1,0-1 1,0 0 0,0 1 0,-1 0 0,1-1 0,0 1 0,0 0 0,0 0-1,-1 0 1,1 0 0,0 1 0,0-1 0,-1 1 0,1-1 0,0 1-1,0 0 1,0 0 0,0 0 0,0 0 0,0 0 0,0 0 0,0 0 0,1 1-1,-1-1 1,0 1 0,-1 1 0,-6 6 112,0-1 1,1 2-1,-14 17 0,19-23-90,0 1-1,0-1 1,1 1-1,-1 0 1,1 0 0,0 0-1,0 0 1,1 0-1,0 1 1,0-1-1,-1 6 1,3-10-122,0-1 0,-1 0 1,1 1-1,0-1 0,0 0 1,0 1-1,0-1 1,-1 0-1,1 0 0,0 0 1,0 0-1,0 0 0,0 0 1,0 0-1,-1 0 0,3 0 1,-1 0-14,9 0-7,1-1 0,-1 0 1,0 0-1,0-1 0,0-1 0,0 0 0,0 0 1,-1-1-1,1 0 0,-1-1 0,16-10 0,-23 14 51,5-5-338,2 1-1,-1 1 1,19-7-1,-26 11 310,0-1 1,0 0-1,0 1 0,0-1 0,0 1 0,0 0 0,0 0 0,0 0 0,0 0 0,0 0 1,0 0-1,0 1 0,0-1 0,0 1 0,0-1 0,0 1 0,0 0 0,0-1 0,0 1 1,0 0-1,0 0 0,-1 1 0,1-1 0,0 0 0,-1 1 0,1-1 0,0 2 0,-1-2 60,0 0-1,0 1 0,0-1 1,0-1-1,0 1 0,0 0 1,1 0-1,-1 0 0,0 0 1,0-1-1,1 1 0,-1-1 0,0 1 1,0-1-1,1 1 0,1-1 1,-1 0-184,-1 0 1,0 0-1,0 0 1,0 0-1,0 0 1,0-1-1,0 1 1,0 0-1,0-1 1,0 1-1,0-1 0,0 1 1,0-1-1,0 1 1,0-1-1,0 0 1,0 0-1,-1 1 1,2-2-1,14-17-4035,3-2-3095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5.6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5843,'0'0'3572,"6"28"553,18 92-615,-19-99-2807,0 0-1,2-1 1,0 0-1,1 0 1,1 0-1,0-1 1,14 19-1,-20-34-575,1 3 30,0 0 0,1-1-1,0 1 1,1-1 0,7 8 0,-10-12-123,0 1 0,0-1 0,0 0 1,0 0-1,1 0 0,-1-1 0,1 1 1,-1-1-1,1 1 0,-1-1 0,1 0 0,0-1 1,-1 1-1,7 0 0,-8-1-28,0 0-1,1 0 1,-1 0-1,0 0 0,0-1 1,0 1-1,0-1 1,0 1-1,0-1 1,0 0-1,0 1 1,0-1-1,-1 0 1,1 0-1,0 0 1,0-1-1,-1 1 1,1 0-1,0-1 1,-1 1-1,0-1 1,1 1-1,1-4 1,0-1 22,0-1 0,-1 1 0,0-1 0,0 0 0,-1 0 0,1-7 0,1 1 2,22-167-743,-24 189 2406,-2 29-708,2 0 0,7 41 0,-4-65-803,-2-7-71,0 1 0,-1-1-1,0 1 1,1 9 0,-1-14-111,-1 0 1,1 0-1,0 1 0,1-1 0,-1 0 1,1 0-1,-1 0 0,1 0 0,0-1 1,0 1-1,0 0 0,0-1 1,1 1-1,-1-1 0,1 0 0,-1 0 1,1 0-1,4 3 0,-5-4-364,0 0 1,0 0-1,0 0 0,0 0 0,0-1 0,0 1 1,1 0-1,-1-1 0,0 1 0,2-1 1,-3-1-53,0 0 1,0 0 0,0 0-1,-1 0 1,1 0 0,0 0-1,-1-1 1,1 1 0,-1 0 0,1 0-1,-1 0 1,0-1 0,1 1-1,-1 0 1,0-1 0,0 1-1,0 0 1,0 0 0,0-1 0,0 1-1,0 0 1,-1-2 0,2-16-3832,10-29-5269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6.4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29 2193,'0'0'20481,"0"8"-18557,-1-6-1855,1 1-1,0 0 1,0-1-1,0 1 1,1-1 0,-1 1-1,0 0 1,1-1-1,0 1 1,0-1 0,0 1-1,0-1 1,0 0-1,0 1 1,0-1 0,1 0-1,-1 0 1,1 0-1,0 0 1,0 0 0,-1 0-1,1 0 1,0 0-1,1-1 1,-1 1 0,0-1-1,0 0 1,1 0-1,-1 1 1,0-1 0,1-1-1,-1 1 1,1 0-1,3 0 1,17 5-669,0-1-1,1-1 1,0-1 0,44 0 0,-67-4 571,0 1 0,0 0 0,-1 0 0,1 0 1,0-1-1,-1 1 0,1 0 0,0-1 1,-1 1-1,1-1 0,-1 1 0,1 0 0,-1-1 1,1 0-1,-1 1 0,1-1 0,-1 1 0,1-1 1,-1 1-1,1-1 0,-1 0 0,0 1 0,0-1 1,1 0-1,-1 0 0,0 1 0,0-1 1,0 0-1,1-1 0,-1 0 21,1 0 1,0 0-1,0-1 1,0 1-1,0 0 1,0 0-1,0 0 1,1 0-1,-1 0 1,1 0-1,-1 1 1,1-1-1,0 0 1,1-1-1,-1 2 1094,20-6-1580,-16 4-359,0 0-1,0-1 0,0 0 0,-1 0 0,0-1 0,7-6 0,3-3-4310,10-7-7196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6.9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4018,'0'0'19897,"6"16"-18662,21 51-389,-26-65-822,0 1 1,1-1-1,-1 1 0,1-1 1,0 0-1,0 1 0,0-1 1,0 0-1,0 0 0,0-1 1,1 1-1,-1 0 0,1-1 1,-1 1-1,1-1 0,-1 0 1,1 0-1,0 0 0,0 0 0,-1 0 1,1-1-1,0 1 0,0-1 1,0 0-1,0 0 0,0 0 1,0 0-1,-1 0 0,1-1 1,5-1-1,8 1 54,-8 1-110,0-1-1,-1 0 0,0-1 1,1 1-1,7-4 1,-8 2-174,0 1 0,-1 1 0,1-1 1,0 1-1,7 0 0,-12 1-95,-2 13 210,0-11 123,0-1 0,0 0 0,-1 0 0,1 0 0,0 0 0,0 0 0,1 0 0,-1 0 0,0 0 1,0 0-1,0 0 0,1 0 0,-1 0 0,1 0 0,-1 0 0,0 0 0,1-1 0,0 1 0,-1 0 0,1 0 0,0 0 0,-1-1 0,1 1 0,0 0 0,0 0 0,-1-1 0,1 1 0,0-1 0,0 1 0,0-1 0,0 1 0,0-1 1,0 0-1,0 1 0,0-1 0,0 0 0,0 0 0,0 1 0,0-1 0,0 0 0,0 0 0,0 0 0,0-1 0,1 1 0,6-2-114,1 0 0,-1 0 0,0-1 1,13-6-1,5-2-57,-10 7 211,1 1 0,0 0 0,0 1 0,24 1 0,-37 0-213,0 0 0,-1 0 0,1 0 0,-1 0 1,1-1-1,-1 0 0,0 1 0,0-1 0,4-3 0,10-5-7790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7.2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 13830,'0'0'7476,"154"-7"-6868,-128 21-16,-6 7 641,-4 0-977,-6 0 176,-5-1 32,0-13-240,-5 7-143,0 0-81,0 0-1057,-15 7-2240,-6-1-4419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7.3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35 5683,'0'0'22506,"0"7"-22506,0-28-3154,0 0-3377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9.1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160 28 5186,'0'0'15119,"-9"0"-10799,35-2-4290,0 0 0,31-8 0,-32 5-81,0 1-1,32-1 1,-21 5-240,-33 0 160,-3 4 24,1 16 230,-2 1-1,0 0 1,-1 0-1,-1-1 0,-1 1 1,-1-1-1,-1 0 1,-9 21-1,-1-6 1,8-19-69,0 0 0,1 1 1,1 0-1,0 0 0,2 0 0,0 1 1,1 0-1,-2 19 0,6-36-82,0-1-1,0 1 1,0 0 0,0-1-1,0 1 1,0-1 0,0 1-1,0-1 1,0 0 0,0 1-1,0-1 1,0 0 0,0 0-1,0 1 1,0-1 0,0 0-1,1 0 1,-1 0-1,2-1 1,36 1-313,-28 0 105,-5 0 114,0-1 0,-1 1 0,1-1 0,0 0 0,-1 0 0,1 0 1,-1-1-1,1 0 0,-1 0 0,0-1 0,0 1 0,0-1 0,0 0 0,0 0 1,0-1-1,-1 0 0,0 1 0,0-2 0,0 1 0,0 0 0,0-1 0,-1 1 1,0-1-1,4-9 0,-2 5-304,6-10 887,-8 18 19,-3 12-45,-2-2-256,0 1 0,-1-1 0,-7 17 0,-8 29 649,10 7 24,3 0-1,6 109 0,1-65-502,10 70-56,1 2 238,-12-156-390,0 32-5,-1-52-114,0 1-1,0-1 0,0 0 1,-1 0-1,1 1 1,-1-1-1,0 0 0,1 0 1,-1 0-1,0 0 0,0 0 1,0 0-1,-1 0 1,1 0-1,0 0 0,-1 0 1,-2 2-1,-4 1 168,-1-1 0,0 0-1,1 0 1,-12 2 0,-15 7 132,18-5-214,-99 39 817,99-42-725,-1 0 1,1-1-1,0-1 0,-1-1 1,-22 0-1,32-2-197,-1 0 0,1 0 0,0-1-1,0 0 1,-15-4 0,19 3-415,0 1 0,0-1 0,0-1 0,1 1 0,-1-1 0,1 1 0,-1-1 0,1 0 0,0 0 0,0-1 0,1 1 1,-1 0-1,-3-7 0,-13-22-7594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12.1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308 48 3265,'0'0'13463,"-27"-8"-10948,-85-24-596,106 30-1663,-1 0 0,1 1 0,-1 0 0,0 0 0,1 1 0,-1 0 0,0 0-1,0 1 1,1-1 0,-1 1 0,1 1 0,-1-1 0,-11 6 0,13-5-112,0 1 0,0 0 0,0 1 0,0-1 0,1 1 0,-1 0 0,1 0 0,0 0 0,1 1 0,-1-1 0,-5 11 0,3-3 171,6-12-316,0 1-1,0-1 0,0 0 1,0 0-1,0 0 0,0 0 1,0 0-1,0 0 0,0 0 0,0 1 1,0-1-1,0 0 0,0 0 1,0 0-1,0 0 0,0 0 1,0 0-1,0 0 0,0 0 1,0 1-1,0-1 0,0 0 1,0 0-1,0 0 0,0 0 1,0 0-1,0 0 0,0 0 1,0 0-1,0 0 0,1 0 1,-1 0-1,0 1 0,0-1 1,0 0-1,0 0 0,0 0 1,0 0-1,0 0 0,0 0 0,0 0 1,1 0-1,-1 0 0,0 0 1,0 0-1,0 0 0,0 0 1,0 0-1,0 0 0,0 0 1,1 0-1,-1 0 0,0 0 1,0 0-1,0 0 0,0 0 1,0 0-1,0 0 0,0 0 1,0 0-1,0-1 0,1 1 1,-1 0-1,0 0 0,0 0 1,0 0-1,0 0 0,0 0 1,0 0-1,41-1-118,-20 0 93,1 0-1,0 2 1,30 5-1,-46-5 7,1 1 0,-1 0 0,1 0 0,-1 0 0,1 1 0,-1 0 0,0 0 0,0 1 0,-1-1 0,1 1 0,-1 1 0,0-1 0,0 1 0,0 0 0,6 7 0,-4-1 29,0 0 0,0 1 0,-1 0 0,-1 0 0,0 0 0,0 0 0,-2 1 0,1 0 0,1 16 0,0 12 562,-3 69 0,-2-82-186,1-25-327,-1 1 1,0 0 0,0 0 0,0-1 0,-1 1 0,0 0-1,1 0 1,-1-1 0,0 1 0,-1 0 0,1-1-1,0 1 1,-1-1 0,0 0 0,0 0 0,0 1-1,0-1 1,-1 0 0,1-1 0,-5 5 0,5-6-26,2-3-1028,1-6 171,0 0 0,0 0 0,1 0 0,0 0 0,0 1 0,1-1 0,6-13 0,0-2-810,14-41-4056,7 0-2403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12.5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5939,'0'0'3102,"0"22"927,1 142 2064,0-151-5648,0 0-1,2 0 0,-1-1 1,2 1-1,0-1 1,0 0-1,1 0 0,7 13 1,-8-19-631,0 1 1,0-2-1,0 1 1,1 0 0,0-1-1,0 0 1,7 5-1,-9-7-446,1-1-1,-1 0 1,1 0-1,0 0 1,-1 0-1,1-1 1,0 1-1,0-1 1,0 0-1,0 0 1,1 0 0,-1-1-1,4 0 1,32 0-8465,-15 0 8226,-23 1 1349,0-1 0,0 0 0,0 1 0,-1-1 0,1 1 0,0 0 0,0-1-1,-1 1 1,1 0 0,-1 0 0,1 0 0,1 2 0,16 6 2383,-13-8-2621,-1-1 1,1 0 0,-1 0-1,1-1 1,-1 1 0,1-1-1,-1 0 1,0-1-1,1 1 1,-1-1 0,0 0-1,0 0 1,0-1 0,0 1-1,0-1 1,-1 0 0,1-1-1,-1 1 1,0-1-1,5-5 1,3-4-190,-1-1-1,0 0 1,-1 0 0,0-1-1,7-17 1,-15 29-11,-1 0-1,1 0 1,-1 0 0,0 0-1,0 0 1,0 0 0,0-1-1,-1 1 1,1 0 0,-1 0-1,0-1 1,0 1 0,0 0-1,-1-4 1,1 6 19,-1 0-1,1 0 1,0 1 0,-1-1-1,1 0 1,0 1 0,-1-1-1,1 0 1,-1 1 0,1-1-1,-1 1 1,1-1 0,-1 1-1,1-1 1,-1 1-1,0-1 1,1 1 0,-1 0-1,0-1 1,1 1 0,-1 0-1,0-1 1,-1 1 0,0 0 84,0 0 0,-1 0 0,1 0 0,0 0 0,-1 0 0,1 1 0,0-1 0,0 1 0,0-1 0,-1 1 0,-3 2 0,-1 1-20,0 0 1,1 0-1,-1 1 1,1 0-1,0 0 0,0 1 1,1 0-1,-1 0 1,1 0-1,0 0 1,1 1-1,-6 11 0,5-9 186,0 1 0,1 0 1,0 0-1,1 0 0,0 1 0,1-1 0,0 1 0,-1 21 0,3-31-291,0 0 1,1 0-1,-1-1 1,0 1-1,0 0 1,1 0-1,-1-1 1,1 1-1,-1 0 1,1 0-1,-1-1 1,1 1-1,-1-1 1,1 1-1,-1 0 1,1-1-1,0 1 1,-1-1-1,1 1 1,0-1-1,0 0 1,-1 1-1,1-1 1,0 0-1,0 1 1,-1-1-1,1 0 1,0 0-1,0 0 1,0 0-1,0 0 1,1 0-1,38 0 205,-23-1-146,-8 1-210,0-1 0,0 0 0,-1-1 0,1 0 0,0 0 0,-1-1 0,1 0 0,-1 0 0,0-1 0,12-7 0,-3-1-2114,0 0 0,-1-1 0,19-19 1,-12 8-4819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12.7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3602,'0'0'16903,"25"125"-14518,-15-105-1104,-10-13-721,11-7-560,-6 0-16,0 0-1504,5-7-1906,6-20-1632,-6-15-3730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12.9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6 153 8468,'-6'-153'11989,"12"160"-11668,14 0-305,11-7-16,0 0-1985,5 0-3762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13.1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52 1 1297,'0'0'15975,"-46"124"-13014,41-89-1568,5-14-449,0 0-495,15-8-385,16-6-64,5-7 0,5 0-16,-5 0-401,-6-7-767,-4-13-257,-5-1-496,-6 0-1856,-5 0-1074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6.2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5314,'0'0'10653,"4"28"-8318,25 197 2478,-23-179-3805,1 1 1,3-1-1,2-1 0,30 74 1,7-32-694,-46-69-272,-3-18-41,0 1 1,0-1-1,0 0 1,0 1-1,0-1 1,0 0 0,0 1-1,0-1 1,0 0-1,0 1 1,0-1-1,0 0 1,0 1 0,0-1-1,1 0 1,-1 1-1,0-1 1,0 0-1,0 1 1,0-1-1,0 0 1,1 0 0,-1 1-1,0-1 1,0 0-1,1 0 1,-1 1-1,0-1 1,0 0 0,1 0-1,-1 0 1,0 1-1,1-1 1,-1 0-1,0 0 1,0 0 0,1 0-1,-1 0 1,0 0-1,1 0 1,-1 0-1,0 0 1,1 0-1,-1 0 1,0 0 0,1 0-1,-1 0 1,0 0-1,1 0 1,-1 0-1,0 0 1,1 0 0,-1 0-1,2 0 41,6 0-102,15 0-117,-12 1 157,0-1 1,1 0-1,-1-1 0,16-2 1,3-5 32,0 1 1,46-4-1,-67 10-17,-1 0 0,1 1 0,0 0 0,-1 1 1,1 0-1,0 0 0,-1 1 0,1 0 0,-1 1 0,0-1 0,0 2 0,0-1 0,0 1 1,8 5-1,-8-3-11,-1 0 0,1 0 0,-1 0 0,9 12 0,-13-14 95,-1-1-1,0 1 1,0 0 0,0 0-1,0 0 1,-1 0-1,0 0 1,1 0 0,-2 0-1,1 1 1,0-1 0,-1 0-1,0 6 1,-1-7-16,0 0 1,0 0-1,0-1 1,-1 1-1,1-1 1,-1 0-1,0 1 1,1-1-1,-1 0 1,0 0-1,0 0 1,-1 0 0,1 0-1,0 0 1,-1-1-1,1 1 1,-1-1-1,1 0 1,-1 0-1,-2 1 1,-10 5 85,0 0 1,-21 5-1,17-9-30,0 0 0,0-1-1,0 0 1,-31-3 0,14 0-37,-12-4-10,46 5-130,0 0 0,0 0 0,1-1 0,-1 1 1,0 0-1,1-1 0,-1 1 0,0-1 0,1 1 0,-1-1 0,0 0 1,1 0-1,-1 0 0,1 0 0,0 0 0,-1 0 0,1 0 0,0 0 1,0-1-1,-1 1 0,1 0 0,-1-2 0,2 1-904,0-17-12991,0 3 6756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13.5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 0 10197,'0'0'3076,"-1"27"1203,-1 11-2876,-1-2-107,2 1-1,5 45 1,-3-74-1052,0 1-1,1 0 0,0-1 0,1 1 0,-1-1 0,2 0 0,-1 0 0,1 0 0,1 0 0,9 13 0,-10-17-225,-1 0-1,1 0 0,0 0 0,0 0 1,0-1-1,0 1 0,0-1 0,1 0 1,0-1-1,-1 1 0,1-1 0,0 0 0,0 0 1,1 0-1,-1-1 0,0 0 0,0 0 1,11 0-1,-1-2-242,-1 0 0,1-2 0,-1 1-1,0-2 1,28-10 0,30-8-585,-71 22 823,1-1 0,0 1 0,-1 0 1,1 0-1,0-1 0,-1 1 0,1 0 0,0 1 0,-1-1 1,1 0-1,0 0 0,-1 1 0,1-1 0,-1 1 0,1-1 1,0 1-1,-1 0 0,1 0 0,-1-1 0,0 1 0,1 0 1,-1 0-1,0 1 0,1-1 0,-1 0 0,1 2 1,1 2 313,0 0 1,-1 0 0,0 0-1,0 0 1,-1 0 0,2 8-1,4 10 868,-6-23-1430,1 1-1,0-1 0,-1 1 1,1-1-1,0 0 1,0 1-1,-1-1 0,1 0 1,0 0-1,0 0 1,0-1-1,-1 1 0,1 0 1,0-1-1,2 0 1,0-2-647,0 0 1,0 0 0,-1-1 0,1 1-1,-1-1 1,0 0 0,0 0 0,3-6 0,-3 5-89,26-40-7932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13.7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9220,'0'0'16104,"149"90"-15096,-118-76-256,-11 7-255,-4-7-193,-6-7-128,-5-1-64,-5 1-112,0 7-208,0 14-1185,0 0-1808,-20 6-2034,9-6-3056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13.9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63 8628,'0'0'18600,"0"-21"-20232,0 0-3042,5 0-6147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25.2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319 66 3506,'0'0'18147,"-18"-10"-16707,-62-32-197,75 40-1140,1 0 0,-1 0 0,0 0 0,0 1 0,1 0 0,-1 0 0,0 0 0,0 0 0,0 1 0,-1 0 0,1 0 0,0 0 0,0 1 0,0-1 0,0 1 0,0 0 0,0 1 0,1-1 0,-7 4 0,7-4-76,-8 4 14,0 0 0,0 1 0,-14 9 0,21-12-48,0 0 1,1 1 0,-1 0 0,1 0-1,-1 0 1,1 0 0,0 1 0,1-1-1,-6 10 1,8-13-20,1 0 0,0 0 0,-1 0 0,1 1 0,0-1 0,0 0 0,0 0 0,0 1 0,0-1 0,0 0 0,0 0 0,0 0-1,0 1 1,1-1 0,-1 0 0,0 0 0,1 0 0,-1 1 0,1-1 0,-1 0 0,1 0 0,0 0 0,0 0 0,-1 0 0,3 1 0,24 21-258,-24-21 274,8 7-2,23 14 11,-2 1 0,-1 2 1,30 32-1,-53-49-7,0 1 0,0 0 1,-1 1-1,0 0 0,-1 0 1,0 0-1,-1 1 0,0 0 0,-1 0 1,0 0-1,-1 1 0,0-1 1,-1 1-1,1 13 0,-3-19 0,2 12-6,-2 1 1,0-1 0,-1 0-1,-6 29 1,7-45-25,-1 1 1,0-1-1,0 0 1,0 1-1,0-1 1,-1 0-1,1 0 1,-1 0-1,0 0 1,0 0-1,0 0 1,0 0-1,0 0 1,-1-1-1,1 1 1,-1-1-1,1 0 1,-1 0 0,0 0-1,0 0 1,0 0-1,0-1 1,-1 1-1,1-1 1,0 0-1,0 0 1,-1 0-1,1 0 1,-1-1-1,1 0 1,-7 1-1,9-1-17,0-1 0,0 1 0,0 0 0,-1 0 0,1 0 0,0 0 0,0 0 0,0 1 1,-1-1-1,1 0 0,0 1 0,0-1 0,0 0 0,0 1 0,0 0 0,0-1 0,0 1 0,0-1 0,0 1 0,0 0 0,0 0 0,-1 1 0,1 0-81,0 1 0,0 0 0,1-1 0,0 1-1,-1-1 1,1 1 0,0 0 0,0-1 0,0 4 0,1 5 203,0 14-197,2 0 0,1 0 1,1 0-1,10 28 1,2 14 270,100 421 947,-116-483-1280,4 19 556,-4-14-3012,-3-49-3376,-6-26-4220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26.0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4706,'0'0'11589,"61"153"-9315,-45-91-594,-11 0-431,5-6-545,1-8-560,-1-13-144,5-14-16,-5-1-240,6-13-1297,-1-7-992,-5 0-992,1-21-1538,-6-20 705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26.1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0 174 5923,'0'0'12229,"118"-84"-11796,-66 50-433,-16 6-273,-6 14-2448,-14 0-2081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26.3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6643,'0'0'13638,"139"132"-13638,-113-125-608,-6 0-3026,1-7-2913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26.7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7139,'3'24'3797,"2"21"-1713,2 0 1,20 68-1,-18-82-1189,-1-3 253,16 36 0,-21-57-1044,0-1 0,1 1 0,0-1 0,0 0 0,0 0 0,1 0 0,0 0 0,0-1 0,1 0 1,7 6-1,-9-8-174,0-1 0,0 0 1,0 0-1,0 0 0,1-1 1,-1 1-1,0-1 0,1 0 1,-1-1-1,1 1 1,-1-1-1,1 0 0,0 0 1,-1 0-1,1 0 0,-1-1 1,1 0-1,-1 0 1,0 0-1,1 0 0,-1-1 1,0 0-1,0 0 0,0 0 1,0 0-1,0-1 0,0 1 1,0-1-1,-1 0 1,6-6-1,-2 2-206,-1 0 1,1 0-1,-1-1 1,-1 1-1,1-1 1,-2 0-1,1-1 1,-1 1-1,0-1 1,-1 0-1,0 0 1,0 0-1,2-19 0,-4 21 305,1-33-116,-2 39 175,0-1 0,0 1 0,0 0-1,0 0 1,0 0 0,0 0-1,0-1 1,-1 1 0,1 0-1,0 0 1,-1 0 0,1 0 0,-1 0-1,1 0 1,-1 0 0,1 0-1,-1 0 1,0 0 0,0 0 0,1 0-1,-1 0 1,0 0 0,0 1-1,0-1 1,-2-1 0,1 2 26,0-1-1,0 1 1,0-1 0,-1 1 0,1 0 0,0 0 0,0 0-1,0 1 1,0-1 0,-1 0 0,1 1 0,0-1-1,0 1 1,0 0 0,0 0 0,0 0 0,0 0 0,0 0-1,0 0 1,1 0 0,-1 0 0,0 1 0,1-1-1,-1 1 1,1 0 0,-1-1 0,1 1 0,0 0 0,-1 0-1,1 0 1,0 0 0,0 0 0,1 0 0,-1 0 0,0 0-1,1 0 1,-1 0 0,1 3 0,-3 11 8,0 0 1,2 0-1,0 0 1,2 20-1,-1-17 595,0-16-630,0-1 1,0 1-1,0 0 1,0 0-1,0-1 1,0 1-1,1 0 1,0-1-1,-1 1 1,3 5-1,-1-7-80,-1 0 0,0 0 0,1 0-1,-1 0 1,1-1 0,-1 1 0,1 0-1,0-1 1,-1 1 0,1-1 0,0 1 0,-1-1-1,1 0 1,0 0 0,-1 0 0,1 0-1,0 0 1,3 0 0,2 0-74,0 1 1,0-1-1,0-1 1,1 1-1,-1-1 1,0-1-1,0 1 1,0-1-1,0 0 1,0-1-1,-1 0 0,1 0 1,-1 0-1,0-1 1,0 1-1,6-6 1,73-61-4594,-33 18-3852,-20 16-1279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26.8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0 5234,'0'0'13703,"-5"139"-11558,5-97-769,11-8-719,-1-6-449,0-14-208,-5-7-96,0-7-1553,-5-7-6643,0-21 2161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27.0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92 62 4914,'-92'-62'14727,"92"69"-14135,0 0-592,10 7-464,6-7-1745,4-7-1697,-4 0-2785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6.8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143 27 4578,'0'0'19078,"-8"-4"-16874,-22-13-689,30 16-1483,-1 1-1,0-1 1,0 1-1,1-1 1,-1 1-1,0 0 1,1-1 0,-1 1-1,0 0 1,0-1-1,0 1 1,1 0-1,-1 0 1,0 0-1,0 0 1,0 0-1,0 0 1,1 0-1,-1 0 1,0 0 0,0 0-1,0 1 1,1-1-1,-1 0 1,0 0-1,0 1 1,1-1-1,-1 1 1,0-1-1,1 1 1,-1-1-1,0 1 1,1-1 0,-1 1-1,1-1 1,-1 1-1,0 0 1,1-1-1,0 1 1,-1 0-1,1-1 1,-1 1-1,1 0 1,0 0 0,0-1-1,-1 1 1,1 2-1,-1-1 56,-5 14-70,1 0 0,1 0 0,0 0 1,1 1-1,0 0 0,1 32 0,2-47-23,0 0 0,1 1 1,-1-1-1,1 1 0,0-1 0,-1 0 0,1 0 1,0 1-1,0-1 0,1 0 0,-1 0 1,0 0-1,1 0 0,-1 0 0,1-1 0,-1 1 1,1 0-1,0-1 0,0 1 0,0-1 1,4 3-1,4 2-2,2-1 0,-1 0 0,14 5 0,-3-2-4,-6-2 24,41 19-28,-55-24 21,0 0-1,0 1 0,0-1 1,0 0-1,-1 1 0,1-1 1,0 1-1,-1-1 0,1 1 0,-1 0 1,1 0-1,-1 0 0,0 0 1,0 0-1,0 0 0,0 0 1,0 0-1,0 0 0,-1 1 0,1-1 1,0 4-1,-1-4 79,0 16 234,0-14-256,0 1 0,0-1 0,-1 1 0,1-1 0,-1 1 0,0-1 0,-1 1 0,1-1 0,-1 0 0,1 0 0,-1 0 0,-3 5 0,0-3-3,0 0-1,0-1 1,0 0 0,-1 0 0,0 0 0,-11 6 0,9-6-72,-1-1-1,0 0 1,0-1-1,0 0 1,0 0 0,0-1-1,-1 0 1,1-1 0,-1 0-1,1 0 1,-1-1-1,-18-2 1,-1 1-968,28 2 875,0-1 0,0 0-1,0-1 1,0 1-1,0 0 1,0 0-1,0 0 1,0 0-1,0-1 1,0 1-1,0 0 1,1-1-1,-1 1 1,0-1-1,0 1 1,0-1-1,1 1 1,-1-1-1,0 0 1,1 1-1,-1-1 1,0 0 0,1 0-1,-1 1 1,1-1-1,-1 0 1,1 0-1,-1 0 1,1 0-1,-1-1 1,-1-34-4996,2 25 3287,0-39-6750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27.9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49 7283,'0'0'11059,"4"26"-9587,-1 1-1136,2 22 821,20 82 0,-24-128-1206,-1 0 0,1 0 0,0 0 0,0 0 0,1-1 0,-1 1 0,0 0 0,1 0 0,0-1 0,0 1 0,-1-1 0,1 0 0,1 1 0,-1-1-1,0 0 1,1 0 0,-1 0 0,1-1 0,-1 1 0,1-1 0,0 1 0,0-1 0,-1 0 0,1 0 0,0 0 0,0 0 0,0-1 0,0 1 0,0-1 0,1 0 0,-1 0 0,0 0 0,0 0 0,0 0 0,0-1 0,0 1 0,0-1 0,0 0 0,0 0 0,0 0 0,0 0 0,-1 0 0,1-1 0,0 0 0,2-1 0,-1 0-11,1 0 0,-1 0-1,1 1 1,0 0 0,0 0-1,0 0 1,0 1 0,0-1-1,0 1 1,10-1 0,57 3 335,-33 0 308,-37-2-574,0 1-1,0-1 1,1 0-1,-1 0 1,0 0-1,0 0 1,0 0-1,0 0 1,0-1 0,0 1-1,0-1 1,0 1-1,0-1 1,-1 0-1,1 0 1,-1 1-1,1-1 1,-1 0 0,0-1-1,0 1 1,0 0-1,0 0 1,0 0-1,0-1 1,0-2-1,2-4 26,0 1-1,-1-1 0,0 0 0,-1 0 0,1-13 1,-2 5 102,1 10-95,-1 0 0,0 0 0,0 0-1,-1 1 1,-3-15 0,3 20 34,1-1 1,-1 1-1,0-1 0,0 1 1,1-1-1,-1 1 1,0-1-1,-1 1 1,1 0-1,0 0 0,0 0 1,0-1-1,-1 1 1,1 0-1,-1 1 1,1-1-1,0 0 0,-1 0 1,0 1-1,1-1 1,-1 0-1,1 1 0,-1 0 1,0-1-1,1 1 1,-1 0-1,0 0 1,1 0-1,-3 0 0,3 0-38,1 0-1,-1 1 0,0-1 0,1 0 0,-1 0 0,1 1 0,-1-1 0,1 0 1,-1 0-1,1 1 0,0-1 0,-1 1 0,1-1 0,-1 0 0,1 1 0,0-1 1,-1 1-1,1-1 0,0 1 0,-1-1 0,1 1 0,0-1 0,0 1 0,0-1 1,-1 1-1,1 0 0,0-1 0,0 1 0,0-1 0,0 1 0,0 0 1,-1 23-48,2-18 82,-2 12-21,0-9 13,1 0 1,0-1-1,0 1 1,3 15-1,-2-22-61,-1-1 0,1 1-1,-1 0 1,1-1 0,-1 1 0,1-1 0,0 1-1,0-1 1,-1 0 0,1 1 0,0-1 0,1 0-1,-1 0 1,0 0 0,0 1 0,0-1-1,1 0 1,-1 0 0,0-1 0,1 1 0,-1 0-1,1 0 1,-1-1 0,1 1 0,-1-1-1,1 1 1,0-1 0,-1 0 0,1 0 0,-1 1-1,4-1 1,12 0-97,-11 0 41,0 1 0,0-1 0,0 0 0,0 0 0,-1-1 0,1 0 0,0 0-1,0 0 1,-1-1 0,1 1 0,-1-1 0,1-1 0,-1 1 0,0-1 0,5-3 0,12-12-301,-10 7-40,0 2 0,0 0 0,20-11 0,-31 19 388,0 1 0,0 0 0,0 0 0,0-1-1,0 1 1,0 0 0,0 0 0,-1 0 0,1 0-1,0 0 1,0 0 0,0 1 0,0-1 0,0 0-1,0 0 1,0 1 0,0-1 0,-1 0 0,1 1-1,0-1 1,0 1 0,0-1 0,-1 1-1,1 0 1,0-1 0,-1 1 0,1 0 0,0-1-1,-1 1 1,1 1 0,15 25 984,-14-23-711,3 6 232,-4-6-336,0-1 0,0 0 0,1 0 0,0 0-1,0 0 1,0 0 0,3 3 0,-5-6-151,1 1-1,-1-1 0,0 0 1,1 0-1,-1 0 1,0 1-1,1-1 1,-1 0-1,1 0 1,-1 0-1,0 0 1,1 0-1,-1 0 1,1 1-1,-1-1 1,1 0-1,-1 0 1,1 0-1,-1-1 1,0 1-1,1 0 1,-1 0-1,1 0 0,0 0 1,12-15-218,-5 2 182,0-1-1,-1 0 1,-1 0-1,0-1 1,-1 0-1,4-20 1,-1-25-4775,-8 14-2691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28.2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7491,'0'0'12409,"21"22"-11417,66 70-314,-57-61-294,-16-17-68,0 0 0,19 27-1,-29-35-250,-1 1-1,0-1 1,0 1-1,0 0 1,-1 0 0,0 1-1,0-1 1,-1 0-1,1 9 1,1 15 251,-1 1 0,-1 0 0,-7 52 0,-6-37-1289,0-4-5017,7-15-1693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28.3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 11301,'0'0'11702,"0"-20"-31856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21:16.9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801 24 2769,'0'0'3207,"-26"-4"557,-86-10-1240,76 11-697,1 1 0,-62 4-1,91-1-1647,-8 1 93,1 0 0,0 1 0,-1 1 0,1 0 0,1 1 0,-1 0 0,1 1 1,0 0-1,-17 12 0,-13 12 634,-42 39 1,77-63-807,-14 12 211,0 1 0,2 2 0,0 0 0,1 1 1,-22 36-1,30-40-194,0 1-1,2 0 1,0 0 0,1 1 0,1 0 0,0 1 0,2-1 0,-2 24 0,2-1 78,1 0 0,3 0 0,5 55 0,-2-79-137,0 0 1,1 0-1,1 0 0,1-1 1,1 0-1,0 0 0,1 0 0,1-1 1,21 29-1,-11-21 25,1-2 1,2 0-1,0-1 0,1-1 1,2-2-1,0 0 0,1-1 1,0-2-1,1-1 0,1-1 1,1-1-1,0-1 0,0-2 1,1-1-1,1-1 0,40 4 1,59 0 180,250-8 0,-335-6-196,1-2 1,-1-1 0,76-20-1,-104 20-42,-1 0 0,0-2-1,0 1 1,-1-2 0,0 0-1,0-1 1,-1 0 0,0-2-1,-1 1 1,0-1 0,0-1-1,21-27 1,-17 14 29,0-2-1,-1 0 1,-2 0-1,-1-2 1,-1 1-1,-2-2 1,11-43-1,-13 33-1,-2-1 0,-1-1-1,-2 1 1,-2 0 0,-5-45-1,3 74-28,-1-1 0,-1 1 0,0-1 0,0 1 0,-1 0 0,-1 0 0,0 0 0,-1 1 0,-10-17 0,5 13 74,0 0 1,-1 1 0,-1 0 0,0 1-1,-29-22 1,8 12 36,-1 2 0,-1 0 0,-2 3 0,1 1-1,-47-13 1,39 15-178,-1 2-1,0 2 0,-1 2 1,0 2-1,-81-1 1,124 8-243,0 1 1,1 0-1,-1 0 1,0 0-1,0 0 1,0 1-1,1 0 0,-1-1 1,0 1-1,1 1 1,0-1-1,-1 0 1,1 1-1,-4 4 1,-44 51-5841,36-39 3323,-31 36-5520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21:17.5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836 11 1617,'0'0'13323,"2"-8"-10057,-2 8-3239,0 0 0,0 0 0,0 0 0,-1 0-1,1 0 1,0 0 0,0 0 0,0 0 0,0 0 0,0 0 0,0 0-1,0 0 1,0 0 0,0 0 0,-1 0 0,1 0 0,0 0 0,0 0-1,0 0 1,0 0 0,0 0 0,0 0 0,0 0 0,0 0 0,-1 0 0,1 0-1,0 0 1,0 0 0,0 0 0,0 0 0,0 0 0,0 0 0,0-1-1,0 1 1,0 0 0,0 0 0,0 0 0,0 0 0,0 0 0,0 0-1,-1 0 1,1 0 0,0 0 0,0-1 0,0 1 0,0 0 0,0 0-1,0 0 1,0 0 0,0 0 0,0 0 0,0 0 0,0 0 0,0-1-1,0 1 1,-43 56 1970,7-8-936,-528 619 4517,559-661-5564,-96 125 241,89-114-253,2 0 0,0 1 1,1 1-1,1 0 1,-11 37-1,9-78-8721,9 17 6780,-4-16-6940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21:18.3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619 108 4082,'0'0'13841,"-13"-18"-12168,-43-52-307,54 68-1289,1 1 0,-1-1 0,0 0 0,0 1 0,0 0 0,1-1 0,-1 1 0,0 0 0,-1 0 0,1 0 0,0 0 0,0 0 0,0 0 0,-1 1 0,1-1 0,0 1 1,-1-1-1,1 1 0,0 0 0,-1 0 0,1 0 0,0 0 0,-5 2 0,-5-1 269,-2 0-207,0 0-1,1 1 1,-1 1 0,0 1-1,1 0 1,0 0-1,0 1 1,0 1-1,1 0 1,0 1 0,0 0-1,-12 10 1,-6 6 141,2 1 1,0 2 0,-29 36-1,39-43-156,2 1-1,1 1 1,0 0-1,2 1 1,0 1-1,2 0 1,0 1-1,2 0 1,0 0-1,2 1 1,0 0-1,2 0 1,-2 29-1,4-10 213,6 80 0,-2-110-282,1 0-1,1 0 0,0-1 1,1 1-1,0-1 0,1 0 1,1 0-1,0 0 1,13 19-1,-5-13 1,1-1-1,1 0 1,0-2 0,1 1 0,1-2 0,1-1-1,0 0 1,1-1 0,26 12 0,8 0 150,1-2 0,85 22 0,-93-34 17,1-2 0,1-2 0,-1-2-1,70-2 1,-92-5-174,-1 0-1,1-1 1,-1-2-1,0-1 1,0-1-1,0-1 1,-1-1-1,0-1 1,-1-1-1,0-1 1,-1-1-1,24-18 1,-23 13-4,0 0 1,-1-1-1,-1-2 1,-1 0-1,-1-1 1,-1-1-1,-1 0 1,-1-1-1,-1-1 1,18-42-1,-22 40 7,-1-1-1,-1 0 1,-1-1-1,-1 0 0,-2 0 1,-1 0-1,0-38 0,-4 59-45,0-18 4,-5-46 1,3 64-10,1 0 1,-1 0 0,-1 1 0,1-1 0,-1 1 0,-1-1-1,1 1 1,-1 0 0,-10-13 0,5 9 0,-1 1 0,0 0 0,-1 0 0,-1 1 0,1 0 0,-1 1 0,-1 1 0,1 0 0,-1 0 0,0 1 0,-1 1 0,0 0 0,1 1 0,-21-4 0,-14 2 0,0 1 0,-93 3 0,80 3 0,-70 6-80,129-7-430,36-2-17497,-29 0 15896,39-15-7739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21:19.1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29 1681,'0'0'10271,"-1"-5"-8174,-2-13-107,1 12 987,0 8-1458,0 5-682,4 29 338,2 0-1,2-1 0,1 1 0,15 40 0,3 20-303,-9-24-411,43 162 331,-49-203-689,2 0-1,1-1 1,2 0-1,1-1 0,26 36 1,-30-52-65,-10-12-59,0 0 0,-1 1 0,1-1 0,-1 0 0,0 1-1,1-1 1,-1 1 0,0 0 0,0-1 0,0 1 0,0 0 0,0 0 0,1 3 0,-3-6-692,-1 0 1,1 0 0,0 0 0,0 1 0,-1-1 0,1 0 0,-1 1 0,1 0 0,-1-1-1,1 1 1,-1 0 0,1-1 0,-1 1 0,1 0 0,-1 0 0,-2 1 0,-16-1-7390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21:19.9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697 199 3698,'0'0'4335,"-11"-21"-2393,-37-68-125,46 83-1450,-1 0 0,-1 0 0,1 0 0,-1 1 0,0-1 0,0 1 0,-1 0 0,1 0 0,-1 0 0,0 1 0,-1 0 0,1 0 0,-1 0 0,1 0 0,-9-2 0,5 3 64,0 2 0,-1-1-1,1 1 1,-1 0 0,1 1-1,-1 1 1,1-1 0,-11 3 0,10-2-255,1 1 0,0 1 0,0 0 1,0 0-1,1 0 0,-1 1 1,1 0-1,0 1 0,0 0 1,0 0-1,-9 9 0,-10 10 643,-37 43-1,48-49-523,-12 13 161,-12 11 533,-59 82-1,89-108-891,0-1 0,1 2 0,1-1 0,1 1 0,0 0 0,1 1 1,1 0-1,1 0 0,-5 32 0,7-18-4,1-1 1,5 45-1,-2-59-37,1-2 0,0 1-1,1 0 1,1-1-1,1 0 1,11 24 0,-1-10 90,1-1 1,1-1 0,1 0 0,2-2 0,42 41 0,-44-49-88,0-2 1,1 0-1,1-1 1,0-1-1,1-1 1,0-1-1,1 0 1,30 8-1,-19-10-13,1-1-1,0-2 1,40 2-1,105-3 127,-169-5-163,-3 0 0,-1 1 0,1-2-1,-1 1 1,1-1 0,-1 0 0,1 0-1,-1-1 1,0 0 0,1 0 0,-1-1-1,0 0 1,0 0 0,-1-1-1,1 0 1,-1 0 0,0-1 0,6-5-1,24-21 63,-1-1 0,-2-2 0,-1-2-1,-2-1 1,32-51 0,-47 63-50,-1-2 1,-1 0-1,-1 0 0,-2-1 1,0 0-1,-2-1 0,-1 0 0,-2-1 1,4-48-1,-8 65 10,0-1-1,-1 1 1,0-1-1,-1 0 1,-1 1 0,0-1-1,0 1 1,-2 0-1,1 0 1,-2 0-1,0 0 1,-9-16 0,2 11-23,-1 1 0,-1 0 1,0 0-1,-1 2 0,-1 0 1,0 0-1,-1 2 0,-1 0 1,0 1-1,-1 1 0,0 0 1,0 2-1,-1 0 0,-1 1 1,-39-9-1,-112-17-8,80 18 0,87 15-11,2 0 0,0 1 0,0-1 0,0 1 0,0-1-1,0 0 1,0 0 0,0 0 0,0 0 0,-3-3-1,2-11-12412,4 7 9625,5-12-3913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21:20.7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1857,'0'0'15399,"8"1"-12152,94 32 2094,13 4-2839,-21-10-1829,-1 5 0,-2 4 0,142 77 0,153 61-158,7 3-83,-300-127-430,119 45-1,-149-73 39,-58-21-29,-4-1 34,-9 14-9335,-11 2 1730,-6 3-3384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21:21.4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577 79 5202,'0'0'12697,"-23"-9"-10736,-77-23-427,96 30-1407,0 1-1,0 0 1,0 0 0,0 0-1,0 0 1,0 1 0,0-1 0,0 1-1,0 0 1,-1 0 0,1 1 0,0-1-1,0 1 1,0 0 0,0 0-1,0 1 1,0-1 0,0 1 0,-5 3-1,-5 2 234,-12 5 23,1 1 0,0 1-1,1 2 1,0 0 0,1 2-1,1 0 1,1 2 0,1 0-1,-19 25 1,26-29-268,2 1-1,0 1 1,0 0 0,2 0-1,0 1 1,1 0 0,1 0-1,1 1 1,1 0 0,0 0-1,1 0 1,2 0 0,-1 27-1,2-27-49,1 0-1,1 0 0,0 0 1,2-1-1,0 1 0,2-1 1,0 1-1,10 24 0,-1-16 0,0-2 0,2 0-1,1 0 1,2-1 0,0-2-1,1 0 1,1-1 0,2 0-1,0-2 1,1-1 0,46 28-1,-38-29 21,2 0-1,0-3 0,1-1 1,0-1-1,1-2 1,0-2-1,1-1 0,0-2 1,44 2-1,-68-7-18,19 1 99,61-4 1,-84 1-144,1-1-1,-1 0 1,0 0 0,0-1-1,0 0 1,0 0 0,0-1 0,-1 0-1,1-1 1,13-10 0,11-13 0,-2-1-1,-2-2 1,0-1 0,-2-1-1,-2-2 1,-1 0 0,-1-2-1,-2 0 1,-2-1 0,-2-1-1,22-71 1,-36 98-21,0 0 0,-1-1 0,0 1 0,-1 0 0,0-1 0,-1 1 0,0-1 0,-1 1 0,-1-1 0,0 1 0,-1 0 0,0 0 0,0 0 0,-2 0 0,1 1 0,-1-1 0,-1 1 0,0 0 0,-13-16 0,-10-15 0,-48-54 0,60 79 0,-1 0 0,0 1 0,-1 1 0,0 1 0,-28-15 0,12 8 0,-1 3 0,-1 1 0,-55-17 0,80 30 0,0 0 0,0-1 0,0 0 0,-19-11 0,28 14-277,1 1 0,-1 0 0,0 0 0,0 0 0,1 0 0,-1 0 0,0 1 0,0-1 0,-5 1 0,-30 0-5962,20 1 1532,-23-1-7925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6.9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1 0 8836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21:22.2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6627,'0'0'11098,"0"5"-9182,1 14-210,1 0 1,1 0-1,1-1 1,8 28-1,-8-40-1996,17-5-16676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21:22.4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0 720,'0'0'19908,"3"6"-18166,24 36 1526,-26-41-2699,-1-1-577,0 0 1,0 0-1,0 0 1,1 0-1,-1-1 1,0 1 0,0 0-1,0 0 1,0 0-1,1 0 1,-1 0-1,0 0 1,0 0-1,0 0 1,0 0 0,1 0-1,-1 0 1,0 0-1,0 0 1,0-1-1,1 1 1,-1 1-1,0-1 1,0 0 0,0 0-1,0 0 1,1 0-1,-1 0 1,0 0-1,0 0 1,0 0-1,1 0 1,-1 0 0,0 0-1,0 0 1,0 1-1,0-1 1,0 0-1,1 0 1,-1 0-1,0 0 1,0 0 0,0 0-1,0 1 1,0-1-1,0 0 1,0 0-1,1 1 1,11 9-1420,-10-8 524,1 0 39,1 0 1,-1 0-1,0-1 0,0 0 0,0 1 1,1-1-1,-1 0 0,1 0 1,-1-1-1,1 1 0,6-1 0,14 0-5496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21:22.7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2977,'0'0'17416,"26"7"-15735,-21 0-560,-5 0-193,0 0-192,5-7-447,0 0-161,0 7-128,1 0-1457,-1-7-1665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21:24.0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6131,'0'0'10781,"2"28"-8415,7 175 937,-8-171-2612,2 0 0,1 0 0,1 0 0,17 55 0,-13-70-255,-2-14 426,-5-5-790,0 0 0,-1 1 0,1-1 0,-1 0 0,0 0 1,0 0-1,0 0 0,0 0 0,0 0 0,0 0 0,1-4 1,7-18-72,2 1 0,1 0 1,0 1-1,2 0 0,0 1 1,2 0-1,0 2 0,1 0 1,1 0-1,1 2 0,30-23 1,-47 39-9,0 0 0,0-1 0,-1 1 0,1 0 0,0 0 0,0 1 1,0-1-1,0 0 0,0 1 0,0-1 0,0 1 0,0 0 0,0-1 1,0 1-1,1 0 0,-1 0 0,0 0 0,0 1 0,0-1 1,0 1-1,0-1 0,0 1 0,0-1 0,0 1 0,0 0 0,0 0 1,-1 0-1,1 0 0,0 0 0,0 1 0,-1-1 0,1 0 0,-1 1 1,1-1-1,-1 1 0,0 0 0,2 1 0,4 8 147,-1-1 0,0 1-1,-1-1 1,8 24 0,-12-32-106,9 25 265,-1 0 0,-1 0 1,-2 1-1,-1 0 0,3 51 0,-8-79-412,1 0 0,-1 0-1,0 0 1,0 0-1,0 0 1,1 0 0,-1 0-1,0 0 1,0 0-1,0 0 1,1 0 0,-1 0-1,0 0 1,0-1 0,0 1-1,0 0 1,1 0-1,-1 0 1,0 0 0,0 0-1,0 0 1,0-1-1,0 1 1,1 0 0,-1 0-1,0 0 1,0 0 0,0-1-1,0 1 1,0 0-1,0 0 1,0 0 0,0 0-1,0-1 1,0 1-1,0 0 1,0 0 0,0 0-1,0-1 1,0 1-1,0 0 1,0 0 0,0-1-1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21:26.4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0 1088,'0'0'5827,"-5"0"-6739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57.51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 1 3570,'0'0'4156,"0"23"-71,0 155 1093,-2-90-2482,0-36-1117,8 90-1,-5-135-1506,0 0 1,0 0-1,0-1 0,1 1 0,0-1 0,1 1 0,4 9 0,-6-15-19,9-91-6413,-5 48-1308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57.71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0 319 8084,'0'0'16263,"98"-118"-15302,-42 83-289,6 1-336,10-8-304,-5 14-32,-6 1-80,-10 6-912,-25 14-1169,0 0-721,-16 7-2272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57.92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8084,'0'0'15143,"67"124"-13559,-36-103-607,-6-7-305,6 0-304,-10-7-336,4 0-32,-9 0-112,-11-7-912,5 0-1489,-5 0-1761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58.15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8260,'0'0'13430,"67"139"-11877,-57-105-577,-5-6-400,5 0-400,-4-8-176,-1-6-16,-5-7-1120,0 0-1217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0.47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 0 3201,'0'0'9069,"0"29"-6951,-5 182 1273,0-9 464,5-201-3970,0-4-3020,0-96-6653,0 56 4105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7.0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70 8836,'20'2'1405,"9"2"468,-7 6 3312,-11-6-1197,12-5-2825,-10 0-576,30 1 234,0-1-1,1-2 0,82-18 1,90-31-472,-167 45-888,-32 4-3481,-36 3-2175,-12 0-2340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0.64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1 181 2865,'0'0'15079,"67"-63"-14134,-11 36 15,1-1-448,-1 7-95,-5 7-145,-10 1-160,-20 6-112,-6 7-16,-4 0-352,-11-7-1809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0.8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9428,'0'0'15399,"103"111"-14934,-83-97-369,1-14-96,0 14-1105,-6-7-3217,-5-7-4786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1.1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7 7203,'0'0'8482,"27"-1"-6452,83-4-384,-105 5-1479,-1-1 0,1 2 1,-1-1-1,1 0 0,-1 1 0,1 0 0,-1 0 1,0 0-1,1 0 0,-1 1 0,0 0 1,4 2-1,-6-2-86,1-1 1,-1 1-1,0 0 1,0 0-1,0 0 1,0 0-1,-1 0 0,1 1 1,0-1-1,-1 0 1,0 1-1,1 0 1,-1-1-1,1 5 1,0 2 83,-1 1 0,0-1 0,0 1 1,-1-1-1,-1 1 0,1 0 1,-4 16-1,3-25-137,0 5 45,-1 1 0,1-1-1,-2 0 1,1 0 0,-1 0 0,0-1-1,0 1 1,0-1 0,-1 1 0,-6 6-1,2-1 16,7-10 465,22-2 490,-14 0-917,0-1 0,0-1 0,0 1 0,-1-1 1,1 0-1,-1 0 0,0-1 0,8-5 0,46-41-52,-48 40-160,9-9-2427,38-44 0,-27 22-4568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2.3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4082,'0'0'7891,"0"125"-5073,0-49 63,10 7-576,6 7-448,-1-7-752,0-13-577,1-22-320,4-13-192,-4-21-32,-1-14-320,6 0-2209,-6-42-2178,-10-13-1423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2.5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63 4002,'0'0'16727,"133"-14"-15046,-76 0-560,-1 7-241,-10-7-336,-5 14-480,-15-7-64,-11 7-192,-10 0-1296,1-7-1362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2.7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9268,'0'0'13350,"82"124"-11941,-57-96-545,1-7-335,-5-7-401,-6 0-128,0-8-144,-9-6-1313,-1 0-1488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3.1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5410,'0'0'13788,"8"22"-12203,28 68-523,-35-87-970,0 0-1,1 0 1,-1 0 0,1 0 0,0-1 0,-1 1 0,1 0 0,0-1-1,1 1 1,-1-1 0,0 0 0,1 0 0,2 3 0,-3-5-76,-1 1 0,0-1-1,1 1 1,-1-1 0,1 1 0,-1-1 0,1 0 0,-1 0 0,1 0 0,-1 0-1,1 0 1,-1 0 0,1 0 0,-1 0 0,1 0 0,-1-1 0,1 1 0,-1-1-1,3 0 1,2-3-64,0 0-1,0 0 1,0 0 0,-1-1-1,0 0 1,1 0-1,6-11 1,-4 8 70,7-10-223,-2 4-205,0-1 0,1 2 0,26-21 0,-40 34 401,1-1 0,-1 1 1,1 0-1,0 0 1,-1-1-1,1 1 0,0 0 1,-1 0-1,1 0 0,0-1 1,-1 1-1,1 0 1,0 0-1,0 0 0,-1 0 1,1 0-1,0 1 0,-1-1 1,1 0-1,0 0 0,-1 0 1,1 0-1,0 1 1,-1-1-1,1 0 0,0 1 1,-1-1-1,1 1 0,-1-1 1,1 0-1,-1 1 1,1-1-1,-1 1 0,1 0 1,-1-1-1,1 1 0,-1-1 1,0 1-1,1 0 1,-1-1-1,0 2 0,12 29 563,-10-25-361,27 52 1416,-13-27-454,-3-13-622,-10-14-5375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23.1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1088,'0'0'20098,"18"4"-18071,-9-3-1758,20 5 769,1-2 0,50 2 0,172-6 1541,-81 0-8274,-184 6-5766,-14-5 146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23.3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5939,'0'0'13094,"0"139"-10469,0-77-528,0 7-256,0-6-881,0-15-656,0-13-304,0-8-128,0-13-1633,0-7-1472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23.6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1 335 5683,'0'0'8566,"31"-16"-5410,106-55-1502,-121 63-1458,0-1-1,-1 0 0,0-1 1,0-1-1,-1 0 0,-1-1 0,0 0 1,0-1-1,19-26 0,-29 33-4,0 0 0,0 1 0,0-1-1,-1 0 1,1-1 0,-1 1 0,-1 0-1,1-1 1,-1 1 0,-1-1 0,1 1-1,-1-1 1,0-9 0,0 15-150,0 0 1,0 1-1,-1-1 1,1 0-1,0 1 1,0-1-1,0 1 1,0-1-1,-1 0 1,1 1-1,0-1 1,0 0-1,-1 1 1,1-1-1,-1 1 0,1-1 1,0 1-1,-1-1 1,1 1-1,-1-1 1,1 1-1,-1 0 1,1-1-1,-1 1 1,0-1-1,1 1 1,-1 0-1,1 0 1,-1-1-1,0 1 1,1 0-1,-1 0 1,0 0-1,1 0 1,-1 0-1,0 0 1,1 0-1,-1 0 0,0 0 1,1 0-1,-1 0 1,0 0-1,1 0 1,-1 1-1,0-1 1,1 0-1,-1 0 1,1 1-1,-1-1 1,1 0-1,-2 1 1,-2 1 22,0 0-1,0 0 1,1 0 0,-1 0 0,0 1 0,1 0 0,-7 5 0,-3 10 109,0 0-1,1 0 1,2 1 0,-1 0 0,2 1 0,1 0-1,0 1 1,-8 40 0,13-10 546,3-39-576,1-10-132,-1 0 1,1-1-1,-1 1 0,1 0 1,-1-1-1,1 1 0,0-1 1,0 1-1,0-1 0,0 0 1,0 1-1,0-1 0,0 0 1,0 1-1,1-1 0,-1 0 1,0 0-1,1 0 0,-1 0 1,1-1-1,-1 1 0,1 0 1,0-1-1,-1 1 0,1 0 1,-1-1-1,1 0 0,0 1 1,0-1-1,1 0 0,10 2-26,0-1-1,22 0 1,-31-1 6,-3 0 10,9 1-458,0 0 0,1-1 0,-1-1 1,0 0-1,1 0 0,-1-1 0,0 0 0,0-1 0,0 0 0,0-1 0,-1 0 0,11-6 0,9-10-5560,28-26 1,-55 44 5689,39-32-8725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7.2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3906,'0'0'12437,"0"165"-9299,13-104-769,0-9-224,0 0-608,-7-25-833,14-10-544,-14-8-160,0-9-64,1 0-368,-1-26-11366,7-1 4515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23.77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31 0 4370,'0'0'19865,"-21"125"-18296,11-132-10181,10-7 1136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23.95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8 6003,'0'0'16103,"82"0"-15879,-46 0-224,10 0-2401,6 0-3634,-1-7-2545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24.2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56 0 8564,'0'0'8601,"-6"28"-5981,0-8-2136,-7 32 824,3-1 1,-5 57 0,10 253 3360,5-351-4616,4 43 101,-3-50-149,-1 0 1,1 0 0,0 0 0,0 0 0,0 0 0,0 0 0,0 0-1,1 0 1,0 0 0,-1 0 0,1 0 0,4 3 0,-6-5 1,0-1 1,0 0-1,0 0 1,1 0-1,-1 1 1,0-1-1,0 0 1,0 0-1,1 0 1,-1 0-1,0 0 1,0 1-1,1-1 1,-1 0-1,0 0 1,0 0-1,1 0 1,-1 0-1,0 0 1,0 0-1,1 0 1,-1 0-1,0 0 1,1 0-1,-1 0 1,0 0-1,0 0 1,1 0 0,-1 0-1,0 0 1,0-1-1,1 1 1,-1 0-1,0 0 1,0 0-1,1 0 1,-1 0-1,0-1 1,0 1-1,0 0 1,0 0-1,1 0 1,-1-1-1,0 1 1,0 0-1,0 0 1,0 0-1,0-1 1,1 1-1,-1 0 1,0 0-1,0-1 1,0 1-1,0 0 1,0-1-1,0 1 1,0 0-1,0 0 1,0-1-1,0 1 1,0 0-1,0 0 1,0-1-1,0 1 1,0-24-22,0 20-97,0-62-4774,0 24-5736,0 26-438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25.5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 1 864,'0'0'15762,"0"3"-13790,-2 138 3686,8 217-2379,0-314-3300,13-65-401,-15 14 387,0 1-1,1 0 1,0-1-1,0 2 1,0-1-1,1 1 1,0 0 0,0 0-1,0 0 1,0 1-1,1 0 1,0 0-1,9-3 1,-3 2-10,0 1 0,0 1 0,0 0 0,1 1 0,-1 0 0,26 1 0,-23 1 8,-10-1 15,1 1-1,-1 0 1,0 0 0,12 3-1,-17-3 22,1 1-1,0-1 1,-1 1-1,1 0 1,-1-1 0,1 1-1,-1 0 1,0 0 0,1 0-1,-1 0 1,0 0-1,0 0 1,1 1 0,-1-1-1,0 0 1,0 0-1,0 1 1,0-1 0,-1 1-1,1-1 1,0 1-1,0 2 1,3 10 97,-1 0 1,0 0-1,-1 0 0,-1 1 1,0 19-1,-1-27-8,-1-1 1,1 0-1,-1 0 1,-1 1 0,1-1-1,-5 9 1,5-13-46,0 1 1,0-1-1,0 0 1,-1 0-1,1 0 0,-1 0 1,1 0-1,-1 0 1,0 0-1,0 0 1,0-1-1,0 1 1,0-1-1,0 1 1,0-1-1,-4 1 1,-3 0 124,-1 0 1,1-1-1,-1 0 0,1-1 1,-1 0-1,1-1 0,-16-2 1,22 3-148,-5-1 8,0-1 0,0 1 1,0-2-1,0 1 0,0-1 0,-13-6 0,19 8-152,0 0 1,1 0 0,-1 0 0,1 0 0,-1 0 0,1 0 0,0-1 0,-1 1 0,1 0 0,0-1-1,0 1 1,0-1 0,0 1 0,0-1 0,0 1 0,0-1 0,0 0 0,1 0 0,-1 1 0,1-1-1,-1 0 1,1 0 0,0 0 0,0 1 0,0-1 0,0 0 0,0 0 0,0 0 0,0 0 0,0 1-1,1-1 1,-1 0 0,1 0 0,0 1 0,-1-1 0,1 0 0,2-3 0,1 0-864,1-1 1,0 1-1,0 0 0,0 0 1,0 1-1,1-1 1,0 1-1,0 0 0,12-5 1,-13 6 204,54-30-8141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25.8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126 0 4082,'0'0'9212,"-16"23"-5525,-53 77-686,62-90-2361,1 1-1,0-1 0,0 2 0,-5 15 0,10-23-420,0 0-1,0 0 0,0 1 0,1-1 0,-1 0 0,1 1 0,0-1 0,1 0 0,-1 1 1,1-1-1,1 5 0,-2-9-214,1 1 1,0 0-1,0 0 1,0 0-1,0-1 1,0 1 0,0 0-1,0-1 1,0 1-1,0-1 1,0 1-1,0-1 1,0 1-1,0-1 1,0 0-1,1 0 1,-1 0-1,0 1 1,0-1-1,0 0 1,0 0-1,1-1 1,-1 1-1,0 0 1,0 0 0,2-1-1,3 1 13,7 0-15,0-1 1,0 0 0,0 0 0,0-1 0,0-1 0,12-4 0,-17 4-148,0-1 0,-1 1 1,1-2-1,-1 1 0,0-1 1,0 0-1,-1 0 0,1-1 1,-1 0-1,8-10 0,-6 5-198,-6 7 311,-1 1 1,1 0-1,1 0 0,-1 0 1,0 0-1,1 0 0,-1 0 1,1 0-1,0 1 1,0-1-1,4-1 0,-6 4 606,-1 2 111,10 24 182,1-2 1,1 1-1,23 34 0,-19-46-1750,-16-13 522,1 1 1,-1-1-1,1 0 1,-1 1-1,1-1 1,0 0-1,-1 0 1,1 1 0,0-1-1,-1 0 1,1 0-1,0 0 1,-1 0-1,1 0 1,0 0-1,-1 0 1,1 0-1,0 0 1,-1 0 0,1 0-1,0-1 1,-1 1-1,1 0 1,-1 0-1,1-1 1,0 1-1,0-1 1,10-16-7988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26.4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3618,'0'0'13587,"0"22"-10513,0 130 2136,0-151-5185,0 0 0,0 0 1,0 0-1,0 0 0,0 0 0,0 0 0,0 0 0,1 0 1,-1 0-1,0 0 0,1 0 0,-1 0 0,0 0 1,1 0-1,-1 0 0,1 0 0,0 0 0,-1-1 0,1 1 1,0 0-1,-1 0 0,1-1 0,0 1 0,0 0 1,0-1-1,-1 1 0,1-1 0,0 1 0,0-1 0,0 1 1,0-1-1,0 0 0,0 1 0,2-1 0,-1 0-31,0 0-1,0 0 1,0 0-1,0-1 1,0 1-1,0-1 1,0 1-1,0-1 1,0 0-1,0 0 1,0 1-1,0-1 1,0-1-1,0 1 1,-1 0-1,1 0 1,-1-1-1,2-1 1,22-24 53,-15 15-90,1 0 1,0 2-1,16-14 1,-27 24 48,1 0 0,-1-1 1,0 1-1,1 0 0,-1 0 1,0 0-1,0 0 0,1 0 0,-1 0 1,0 0-1,1 0 0,-1 0 0,0 0 1,0 0-1,1 0 0,-1 0 0,0 0 1,1 0-1,-1 0 0,0 1 1,0-1-1,1 0 0,-1 0 0,0 0 1,0 0-1,1 1 0,-1-1 0,0 0 1,0 0-1,0 0 0,1 1 1,-1-1-1,0 0 0,0 0 0,0 1 1,0-1-1,0 0 0,1 0 0,-1 1 1,0-1-1,0 0 0,0 0 0,0 1 1,0-1-1,0 0 0,0 1 1,0-1-1,0 1 0,3 19 131,-2-14-42,15 47 1017,-15-51-1079,-1 0 1,1 0-1,0 0 1,0 0-1,0 0 1,0 0-1,1 0 1,-1 0-1,0-1 1,1 1-1,-1 0 1,1-1-1,-1 0 1,1 1-1,0-1 1,0 0-1,0 0 1,0 0-1,0 0 1,0 0-1,0 0 0,0 0 1,3 0-1,0-2-41,-1-1-1,0 1 1,-1-1-1,1 0 1,0-1-1,-1 1 1,1-1-1,-1 1 1,1-1-1,-1 0 1,0 0-1,3-5 1,16-12-122,-14 14 106,4-3-102,0 1 1,0 0-1,21-10 1,-30 17 115,-1-1 1,0 1-1,1 0 1,-1 1-1,0-1 1,1 0 0,-1 1-1,1-1 1,-1 1-1,1 0 1,-1 0-1,1 0 1,0 0-1,-1 0 1,1 0 0,-1 1-1,1-1 1,-1 1-1,1 0 1,-1 0-1,0 0 1,1 0 0,-1 0-1,0 0 1,0 1-1,0-1 1,0 1-1,2 1 1,4 6 218,25 26 514,-31-33-666,0-1 1,1 1-1,-1 0 0,0-1 0,1 1 1,-1-1-1,1 0 0,0 0 1,-1 0-1,1 0 0,0 0 0,0-1 1,4 2-1,-6-2 60,5 12-138,-3-8 15,-2-2 28,-1-1-1,1 0 0,0 0 1,0 0-1,-1 0 0,1 0 1,0 0-1,0 0 0,0 0 1,0 0-1,0-1 1,0 1-1,0 0 0,0 0 1,1-1-1,-1 1 0,0-1 1,0 1-1,0-1 1,1 0-1,-1 1 0,0-1 1,2 0-1,-2 0 86,-1-16-7700,0-2-1238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26.8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10853,'0'0'13419,"14"8"-11970,135 73 1558,-147-80-3002,0 0 1,0 0-1,0 1 1,0-1-1,0 1 1,0-1-1,-1 1 1,1-1-1,-1 1 1,1 0-1,-1 0 1,0 0-1,1 0 1,-1 0-1,0 0 1,0 0-1,0 0 1,-1 0-1,1 1 1,-1-1-1,1 0 1,-1 1-1,0-1 1,1 0-1,-1 0 1,0 1-1,-1-1 1,1 0-1,0 1 1,-1-1-1,1 0 1,-1 0 0,-1 4-1,-4 7-564,0-1 0,-1 0 0,0-1 0,-15 20-1,-1 1-3530,2 3-3362,1-1-5860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26.94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 1 13206,'0'0'13558,"-11"0"-19689,1 0-1696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29.9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277 114 6003,'0'0'17202,"-6"-16"-15654,-22-51-145,27 65-1327,0 0-1,-1 0 1,1 0 0,-1 0 0,1 0-1,-1 0 1,0 1 0,1-1-1,-1 0 1,0 1 0,0 0-1,0-1 1,0 1 0,0 0 0,-1 0-1,1 0 1,0 1 0,0-1-1,-4 0 1,0 0 75,1 1 0,-1-1 0,0 2 0,0-1 0,-8 2 0,4-1-21,5 0-111,-1 1-1,1-1 0,0 1 0,1 0 0,-1 0 0,0 1 0,0-1 0,1 1 0,0 0 0,-1 0 0,1 1 0,0-1 0,1 1 0,-7 7 0,-4 7-2,1 0 0,-11 20 0,22-35-9,-1 2 11,0 1 0,0-1 0,0 1 0,0 0 0,1 0 0,0 0 0,-1 9 0,4 0-35,5-14-23,-4-2 28,11-1 33,0 0 1,1 0 0,-1-2 0,0 1-1,0-2 1,-1 0 0,1 0-1,22-15 1,-23 13-34,0 0 1,1 1-1,0 0 0,0 1 0,1 1 0,-1 0 0,1 0 1,0 2-1,15-2 0,-26 4-9,-1 0-1,1 0 1,-1 1-1,1-1 1,-1 1-1,1-1 1,-1 1-1,1 0 1,-1 0 0,1 0-1,-1 0 1,0 1-1,0-1 1,1 1-1,-1-1 1,0 1 0,1 2-1,1-1 11,-1 1-1,0 0 1,-1 0-1,1 0 1,-1 1 0,0-1-1,0 1 1,2 6-1,0 7 131,0-1-1,-2 1 0,2 32 0,-5 127 822,-1-154-864,-1-1 0,-1 1 1,-1-1-1,-1 0 1,-13 32-1,13-41-36,-4 11 53,0-1-1,-2-1 1,-20 31 0,30-131-5546,7 26-522,7 14-1131,12-15-5273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30.6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1 480,'0'0'18403,"1"23"-15871,9 195 3578,-9-205-6153,8 126 1379,-4-93-4150,0-1-3976,-4-44 6413,-1 0-1,0 1 1,1-1-1,-1 0 1,1 1 0,-1-1-1,1 0 1,-1 1-1,1-1 1,0 0-1,0 0 1,0 0 0,0 1-1,0-1 1,0 0-1,0 0 1,0-1 0,0 1-1,0 0 1,0 0-1,2 0 1,0 1 377,1-1 1,-1 0-1,0 0 1,0-1-1,1 1 1,-1-1-1,1 1 1,-1-1-1,4 0 0,1-1 601,-1 0-1,1 0 1,-1 0-1,1-1 1,-1 0-1,1-1 1,13-6-1,15-15 422,-1-2 0,49-46 0,-78 67-859,0-1 0,0 1 1,-1-1-1,0 0 0,0 0 1,-1-1-1,0 1 0,7-14 1,-10 15 409,1 1 1,-1 0-1,0 0 1,-1 0 0,1-1-1,-1-5 1,-18 9 1800,12 2-2321,0 0-1,0 1 0,0-1 1,1 1-1,-1 1 1,0-1-1,1 1 0,-1 0 1,1 0-1,0 1 1,0-1-1,-8 9 0,6-5 16,0-1-1,0 1 1,1 0-1,0 0 1,0 1-1,1-1 1,0 1-1,-5 13 1,9-18-42,-1 1 1,1-1-1,0 1 0,0-1 1,1 1-1,-1 0 1,1-1-1,0 1 0,0 0 1,0-1-1,0 1 1,1 0-1,0-1 0,-1 1 1,1-1-1,0 1 1,1-1-1,-1 1 0,1-1 1,-1 0-1,1 1 1,0-1-1,0 0 0,1 0 1,-1-1-1,0 1 1,1 0-1,0-1 0,0 1 1,0-1-1,0 0 1,0 0-1,6 3 0,5 2 17,1-1 0,-1 0 0,1-1 0,1-1 0,-1 0 0,26 3 0,-27-5-199,1-1 0,-1 0 0,1-1 0,-1-1 0,0 0 0,18-4 0,-23 3-283,-1 0-1,-1-1 0,1 0 0,0 0 0,-1-1 1,1 0-1,-1 0 0,0 0 0,-1-1 1,1-1-1,-1 1 0,7-8 0,16-23-3338,-7 6-474,-20 27 4516,-2 21 2945,0 54 2402,0-41-3611,0-25-2750,0-11-1757,0-26-3351,0-4-3552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15.3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130 45 7668,'0'0'9276,"-14"37"-7062,0 0-1666,-5 10 255,3 1 0,1 1-1,-10 68 1,11 1 2147,2 192-1,12-301-2863,0 0-1,0 0 1,1 0 0,1 0-1,-1 0 1,6 16 0,-6-23-82,0 0 1,0 1 0,1-1-1,-1 0 1,0 0-1,1 0 1,0 0-1,-1 0 1,1 0 0,0 0-1,0-1 1,0 1-1,0-1 1,1 1 0,-1-1-1,0 0 1,0 0-1,1 0 1,-1 0 0,1 0-1,-1 0 1,1-1-1,-1 1 1,1-1-1,-1 0 1,1 0 0,3 0-1,2 0-24,-1 0 0,1 0 0,0-1 0,-1 0 0,1 0 0,7-3-1,-10 2 26,-1-1 0,1 1 0,-1-1 0,0 1-1,0-1 1,0 0 0,0-1 0,0 1 0,-1-1-1,6-6 1,9-15 35,-1-1 0,-1 0-1,-1-1 1,-2-1 0,0 0 0,-2-1-1,9-36 1,-4 4-131,-4-1 0,8-98 1,-16 93-29,-7-115 0,2 178 154,0 0 1,0 0-1,0 1 1,0-1-1,0 0 0,-1 0 1,0 0-1,0 1 0,0-1 1,0 1-1,-1 0 0,1-1 1,-1 1-1,0 0 1,1 1-1,-1-1 0,-1 0 1,1 1-1,0 0 0,-1-1 1,1 1-1,-1 1 1,0-1-1,1 1 0,-1-1 1,0 1-1,-6-1 0,-10-2 90,1 1-1,-1 0 1,0 2-1,-24 1 0,33 0-239,8 0-46,1 1 0,-1 0 0,0 0 0,1 0 0,-1 0 0,1 0 0,-1 0 0,1 1 0,-1-1 0,1 1 0,0-1 0,0 1 0,0 0 0,0 0 0,-2 2 1,-15 18-4393,2 0-3683,14-18 5997,-8 12-6789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7.5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 2417,'0'0'18088,"103"-8"-16935,-58 8-545,7 0-208,6 0-192,-7 0-176,-5 0-32,-21 0-16,-5 0-928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30.75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12966,'0'0'12710,"41"0"-12710,-5 0-112,0 0-3250,10 0-4033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31.0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98 0 12566,'0'0'13862,"-97"139"-12677,97-105-561,0-6-400,0 0-192,15-7-32,16-1-16,0-13 0,5 0-16,0-7-336,0 0-817,-1-28-1616,7-6-2129,-7-15-4883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31.40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47 0 7732,'0'0'10300,"-7"27"-6661,-2 4-2653,1-6-230,2 0 0,1 0 0,0 0-1,0 38 1,4 110 2283,0-172-3044,1 1 0,0-1-1,0 0 1,0 1 0,0-1 0,0 0 0,0 0 0,0 1-1,1-1 1,-1 0 0,0 1 0,1-1 0,-1 0 0,1 0-1,-1 0 1,1 1 0,0-1 0,-1 0 0,1 0 0,0 0 0,0 0-1,0 0 1,0 0 0,0 0 0,0-1 0,0 1 0,0 0-1,0 0 1,0-1 0,0 1 0,0-1 0,1 1 0,-1-1-1,0 1 1,0-1 0,1 0 0,-1 0 0,0 1 0,1-1 0,-1 0-1,0 0 1,1 0 0,-1 0 0,3-1 0,8 1-140,-7 1 74,-1-1 0,1 0-1,-1 0 1,1 0 0,-1-1 0,0 1-1,1-1 1,-1 0 0,0-1-1,1 1 1,-1 0 0,0-1-1,0 0 1,5-3 0,0-3-131,-3 3 167,1 0 1,-1 1-1,1-1 1,9-3-1,-15 7 65,0 1-1,0-1 1,1 1-1,-1-1 1,0 1-1,1-1 1,-1 1 0,0 0-1,1 0 1,-1 0-1,0 0 1,1 0-1,-1 0 1,0 0-1,1 0 1,-1 0 0,0 1-1,0-1 1,1 0-1,-1 1 1,0-1-1,0 1 1,1 0-1,-1-1 1,0 1-1,0 0 1,0 0 0,0 0-1,0 0 1,0 0-1,1 1 1,-1-1-4,1 3 55,0-1 0,1 1 0,-1-1-1,1 0 1,0 0 0,0 0 0,0 0 0,0 0 0,1-1 0,-1 1 0,1-1 0,5 3 0,-8-5-63,23 0-8272,4 0 1027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31.72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10085,'0'0'14462,"24"8"-12928,75 27-509,-83-31-797,0 2 1,-1 0-1,0 0 1,0 2-1,25 16 1,-37-21-209,0 0 1,0 0-1,-1 0 0,1 1 0,-1-1 1,0 1-1,0-1 0,0 1 0,0 0 1,-1 0-1,1 0 0,-1 0 0,0 0 1,-1 0-1,1 0 0,0 0 1,-1 0-1,0 8 0,0 2 151,-1 1 0,0 0 1,-7 28-1,4-30-416,-2 0-1,0 0 1,0-1 0,-1 1 0,0-1 0,-1-1 0,-15 17-1,-11 19-6820,13-14-791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31.8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28 10981,'0'0'17304,"10"14"-17304,-10-28-2401,0-13-5091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33.3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4978,'0'0'22555,"0"7"-22555,0 7-1329,0 14-1872,0 6-2306,0 8-4017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33.8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0 224,'0'0'31983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4.27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42 2065,'0'0'17467,"0"-6"-15936,0-14-217,0 4 3996,10 16-13420,-9 0 6216,14 0-7129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4.5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8500,'0'0'7275,"0"22"-5004,0 144 1632,0 28-883,0-64-5064,0-141-3713,0-62-2564,0 26 675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4.7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0 139 7139,'0'0'14599,"103"-35"-12614,-31 21-753,15-6-287,-5-1-321,-5 7-272,-10-7-288,-21 14-64,-21 0-112,-14 7-1200,-6 0-1249,-21 0-8789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7.7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4930,'0'0'11590,"0"166"-8837,0-114-512,0-26-1009,7 0-767,6-8-385,-7-9-256,0-9-849,7 0-3793,-6-9-48,-7-9-2033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4.98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9877,'0'0'10404,"67"160"-8019,-21-112-96,-5-6-320,5-8-592,-10-6-625,-5-7-432,-11-14-191,-9 0-129,-6-7-193,-5-28-16278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5.2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9764,'0'0'13383,"67"132"-11014,-46-111-801,-6-1-655,-5-6-545,1-7-112,-6-7-256,-5-7-5971,-5-7-480,-11 0-4578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5.8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349 44 5314,'0'0'10869,"-23"-8"-8806,-76-23-367,95 29-1625,1 2 0,-1-1 0,0 0 0,0 1 0,1-1 0,-1 1 0,0 0 0,0 0 0,0 0 0,1 1 0,-1 0 0,0-1 0,1 1 0,-1 1 0,0-1 0,1 0 0,0 1 0,-1 0 0,1 0 0,0 0 0,0 0 0,0 0 0,0 0 0,0 1 0,0 0 0,-2 3 0,-2 0 83,3-1-46,-18 16 656,-34 41 0,51-56-691,0 0 1,1 0-1,0 1 0,0 0 1,1 0-1,0 0 1,0 0-1,0 0 1,1 1-1,0-1 0,1 1 1,-2 12-1,3-19-79,0-1 0,1 1 0,-1 0 0,0 0 0,0 0-1,1-1 1,-1 1 0,0 0 0,1-1 0,-1 1 0,1 0 0,-1-1-1,1 1 1,-1 0 0,1-1 0,0 1 0,-1-1 0,1 1 0,0-1-1,-1 1 1,1-1 0,0 0 0,-1 1 0,1-1 0,0 0 0,0 1-1,0-1 1,-1 0 0,1 0 0,0 0 0,0 0 0,0 0-1,-1 0 1,1 0 0,1 0 0,36-3-154,-34 2 144,11-2-50,1-2 0,-1 0 1,1-1-1,-1 0 0,-1-1 1,20-13-1,-17 10-113,0 1 0,1 0-1,32-10 1,-48 19 174,-1-1 0,1 1 0,0-1-1,0 1 1,-1 0 0,1 0 0,0 0 0,0 0-1,-1 0 1,1 0 0,0 1 0,0-1-1,-1 1 1,1-1 0,0 1 0,-1-1 0,1 1-1,0 0 1,-1 0 0,1 0 0,-1 0 0,1 0-1,-1 0 1,0 0 0,0 1 0,1-1 0,-1 0-1,0 1 1,0-1 0,0 1 0,0-1-1,1 4 1,2 4 197,-1 1 0,0-1 0,0 1 1,2 18-1,-1-8 361,5 39 1210,-2 1-1,-2 109 1,-5-160-1723,1 0 0,-2-1 0,0 1 0,0-1 0,0 1 0,-1-1 0,0 1 0,-1-1 0,1 0 0,-2 0 0,1 0 0,-1-1 0,-7 11 0,0 2-99,10-19-461,1-3-814,0-17-2495,1 1 0,1 0 0,6-31 0,7-11-6872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6.12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1 173 6611,'0'0'9439,"29"-2"-7137,-1 1-1790,-13 1-329,0-1 0,-1 0 0,1-1 1,0-1-1,-1 0 0,0-1 0,1 0 0,-2-1 1,1-1-1,16-9 0,-17 8-23,1-1-85,0 0 0,24-18 0,-36 24-37,1 0 0,0-1 0,-1 1 0,1-1 0,-1 0 0,0 1 0,1-1 0,-1 0 0,-1-1 0,1 1 0,0 0 0,-1 0 0,0-1 0,0 1 0,0-1 0,0 1 0,0-1 0,0-4 0,-2 7-3,1 0-1,0 1 0,-1-1 1,1 0-1,-1 0 1,1 0-1,-1 1 1,1-1-1,-1 0 1,1 1-1,-1-1 0,0 0 1,1 1-1,-1-1 1,0 1-1,0-1 1,1 1-1,-1-1 1,0 1-1,0 0 0,0-1 1,0 1-1,1 0 1,-1 0-1,0-1 1,0 1-1,0 0 1,0 0-1,0 0 0,0 0 1,-1 1-1,-32 0 491,27 1-503,0 0-1,0 1 0,1 0 0,-1 0 1,1 0-1,-1 1 0,1-1 0,0 2 0,0-1 1,1 1-1,-1 0 0,1 0 0,0 0 0,0 1 1,-5 7-1,5-5 179,0 0 1,0 0-1,1 0 1,0 0-1,0 1 1,1 0-1,0 0 1,1 0-1,0 0 1,0 0-1,0 17 1,2-24-157,0 0 0,0 1 0,1-1 0,-1 0 1,1 0-1,-1 1 0,1-1 0,0 0 0,0 0 0,0 0 0,0 0 1,1 0-1,-1 0 0,0 0 0,1-1 0,-1 1 0,1 0 1,0-1-1,0 1 0,-1-1 0,1 0 0,0 1 0,0-1 0,0 0 1,0 0-1,1-1 0,-1 1 0,0 0 0,0-1 0,0 1 1,1-1-1,-1 1 0,0-1 0,3 0 0,11 1-15,0-1 0,0 0 1,28-4-1,-40 3-29,19-3-810,-1-2 0,1-1 1,-1-1-1,-1 0 0,22-12 1,-14 6-1910,33-13-4791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7.1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 0 8884,'0'0'3679,"-2"29"582,0 1-3182,-4 151 3751,6-151-3020,7 52 0,-7-75-1707,2 1 0,-1-1-1,1-1 1,0 1 0,0 0 0,1 0 0,0-1 0,0 1 0,1-1-1,0 0 1,0 0 0,9 10 0,-12-15-128,1-1 0,-1 1 1,0 0-1,1-1 0,-1 1 0,1-1 0,-1 0 1,1 1-1,-1-1 0,1 0 0,-1 0 0,1 0 1,-1 0-1,1 0 0,-1 0 0,1-1 0,-1 1 1,3-1-1,24-10-649,17-19 103,-33 20 249,0 1 1,1 1-1,1 0 0,-1 1 0,19-6 0,-31 13 328,-1 0 0,1 0 0,-1 0 1,1 0-1,0 0 0,-1 0 0,1 0 0,-1 0 0,1 1 1,-1-1-1,1 0 0,-1 0 0,1 1 0,-1-1 0,0 0 1,1 1-1,-1-1 0,1 1 0,-1-1 0,0 0 0,1 1 0,-1-1 1,0 1-1,1-1 0,-1 1 0,0-1 0,0 1 0,0-1 1,1 1-1,-1-1 0,0 1 0,0 0 0,0-1 0,0 1 0,0 0 1,0-1 48,5 13 615,1 0-1,0-1 1,1 0-1,15 20 0,-18-28-606,0-1 0,0 1 0,0-1 0,0 1-1,0-1 1,1 0 0,0-1 0,-1 1-1,1-1 1,0 0 0,0 0 0,0-1-1,1 1 1,-1-1 0,8 1 0,-2-1-17,-1 0 0,1-1 0,-1 0 0,1-1 0,-1 0 0,1-1 0,-1 0 0,0 0 0,18-8 0,-23 8-51,-1 0-1,1 0 1,-1 0-1,0-1 1,0 0-1,0 1 1,0-2-1,-1 1 1,1 0-1,-1-1 1,0 1-1,0-1 1,0 0-1,0 0 1,-1 0-1,0-1 1,0 1-1,0-1 1,0 1-1,-1-1 0,1 1 1,-1-1-1,1-8 1,-1-62-112,-1 74 122,0 1 1,0-1 0,0 0 0,0 1 0,-1-1 0,1 0 0,0 1 0,0-1-1,0 1 1,0-1 0,-1 0 0,1 1 0,0-1 0,-1 1 0,1-1 0,0 0-1,-1 1 1,1-1 0,0 1 0,-1-1 0,1 1 0,-1 0 0,1-1 0,-1 1-1,0-1 1,1 1 0,-1 0 0,1-1 0,-1 1 0,0 0 0,1 0 0,-1 0-1,1-1 1,-1 1 0,0 0 0,1 0 0,-1 0 0,0 0 0,1 0 0,-1 0-1,0 0 1,1 0 0,-1 1 0,0-1 0,1 0 0,-1 0 0,0 1 0,-7-1 98,7 0-100,0 1-1,0 0 0,0-1 0,0 1 0,0-1 0,0 1 0,1 0 0,-1 0 0,0-1 0,0 1 1,1 0-1,-1 0 0,1 0 0,-1 0 0,1 0 0,-1 0 0,1 0 0,-1 0 0,1 0 1,0 0-1,0 0 0,-1 0 0,1 0 0,0 0 0,0 0 0,0 0 0,0 1 0,-2 33 30,2-34-33,0 6 17,0 0 0,0-1 0,1 1 0,0-1 0,0 1 0,1 0 0,3 10 0,-3-14-8,-1 0 0,1 0 0,0 0 0,0-1 1,0 1-1,1-1 0,-1 1 0,1-1 0,-1 0 0,1 0 0,0 0 1,-1 0-1,1 0 0,0-1 0,0 1 0,7 1 0,4 2 20,1-1-1,0-1 1,0-1-1,1 0 0,17 0 1,77-6-344,-96 3-216,0-1 1,0-1-1,0 0 0,0-1 1,0-1-1,-1 0 0,1 0 1,-1-2-1,-1 1 0,1-2 0,-1 1 1,12-12-1,-12 14 4983,9 7-4146,-1 1-368,73-3-907,-90 1 980,-1 1-1,1-1 1,0 1 0,0 0-1,-1-1 1,1 1 0,-1 0-1,0 1 1,1-1 0,-1 0-1,0 1 1,0-1 0,-1 1-1,1 0 1,2 4 0,13 16 536,-13-20-485,-1 0 1,1 0-1,0 0 1,0-1-1,0 1 1,0-1-1,0 0 1,1 0-1,-1-1 1,1 1-1,-1-1 1,1 0-1,-1 0 1,1-1-1,0 0 0,-1 1 1,1-1-1,4-1 1,-8 1-209,0-1 0,-1 1-1,1 0 1,-1-1 0,1 1 0,-1-1 0,1 1 0,-1-1-1,0 1 1,1-1 0,-1 1 0,1-1 0,-1 1 0,0-1-1,0 1 1,1-1 0,-1 0 0,0 1 0,0-1-1,0 1 1,0-1 0,1 0 0,-1 1 0,0-2 0,2-20-8555,-2 3-4492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7.3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6643,'0'0'19449,"10"48"-18120,-4-20-705,4 0-224,-10-1-128,0 1-144,0 0-48,0-1-80,0 1-368,0 0-1569,0 0-3073,0-8-3842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7.54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0 13110,'0'0'14871,"-5"7"-14871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8.65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5731,'0'0'26572,"0"6"-27198,16-5-10466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9.1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 1 8228,'0'0'9431,"-4"32"-6867,0-3-1988,-4 31 953,-2 94-1,10 88 2159,0-238-3656,0 0-1,0 0 1,0 1-1,1-1 1,-1 0-1,1 0 0,0 0 1,0 1-1,0-1 1,1 0-1,3 6 1,-2-16-473,-2-11 302,0 11 97,3-33-77,1 0 0,20-68 0,-20 91 88,1 0 0,0 0-1,1 1 1,0 0 0,2 0 0,-1 1-1,2 0 1,0 1 0,16-17 0,-16 22-52,0 0 0,0 1 1,1 0-1,20-9 1,6-4-2707,-5-4-6024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9.3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9845,'0'0'10372,"56"159"-7939,-25-124-976,-5-1-432,4-6-609,-4 0-384,0-7-32,-1-8-1153,-4 1-2272,-6-14-3170,6 0-5907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7.9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0 148 6403,'110'-34'7283,"-97"34"-4690,19 0-832,13 0 704,20 0-688,12 0-336,7 0-529,6-9-480,1 0-255,-21 1-161,-18-1-32,-13 0-80,-20-8-1553,-12 8-1329,-7-17-1151,0 8-2755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9.6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9925,'0'0'13542,"10"15"-12286,31 49-378,-39-59-771,1 0 1,-1 1-1,-1-1 0,1 0 1,-1 1-1,0-1 1,0 0-1,0 1 0,-1-1 1,0 1-1,0-1 0,0 1 1,-2 8-1,0 10 295,2 79 401,0-103-803,0 1-1,0-1 1,0 1 0,0 0 0,0-1-1,1 1 1,-1-1 0,0 1-1,0 0 1,0-1 0,1 1 0,-1-1-1,0 1 1,1-1 0,-1 1 0,0-1-1,1 1 1,-1-1 0,1 0-1,-1 1 1,1-1 0,-1 1 0,1-1-1,-1 0 1,1 1 0,-1-1 0,2 0-1,21 2 27,-17-2-29,1-1 0,-1-1 0,1 1 0,11-6 0,-6 0-260,0 0 1,0-1 0,-1 0 0,0-1-1,14-14 1,46-58-6734,-35 34-1029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10.69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329 76 5587,'0'0'14265,"-26"-14"-12923,26 14-1342,-115-54 947,111 53-904,0-1 0,0 1 0,0 0 0,0 0 0,0 0 0,0 1 0,0-1 0,-1 1 0,1 0 0,0 0 0,0 1 0,-1-1 0,1 1 0,0 0 0,0 0 0,0 0 0,0 1 0,-5 2 0,2 0 64,1 1 1,-1 0-1,1 0 1,0 1 0,0-1-1,-7 12 1,3-6 168,5-6-120,1-1-1,0 1 1,0 0-1,1 0 1,0 0-1,0 1 1,0-1-1,0 1 1,1 0-1,0 0 1,0 0-1,0 0 1,1 0 0,0 0-1,0 0 1,1 0-1,-1 0 1,1 0-1,2 12 1,-1-17-145,0 0 0,-1 0 0,1 0 0,0 0 0,0 0 1,0 0-1,1 0 0,-1 0 0,0-1 0,0 1 0,0 0 0,1-1 0,-1 1 1,0-1-1,1 1 0,-1-1 0,0 0 0,1 1 0,-1-1 0,0 0 1,1 0-1,-1 0 0,1 0 0,1-1 0,2 2 26,7 0-26,1-1 0,0 0 1,0-1-1,-1-1 0,1 1 1,20-7-1,-1-3-231,35-16 1,-24 9-144,-42 17 346,1 0 0,-1 1 1,0-1-1,1 0 1,-1 1-1,0-1 0,1 1 1,-1 0-1,1-1 1,-1 1-1,0 0 0,1 0 1,-1 0-1,1 0 1,-1 0-1,1 0 0,-1 0 1,1 1-1,-1-1 1,1 0-1,-1 1 0,0 0 1,1-1-1,-1 1 1,0-1-1,0 1 0,1 0 1,1 2-1,-1 0 40,0 1 0,0 0 0,0 0 0,-1 0 1,1 0-1,-1 0 0,0 0 0,1 6 0,1 2 136,5 37 501,-1 0 1,-3 0-1,-3 70 1,-1-104-617,0 5 30,-2-1-1,0 1 1,-1 0-1,-1-1 1,-1 0-1,-12 30 1,13-37-117,-1-1 0,-1 0 1,0 0-1,-1 0 1,0-1-1,0 1 0,-1-2 1,0 1-1,-1-1 0,0 0 1,-13 9-1,20-17-1051,1-16-5391,2-3 4296,1 7 533,6-42-6083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11.0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1 312 12966,'0'0'7251,"22"-17"-5517,17-12-1109,97-77 746,-114 85-1198,0 0 1,-1-1-1,22-31 1,-41 51-98,-1-1 0,1 1 0,-1-1 0,0 1 0,1-1 0,-1 1 0,-1-1 0,1 0 0,0 0 0,-1 1 0,1-1 0,-1 0 0,0-3 0,-4 3 711,-2 3-755,0 1 0,1-1 0,-1 1 0,1 0 0,-1 0 0,1 1 0,-1 0 0,1 0 0,0 0 0,0 1 0,0-1 0,0 1 0,0 0 0,0 1 0,1-1 0,0 1 0,-1 0 0,2 0 0,-1 0 0,0 0 0,-5 10 0,3-7 85,0 1 0,1-1 0,0 1 0,0 1 0,1-1-1,0 1 1,1-1 0,-1 1 0,2 0 0,-1 1-1,1-1 1,1 0 0,-1 18 0,2-26-109,0 0 0,0-1 1,0 1-1,0 0 0,1 0 0,-1-1 0,0 1 1,1 0-1,-1-1 0,0 1 0,1-1 0,-1 1 1,1 0-1,-1-1 0,0 1 0,1-1 1,0 1-1,-1-1 0,1 1 0,-1-1 0,1 0 1,0 1-1,-1-1 0,1 0 0,0 1 0,-1-1 1,1 0-1,0 0 0,1 1 0,27 2-22,-20-2 3,28 1-923,0-2 0,-1-1 0,48-9 1,41-16-8234,-66 7 2188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11.8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 0 8340,'0'0'3556,"-3"26"579,0-1-2970,-7 138 4537,10-124-4162,-2-24-1175,2 0 0,0-1 1,0 1-1,2 0 0,-1 0 0,2 0 0,0 0 1,1-1-1,6 15 0,-10-29-369,0 1 0,1-1-1,-1 1 1,0 0 0,0-1-1,1 1 1,-1-1 0,1 1-1,-1-1 1,0 1 0,1-1-1,-1 0 1,1 1 0,-1-1 0,1 0-1,0 1 1,-1-1 0,1 0-1,-1 1 1,1-1 0,-1 0-1,1 0 1,0 0 0,-1 0-1,1 0 1,0 1 0,-1-1-1,1 0 1,-1 0 0,1 0 0,0-1-1,-1 1 1,1 0 0,-1 0-1,1 0 1,1-1 0,-1 1-72,7-1-52,0 0 0,0-1-1,-1 0 1,1 0-1,-1-1 1,1 0-1,-1 0 1,0-1 0,0 0-1,12-9 1,-9 6-81,1 1 1,0 0-1,15-5 1,-26 11 215,1-1-1,-1 1 1,0 0 0,1 0-1,-1 0 1,1 0 0,-1 0-1,1 0 1,-1 0 0,1 0-1,-1 0 1,1 0 0,-1 1-1,1-1 1,-1 0 0,1 0-1,-1 0 1,1 0 0,-1 1-1,0-1 1,1 0 0,-1 1-1,1-1 1,-1 0 0,0 1-1,1-1 1,-1 0 0,0 1-1,0-1 1,1 0 0,-1 1-1,0-1 1,0 1 0,1-1-1,-1 1 1,0-1 0,0 1-1,0-1 1,0 1 0,0-1-1,0 1 1,0-1 0,0 0-1,0 1 1,0-1 0,0 1-1,0-1 1,0 1 0,0-1-1,0 1 1,0-1 0,-1 1-1,1-1 1,0 1 0,0-1-1,-1 1 1,1 2 123,4 30 977,-4-31-1097,0-1 0,0 0 0,0 0 0,1 0 1,-1 0-1,1 0 0,-1 0 0,1 0 0,-1 0 0,1-1 0,0 1 0,-1 0 1,1 0-1,0 0 0,-1-1 0,1 1 0,0 0 0,0-1 0,0 1 1,0 0-1,0-1 0,0 1 0,0-1 0,0 0 0,0 1 0,0-1 1,0 0-1,0 0 0,1 1 0,67 1-100,-43 0 54,0-1 1,0-2 0,1 0 0,-1-1 0,49-12-1,-71 13 33,0-1 0,1 0 0,-1 0-1,0 0 1,0-1 0,-1 1-1,1-1 1,0 0 0,-1 0 0,1-1-1,-1 1 1,0 0 0,0-1-1,-1 0 1,1 0 0,-1 0 0,1 0-1,-1 0 1,-1 0 0,1-1 0,0 1-1,-1 0 1,0-1 0,0 1-1,0-10 1,-1 13 14,0 1 0,0-1-1,0 1 1,0-1 0,0 0-1,-1 1 1,1-1 0,0 1 0,0-1-1,-1 1 1,1-1 0,0 0-1,-1 1 1,1-1 0,0 1 0,-1-1-1,1 1 1,-1 0 0,1-1-1,-1 1 1,1 0 0,-1-1 0,1 1-1,-1 0 1,1-1 0,-1 1-1,0 0 1,-24-4 178,19 5-166,-1-1 0,1 1 0,0 0 0,-1 0 0,-8 4 0,13-4-8,1 0 0,-1 0 0,1 0-1,0 0 1,-1 0 0,1 0 0,0 0 0,0 1 0,-1-1-1,1 1 1,0-1 0,1 1 0,-1-1 0,0 1 0,0-1 0,0 1-1,1 0 1,-1-1 0,1 1 0,0 0 0,-1 0 0,1-1-1,0 1 1,0 0 0,0 0 0,0-1 0,0 1 0,1 0 0,-1 2-1,1 4 75,-1-7-83,0 0 0,0-1 0,0 1 0,1 0 0,-1 0 0,0-1 0,1 1 0,-1-1 0,1 1 0,-1 0 0,1-1 0,-1 1 0,1-1 0,-1 1 0,1-1 0,0 0 0,-1 1 0,1-1 0,-1 1 0,1-1 0,0 0 0,-1 0 0,1 1 0,0-1 0,0 0 0,-1 0 0,1 0 0,0 0 0,0 0 0,1 0 0,30 1-35,-23-1 8,9-1-107,1 0 0,0-1 0,0-2-1,-1 0 1,0 0 0,0-2 0,0 0 0,26-14 0,-7 1-8,-25 12-23,0 0 1,0 1-1,1 1 1,18-6 0,-21 10 62,-8 23 1259,-2 31-192,26-51-910,-16-2 5,0-1-51,0 1 0,0 0 0,0 0 0,-1 1 0,1 1-1,0 0 1,0 0 0,-1 1 0,1 0 0,10 5 0,-4 1-21,-11-5 1,1-1 0,-1 0 1,0 0-1,1 0 0,0-1 0,0 0 1,0 0-1,0-1 0,8 2 0,-1-19-1739,22-38-5708,-15 20-1421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12.26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9764,'0'0'11163,"9"5"-9965,32 16-246,-36-18-775,-1 1 0,1 0 1,0 0-1,-1 0 0,0 1 0,0-1 0,0 1 0,-1 0 0,0 0 0,0 0 0,0 1 0,3 8 1,3 4 475,3 11 152,-10-23-569,0 1-1,1-1 1,0 0-1,6 9 0,-8-12-208,1-1 0,-1 1 0,0-1 0,0 1 0,0 0 0,-1-1 0,1 1-1,0 0 1,-1-1 0,0 1 0,0 0 0,0 0 0,0 0 0,0-1 0,0 1-1,-2 5 1,1-4-164,0 1-1,0-1 0,-1 0 0,1 0 1,-1 1-1,0-1 0,-1 0 1,1 0-1,-5 4 0,-62 59-11369,51-45 1730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12.4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31 35 14791,'0'0'15223,"0"-7"-16280,-10-7-4273,-10 1-2994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17.8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7668,'0'0'19240,"5"0"-18551,138 7 2413,-128-11-4676,-10 2-837,1 1-3443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18.03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3810,'0'0'20217,"56"41"-18904,-46-41-913,1 7-304,-1-7-96,0 7-576,1 0-1922,-11 0-2384,5 7-3634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18.1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9476,'0'0'11606,"87"21"-12727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19.63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5715,'0'0'15022,"1"18"-13808,33 232 3735,-27-176-3663,28 115 0,-30-174-197,1-3-3825,1-10-1779,-5-18 264,-2-58-4833,0 27 2983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8.1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1 624,'0'0'18651,"1"32"-16193,6 105-44,-6-118-1966,0-1 0,1 1 0,1-1 0,1 0-1,1 0 1,0-1 0,12 25 0,-15-36-538,0 0 0,1 0-1,0 0 1,1-1 0,-1 1-1,1-1 1,0 0 0,1 0 0,-1 0-1,1-1 1,7 6 0,1-7-5084,0-7-4272,-7-11 3534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19.82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1 186 3009,'0'0'17000,"1"-4"-15308,0 1-1528,0 0 0,1 0 0,0 0 0,-1 1 0,1-1 0,0 1 0,0-1 0,1 1 0,-1 0 0,0 0 0,1 0 1,-1 0-1,1 0 0,0 0 0,0 1 0,-1-1 0,1 1 0,4-2 0,72-24 1568,-51 18-1291,232-60 365,-219 57-2064,-21-4-3327,-18 11-889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20.03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5859,'0'0'13558,"82"125"-10773,-31-83 80,1-8-431,-6-6-1106,-10-7-607,0-7-545,-16-7-144,-4-1-32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21.98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8340,'0'0'12176,"2"22"-10743,-1 10-970,0-4 299,6 41 0,-7-68-735,1 1 0,-1-1 0,0 0-1,0 0 1,1 0 0,-1 0 0,0 0 0,1 0 0,-1 0-1,1 0 1,-1 0 0,1 0 0,0 0 0,-1 0-1,1 0 1,0 0 0,0 0 0,0-1 0,0 1-1,0 0 1,0-1 0,0 1 0,0 0 0,0-1-1,0 1 1,0-1 0,0 0 0,0 1 0,0-1-1,0 0 1,0 0 0,0 1 0,1-1 0,-1 0-1,0 0 1,0 0 0,0-1 0,0 1 0,1 0-1,1-1 1,0 0-74,1 0 0,-1 0 0,1 0 1,-1-1-1,0 1 0,1-1 0,-1 0 0,0 0 0,0 0 0,0 0 0,2-4 1,28-41-271,-1-1-7,-31 46 380,15 10 211,-8 3-97,1 0 0,-2 0 1,1 0-1,8 18 0,-11-18-40,1 0 1,0 0-1,1-1 0,0 0 0,15 16 1,-22-26-174,0 0 0,1 0 0,-1 1 1,0-1-1,0 0 0,0 0 0,0 1 1,0-1-1,0 0 0,1 0 0,-1 1 0,0-1 1,0 0-1,0 0 0,0 0 0,1 0 1,-1 1-1,0-1 0,0 0 0,1 0 1,-1 0-1,0 0 0,0 0 0,1 0 0,-1 0 1,0 1-1,0-1 0,1 0 0,-1 0 1,0 0-1,0 0 0,1 0 0,-1 0 0,0 0 1,0 0-1,1 0 0,-1-1 0,0 1 1,0 0-1,1 0 0,-1 0 0,0 0 0,0 0 1,1 0-1,-1 0 0,0-1 0,0 1 1,1 0-1,-1 0 0,0 0 0,0-1 0,0 1 1,0 0-1,1 0 0,-1 0 0,0-1 1,0 1-1,0-20-6368,-1 11 3983,1-12-7046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22.1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28 6467,'0'0'15127,"123"0"-14151,-92 0-527,-5 0-289,-1-7-160,1 7-16,-5 0-1137,-1-7-1440,-4 0-2241,-6 0-3746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22.41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7395,'0'0'13495,"10"125"-11046,0-91-320,1-13-945,-1 0-656,-5-7-399,-5-7-113,5-7-3506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22.9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272 0 3121,'0'0'13153,"-23"4"-10464,10-2-2355,4-2-205,1 1 0,0 0 0,0 0-1,0 1 1,0 1 0,0-1 0,0 1-1,0 0 1,1 1 0,-1 0 0,1 0 0,0 0-1,0 1 1,1 0 0,-1 1 0,1-1-1,-9 13 1,0 2 485,1 0 0,1 2 0,1-1 0,1 2 1,-15 43-1,26-66-608,0 0-1,-1 1 1,1-1 0,0 0 0,0 1 0,0-1 0,0 1 0,0-1 0,0 1 0,0-1 0,0 0 0,0 1 0,0-1-1,0 1 1,0-1 0,0 0 0,0 1 0,0-1 0,0 1 0,0-1 0,0 0 0,1 1 0,-1-1 0,0 1 0,0-1-1,1 0 1,-1 1 0,0-1 0,0 0 0,1 1 0,0-1 0,2 2-14,1-1 0,0 0 1,0-1-1,0 1 0,-1-1 0,1 1 0,0-1 1,0 0-1,0-1 0,0 1 0,0-1 0,0 1 0,0-1 1,-1 0-1,1-1 0,0 1 0,5-3 0,4-2-81,-1-1-1,1 0 1,17-14-1,-4-1-155,-19 16 122,0-1-1,1 1 1,0 1-1,0-1 0,0 1 1,14-6-1,-21 11 119,0-1-1,0 1 0,0 0 0,1 0 1,-1-1-1,0 1 0,0 0 1,0 0-1,0 0 0,0 0 1,0 1-1,0-1 0,0 0 1,0 0-1,0 1 0,0-1 0,0 0 1,0 1-1,0-1 0,0 1 1,0-1-1,0 1 0,-1 0 1,1-1-1,0 1 0,0 0 1,0-1-1,0 3 0,14 26 245,-12-20-129,10 24 520,-2 0-1,-1 0 0,-1 1 1,-3 0-1,4 40 0,-3 174-1040,-7-199-1190,0-64-3060,0-16-3220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23.2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16 258 8964,'0'0'6166,"19"-26"-4334,108-139 103,-125 163-1791,0 0 1,-1-1-1,1 1 1,0 0-1,-1-1 1,0 0-1,1 1 1,-1-1-1,0 0 1,0 1-1,-1-1 1,1 0-1,-1 0 1,1 0-1,-1 0 1,0 0-1,0-4 1,0 6-26,-1 1 0,1-1 0,0 0 0,-1 0 0,1 0 0,-1 1 0,1-1 0,-1 0 0,1 0 0,-1 1 0,1-1 0,-1 1 0,0-1 0,1 0 0,-1 1 0,0-1 0,1 1 0,-1-1 0,0 1 0,0 0 0,0-1 0,1 1 0,-1 0 0,0 0 0,0-1 1,0 1-1,0 0 0,0 0 0,0 0 0,1 0 0,-1 0 0,-2 1 0,-32 0 304,32-1-340,-1 2-78,-1-1-1,0 1 1,1 0 0,-1 0-1,1 1 1,0-1-1,0 1 1,0 0 0,0 0-1,0 0 1,1 1 0,-1-1-1,1 1 1,0 0 0,0 0-1,0 0 1,1 0 0,-3 5-1,-2 4 149,0 1 0,0 0 1,2 0-1,-8 28 0,12-38-79,0 1 0,0 0 0,0-1 0,0 1 0,1 0 0,0 0 0,0-1 1,0 1-1,2 9 0,-1-13-70,0 1-1,0 0 1,0 0 0,0-1 0,1 1-1,-1-1 1,1 1 0,-1-1 0,1 0 0,-1 1-1,1-1 1,0 0 0,-1 0 0,1 0-1,0 0 1,0 0 0,0-1 0,0 1-1,0-1 1,0 1 0,0-1 0,0 1 0,0-1-1,0 0 1,0 0 0,2 0 0,13 0-132,0 0 0,0-1 0,-1-1 1,1 0-1,0-1 0,19-7 0,101-40-2483,-82 29 837,50-21-5710,-14 1-1794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23.92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 1 6195,'0'0'11416,"-1"26"-8330,0 3-2276,-1 22 1097,6 66 0,1-54-219,-4-16-1050,3-1 1,2 0-1,18 68 1,-23-112-666,-1-1 1,1 1-1,-1 0 1,1-1-1,0 1 1,0-1-1,-1 1 1,1 0-1,0-1 1,0 0-1,0 1 1,1-1-1,-1 0 1,0 1-1,1-1 0,2 2 1,-3-3-48,0 0 0,0 0 0,1 0 0,-1 0 0,0 0 0,0 0 0,1 0 0,-1-1 1,0 1-1,0 0 0,1-1 0,-1 1 0,0-1 0,0 1 0,0-1 0,0 1 0,0-1 0,0 0 0,0 0 0,0 0 0,0 1 0,0-1 0,0 0 0,-1 0 1,1 0-1,0 0 0,0-2 0,23-27-893,-1-2 1,-2 0-1,22-48 1,-34 66 595,-7 12 499,-1 4 667,6 9-334,-1 1 1,-1 0-1,0-1 0,0 2 0,-1-1 1,3 15-1,8 25 629,-10-37-1104,10 22 304,-14-36-376,0 1 0,0-1-1,0 0 1,0 0-1,0 0 1,1 0 0,-1 0-1,0 0 1,0 0-1,1 0 1,-1 0 0,0 0-1,1-1 1,-1 1-1,1 0 1,-1-1 0,1 1-1,-1-1 1,1 0 0,0 0-1,2 1 1,11-1-981,1-1 0,-1 0 1,21-4-1,-28 3 1017,0-1 1,0 0-1,0 0 1,-1-1-1,0 0 0,0 0 1,12-9-1,-9 5 35,0 0 0,-1-1 0,0 1-1,-1-2 1,9-12 0,-13 17 86,0-1 1,-1 0 0,0 1-1,0-1 1,-1-1 0,1 1-1,-1 0 1,-1-1 0,1 1-1,-1-1 1,1-11 0,-2 12 20,0 3 20,0 0 1,0 1-1,0-1 1,0 1-1,0-1 1,0 1-1,-1-1 1,1 0-1,-1 1 0,0 0 1,1-1-1,-2-2 1,0 4-4,0 0 0,0 0 0,0 0 0,1 0 0,-1 0 0,0 1 0,0-1 0,0 1 0,0-1 0,0 1 0,0 0 0,-1-1 0,1 1 0,0 0 0,0 0 0,-3 1 0,1 0-65,0 0 1,1 0 0,-1 0 0,0 1 0,1-1 0,-1 1 0,1 0 0,0 0 0,0 0-1,-1 0 1,1 0 0,1 1 0,-1 0 0,0-1 0,1 1 0,-1 0 0,1 0-1,0 1 1,0-1 0,0 0 0,-2 7 0,-1-1 127,0 1 0,1 0 0,0 1-1,1-1 1,0 1 0,-2 17 0,4-19-83,0 0 1,1 0-1,0 0 0,1 1 1,2 12-1,-3-19-84,1-1 1,0 0-1,-1 0 0,1 0 1,0 0-1,1 0 0,-1 0 1,0 0-1,1 0 0,-1 0 1,1 0-1,-1-1 0,1 1 1,0-1-1,-1 1 0,1-1 1,0 1-1,0-1 0,0 0 1,0 0-1,0 0 0,1 0 1,-1-1-1,0 1 0,4 0 1,8 1 26,1 0 0,-1-2 1,23-1-1,-5 0-25,-27 1-69,-1 0 0,0 0 0,0-1 0,1 1 0,-1-1 0,0-1 0,0 1 0,0 0 0,0-1 0,0 0 0,0 0 0,0 0 0,-1 0 0,1-1 0,-1 1 0,4-5 0,-1 2-842,-1-1 0,0-1 0,-1 1-1,0-1 1,0 1 0,0-1 0,-1-1 0,4-8 0,3-12-7092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24.32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8564,'0'0'9351,"3"23"-6019,-2-10-2841,27 164 5205,-27-173-5618,-1-1-1,1 0 1,1 0 0,-1 1 0,0-1-1,1 0 1,-1 0 0,1 0 0,0-1-1,2 4 1,-2-5-79,-1 0-1,0-1 1,0 1 0,0 0-1,0 0 1,0-1-1,1 1 1,-1-1 0,0 1-1,1-1 1,-1 0 0,0 1-1,1-1 1,-1 0-1,0 0 1,1 0 0,-1 0-1,0 0 1,1 0-1,-1 0 1,1 0 0,-1-1-1,0 1 1,1-1 0,-1 1-1,0-1 1,0 1-1,1-1 1,0 0 0,17-10-402,30-23 1,-12 7-640,-37 27 1035,0 0-1,1 0 0,-1 0 0,1 0 0,-1 0 0,0 0 0,1 0 0,-1 0 0,1 0 1,-1 0-1,1 0 0,-1 0 0,0 0 0,1 0 0,-1 0 0,0 0 0,1 1 0,-1-1 1,1 0-1,-1 0 0,0 0 0,1 1 0,-1-1 0,0 0 0,1 1 0,-1-1 0,0 0 1,0 1-1,1-1 0,-1 0 0,0 1 0,0-1 0,1 1 0,8 16 207,-7-13-130,11 21 569,-11-20-556,0 0 0,1 0 0,0 0 1,-1-1-1,1 1 0,1-1 0,-1 1 0,1-1 0,-1 0 0,1-1 0,0 1 1,1-1-1,5 4 0,-2-5-1947,1-6-4530,0-13-824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24.5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9060,'0'0'17299,"5"14"-15845,50 117 301,-19-47-2851,-34-81 284,-1 1 0,1-1 0,-1 0 0,0 1 0,0 0 0,0-1 0,0 6 0,0 13-6739,-1-1-2440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8.5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6755,'0'0'13665,"19"27"-11184,57 91-339,-71-108-1847,1-1 0,1 1 0,0-1 0,0 0 0,17 15-1,-19-21-246,0 1 0,1-1 0,-1-1 0,1 1-1,0-1 1,0 0 0,10 2 0,-4-1-97,-9-3 22,0 1 0,-1-1 0,1 0 0,-1 1 0,1-1 0,-1-1 0,1 1 0,0 0 0,-1-1 0,1 1 0,-1-1 0,1 0 0,-1 0 0,0 0 0,1 0 0,-1 0-1,0 0 1,0-1 0,0 1 0,0-1 0,0 1 0,0-1 0,0 0 0,3-3 0,3-6-166,0 1 0,-1-2 0,10-19 0,-2 5-155,-11 20 283,-2 2-11,0 0 0,1 0 0,-1 0 0,1 0 0,0 1-1,0-1 1,5-2 0,-7 5 72,1 0-1,-1 0 0,1 0 1,0 0-1,-1 1 1,1-1-1,0 1 0,0-1 1,-1 1-1,1 0 1,0 0-1,0 0 0,0 0 1,-1 0-1,1 0 1,0 0-1,0 1 0,0-1 1,-1 0-1,1 1 1,0 0-1,-1-1 1,4 3-1,3 2 329,1 1 1,-1 1 0,-1 0-1,1 0 1,-1 0-1,0 1 1,-1 0-1,1 0 1,7 16-1,6 5 206,-19-26-531,0-3-7,-1 1 0,1 0 0,-1-1 0,1 1 0,0 0 0,-1-1 0,1 1 0,-1-1 0,1 1 0,0-1 0,0 1 0,-1-1 0,1 1 0,0-1 0,0 0 0,-1 1 0,1-1 0,0 0 0,0 0 1,0 0-1,0 1 0,-1-1 0,1 0 0,0 0 0,0 0 0,0-1 0,0 1 0,0 0 0,-1 0 0,3-1 0,-3-10-3615,-3-49-6507,-7 18-496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24.6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4498,'0'0'288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24.86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68 0 2481,'-67'152'1201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25.5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36 146 2961,'-2'-3'16959,"-1"-8"-16235,2-4-284,1 12-565,-1 0 1,1 0 0,0-1-1,0 1 1,0 0 0,0 0-1,1 0 1,0-1 0,-1 1 0,1 0-1,0 0 1,7-7 6923,-8 42-5238,0-34-1254,0-7-334,-3-28-1178,2 34 577,0 0 1,-1-1 0,1 1-1,-1 0 1,1 0 0,-1 0-1,0 0 1,-4-4-1,-14-14-6778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28.1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23 1 5859,'0'0'15722,"-6"0"-14348,-10 1-739,19 4-162,36 9 378,-20-8-441,17 5 226,0-2 0,0-2 0,68 6-1,114-9-251,-141-5-305,-76 1-82,0 0-1,0 1 0,-1-1 0,1 0 0,0 1 1,0-1-1,-1 0 0,1 1 0,0-1 1,0 1-1,-1-1 0,1 1 0,-1 0 1,1-1-1,-1 1 0,1 0 0,-1-1 0,1 1 1,-1 0-1,1-1 0,-1 1 0,0 0 1,1 0-1,-1 0 0,0-1 0,0 1 1,0 0-1,1 0 0,-1 0 0,0 0 0,0-1 1,0 1-1,-1 0 0,1 0 0,0 0 1,0 0-1,-1 1 0,1 2 7,-1 0 1,1 1-1,-1-1 0,-1 0 1,1 0-1,-3 7 0,-4 2 109,-1-1 0,0 0-1,0-1 1,-12 10 0,-18 24 218,-5 11-194,3 2 0,3 3 0,-61 127 0,93-173-137,0 1-1,0-1 1,2 1 0,0 0 0,1 1 0,0-1-1,2 1 1,0-1 0,0 1 0,4 22 0,-2-36 0,0-1 1,0 1-1,0-1 1,1 1 0,-1-1-1,1 1 1,0-1 0,0 0-1,0 0 1,0 0 0,0 0-1,0 0 1,0 0 0,1-1-1,-1 1 1,1-1-1,-1 0 1,1 1 0,3 0-1,57 19-7,-56-20 8,22 6-457,1-1 1,0-2 0,55 1 0,-82-5 396,0 0 1,0 0 0,0 0-1,-1-1 1,1 1 0,0-1-1,0 0 1,-1 0 0,1 0-1,0 0 1,-1 0 0,1-1-1,-1 1 1,0-1 0,1 0-1,-1 0 1,0 1 0,0-2-1,0 1 1,2-2 0,1-1 936,-3 6-238,-5 17 84,-13 41-348,9-36-38,0 4-151,-56 233 1093,52-201-918,3 1-1,-1 88 1,9 34-161,-5 364 326,3 63-526,4-320 0,2-191 0,6-1 0,32 147 0,-7-51 0,-27-122 0,-4-1 0,-4 73 0,3 73 0,0 44 0,-5-132 0,3 22 0,-6 266 0,1-320 0,9 107 0,11-90 0,-9-67 0,4 77 0,-11 225 0,-1-334 0,-1-1 0,-1 1 0,0 0 0,0-1 0,-10 22 0,-4 14 0,7-23 0,8-22 0,-1 1 0,1 0 0,1 0 0,-1 1 0,1-1 0,0 0 0,0 0 0,0 1 0,0 5 0,-15 100 0,15-97 0,0-1 0,-1 1 0,0-1 0,-1 1 0,-1-1 0,0 0 0,-1 0 0,0 0 0,-1-1 0,-1 0 0,0 0 0,0 0 0,-1-1 0,-1 0 0,0-1 0,-12 12 0,-3 0 0,-22 19 0,-105 61 0,142-97-69,0 0 0,0 0 0,0-1 1,-1-1-1,-17 6 0,21-8-434,0 0 0,0 0-1,1 0 1,-1-1 0,0 0 0,-9-1 0,-6-4-10401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29.1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8004,'0'0'15834,"22"13"-13863,-5-3-1586,-7-3-188,1 0-1,0-1 1,0 0 0,1-1-1,0 0 1,0-1 0,0-1 0,0 0-1,0 0 1,1-1 0,20 1-1,20-2 499,-30 0-485,0 0-1,0-2 0,0 0 0,0-1 0,43-11 1,-46 5-142,-15 6-57,0-1 0,1 2 0,-1-1 1,1 0-1,-1 1 0,11-1 0,-16 2-205,-15 7-16321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29.36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42 6979,'0'0'19081,"72"0"-17720,-26 0 79,0 0-1184,5 0-192,1 0-64,-1-7-128,-5 0-1376,-5 0-2178,0 0-2385,5-7-2993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29.7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11093,'0'0'14375,"26"6"-13111,162 31 473,-153-31-1469,-22-5-237,1 1 1,-1 0 0,-1 1-1,1 1 1,0 0-1,-1 0 1,17 9-1,-27-11-12,0 1 0,0-1 0,1 0 1,-1 1-1,-1 0 0,1-1 0,0 1 0,-1 0 0,1 0 0,-1 0 0,0 0 0,0 0 0,0 0 0,0 0 0,-1 0 0,1 0 0,-1 0 0,0 1 1,0-1-1,0 3 0,0 5 178,-1 0 0,0-1 1,-1 1-1,-6 18 1,-5 5 122,-3-2 0,0 0 0,-2-1 1,-32 43-1,-3 5 71,-58 85-50,45-68-284,29-45-214,36-50-929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31.9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 1 7700,'0'0'8171,"0"30"-4908,0 188 766,-9 24-113,8-214-3652,1-27-232,3-5 3,92-206-326,-25 48-347,-43 111 476,-18 43 135,-8 9 40,0-1 0,0 1 0,-1 0 0,1-1 0,0 1 0,0 0 0,0 0 0,0 0-1,-1 0 1,1-1 0,-1 1 0,1 0 0,0 0 0,-1 1 0,1 0 0,-1-1 1,11 23 378,-2 0-1,0 1 0,-2 0 0,-1 0 0,-1 0 1,-1 1-1,1 52 0,5 19-1586,-10-96-113,2-9-4134,-3-4 2409,0 2-412,1-22-7149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32.1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14 9941,'0'0'17512,"149"14"-16808,-108-14-480,0 0-224,-5-7-224,0 0-1905,-15 0-2257,-6 0-2897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32.3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9700,'0'0'11590,"0"118"-8661,0-69-560,0-8-896,0 1-609,0-15-416,0-6-303,0-7-145,0-7-113,0 0-1247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8.7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1 140 6835,'0'0'13910,"148"0"-11877,-77-18-848,0 1-849,0-9-288,-7 8-48,-6-8-128,-6 9-848,-13 8-897,-7 0-1361,-26 9-1744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32.71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9364,'0'0'15074,"25"9"-13076,2-1-1491,5 1 371,0 2 0,61 29-1,-89-37-798,1 0 0,-1 0 1,0 1-1,0 0 0,0 0 0,0 0 0,-1 0 0,0 1 0,0-1 0,0 1 1,0 0-1,-1 0 0,0 0 0,0 0 0,0 0 0,0 0 0,-1 1 1,0-1-1,1 7 0,0 5 110,-1 1-1,-1-1 1,0 1 0,-5 30 0,-8-14-14,11-29-170,0-1 1,-1 1 0,2 0 0,-1 0-1,0 0 1,1 0 0,0 0-1,0 1 1,0 5 0,16-12 42,-9-1-21,0 0 0,0 0 0,-1-1 0,1 1 0,-1-2 0,0 1 0,0 0 0,0-1 0,4-5 0,41-42-228,-39 39 54,74-79-3032,-28 33-2555,-10 15-3267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33.1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7139,'0'0'9370,"0"25"-6230,0 350 6374,0-201-7679,0-174-1832,0 0-1,0-1 0,1 1 1,-1 0-1,0 0 0,0 0 1,0-1-1,0 1 0,1 0 1,-1 0-1,0 0 0,0 0 1,0 0-1,1 0 0,-1-1 1,0 1-1,0 0 0,1 0 1,-1 0-1,0 0 0,0 0 1,0 0-1,1 0 0,-1 0 1,0 0-1,0 0 0,1 0 1,-1 0-1,0 0 0,0 0 1,1 0-1,-1 0 0,0 0 1,0 0-1,1 1 0,-1-1 1,0 0-1,0 0 1,0 0-1,1 0 0,-1 0 1,0 0-1,0 1 0,0-1 1,0 0-1,1 0 0,-1 0 1,0 1-1,0-1 0,0 0 1,0 0-1,0 0 0,0 1 1,0-1-1,1 0 0,-1 0 1,0 1-1,0-1 0,0 0 1,0 0-1,0 1 0,0-1 1,0 0-1,0 0 0,0 1 1,0-1-1,-1 0 0,1 0 1,0 1-1,16-18 165,-15 15-167,105-116 387,22-27-211,-118 132-194,29-33-29,-3-1-1,-1-3 0,29-56 1,-59 88 80,-3 6-2172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33.5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0 222 7892,'0'0'12701,"28"-22"-11516,90-71-563,-104 82-559,-1-1 0,21-23 0,-30 30 150,0-1-1,-1 0 1,0 0-1,0 0 1,3-11-1,-6 17-198,1-2 2219,-10 5-835,-4 9-1291,0 1 1,1 0-1,0 1 1,1 0 0,0 0-1,-10 21 1,1-3 379,15-26-362,0 1 1,0-1-1,1 1 0,1 0 0,-1 1 0,1-1 0,0 1 1,0-1-1,1 1 0,0 0 0,1 0 0,-1 10 1,2-18-126,0 1 0,0 0 1,0-1-1,0 1 0,1 0 1,-1-1-1,0 1 0,0-1 1,1 1-1,-1 0 0,1-1 1,-1 1-1,0-1 0,1 1 1,-1-1-1,1 1 0,-1-1 1,1 1-1,-1-1 0,1 0 1,0 1-1,-1-1 0,1 0 1,-1 1-1,1-1 0,0 0 1,-1 0-1,1 0 0,0 0 1,-1 1-1,2-1 0,24 1 21,-20-1-12,5 0-27,0 0 1,1 0 0,-1-1-1,0 0 1,1-1 0,-1 0-1,0-1 1,-1-1 0,1 1-1,0-2 1,19-10-1,50-43-2465,-32 13-5825,-31 17-3313,-7 15 5026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41.84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48 2849,'0'0'18942,"0"-11"-14700,0 306 147,10-299-3815,6-30 142,-8 15-596,0 2 1,13-20-1,-7 16-137,2 2-1,1 0 1,0 1-1,1 0 1,1 2-1,1 0 1,0 1-1,41-22 1,-41 23-84,-17 11-118,0 1 1,0 0-1,0 0 1,0 0-1,0 0 0,1 0 1,-1 1-1,1-1 1,-1 1-1,1 0 1,4-1-1,1-4-6504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42.5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328 5 5491,'0'0'15204,"-21"-1"-13900,10 1-1170,4-2-90,0 2 0,-1-1 0,1 1 1,0 0-1,0 0 0,-1 1 0,1 0 0,0 1 1,0-1-1,0 1 0,0 0 0,0 1 0,1 0 1,-1 0-1,1 1 0,0-1 0,0 1 1,0 1-1,0-1 0,-5 6 0,-14 16 471,2 1 0,1 1 0,1 1 0,2 0 0,-17 34 0,36-62-510,-1 0 0,1-1 1,0 1-1,0 0 1,-1-1-1,1 1 1,0 0-1,0 0 0,0-1 1,-1 1-1,1 0 1,0 0-1,0-1 0,0 1 1,0 0-1,0 0 1,1-1-1,-1 1 0,0 0 1,0 0-1,0-1 1,1 1-1,-1 0 0,0-1 1,1 1-1,-1 0 1,1-1-1,-1 1 1,1-1-1,-1 1 0,1 0 1,-1-1-1,1 1 1,-1-1-1,1 0 0,0 1 1,-1-1-1,1 1 1,0-1-1,-1 0 0,1 1 1,0-1-1,-1 0 1,1 0-1,0 0 0,0 0 1,-1 0-1,1 0 1,0 0-1,0 0 1,0 0-1,-1 0 0,2 0 1,6 0-30,0-1 0,-1 0 1,1 0-1,9-3 0,-4 0-34,0-1-1,-1 0 1,0-1 0,0-1-1,0 0 1,18-14 0,64-61-1161,-55 46 664,-34 34 760,-4 11 267,-1-7-421,-3 39 662,-2-1 0,-2 1 0,-20 67 1,3-10 342,11-36-544,-3-1 0,-2 0 0,-48 106 0,42-132-477,12-21-54,11-12-229,1-7-1520,1-97-9814,3 49 3861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43.31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134 0 2081,'0'0'17205,"0"23"-15940,-10 162 2931,0-98-2348,-36 142-1,44-222-2106,1 0-1,-1 0 0,2 0 1,-1 0-1,1 8 0,0-14 1130,-15-1 827,4 22-1761,6-11-28,2-8 80,1 1 0,1-1 1,-1 1-1,1 0 1,-1-1-1,1 1 0,0 0 1,0 0-1,0 6 1,-1 11-341,-1 0-1,-8 27 1,16-77-2674,11 3-4147,-6 12-73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43.7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0 188 7331,'0'0'13919,"23"-5"-12180,-8 3-1434,5-2-11,-1 0 0,1-1 1,-1-1-1,0 0 0,-1-2 0,28-14 0,-25 7-159,0 0 1,-1-1-1,26-27 1,-44 42-81,-1 0 0,0 0 1,0 0-1,1-1 1,-1 1-1,0 0 1,0 0-1,0-1 1,0 1-1,-1-1 0,1 1 1,0-1-1,-1 1 1,1-1-1,-1 1 1,1-1-1,-1 1 1,0-1-1,1 0 0,-1 1 1,0-1-1,0-2 1,-17 3 870,11 1-912,0 0 1,0 0-1,0 0 1,0 1 0,0 0-1,1 1 1,-1-1-1,0 1 1,1 0-1,-1 0 1,1 1 0,0-1-1,0 1 1,0 0-1,0 1 1,-7 6 0,5-5-15,-77 69 322,74-64-146,0 0 1,1 1-1,0 1 0,0 0 0,-9 18 0,16-28-146,1 1 1,0 0-1,0 0 0,0 0 1,0 0-1,0 0 0,1 0 1,-1 0-1,1 0 1,0 0-1,0 1 0,0-1 1,1 5-1,-1-6-32,1-1 1,-1 1-1,1-1 1,0 1-1,0-1 1,0 1-1,-1-1 1,1 0-1,0 1 1,1-1-1,-1 0 1,0 0-1,0 0 1,0 0-1,1 0 1,-1 0-1,1 0 1,-1 0-1,1-1 1,-1 1-1,1 0 1,-1-1-1,1 1 1,-1-1-1,1 0 1,2 1-1,28 2 21,0-1 1,1-2-1,44-5 0,-60 2-199,0 0-1,-1-1 0,1 0 0,-1-2 0,0 0 1,22-12-1,-21 9-1455,-1-1 0,29-22 0,-19 4-3887,-9 1-2400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43.91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32 1 7027,'0'0'16088,"-26"138"-13639,21-117-913,5-14-623,10-42-19930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44.0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26 112 9845,'-26'-111'15911,"36"111"-15671,6 0-240,4 0-480,16 0-2610,5 0-2496,10 0-5940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44.34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192 0 6995,'0'0'12622,"-25"13"-10939,-78 45 105,98-55-1611,0 1 0,0 0 0,1 1 0,-1-1 0,1 1 0,0 0 0,0 0 1,1 0-1,-1 0 0,1 1 0,0-1 0,1 1 0,-1 0 0,1 0 0,0 0 0,1 0 0,-1 0 0,1 0 0,0 1 1,1-1-1,0 0 0,0 1 0,1 6 0,-1-11-163,0 1 1,0-1-1,0 0 1,1 1-1,-1-1 1,1 0-1,0 0 1,0 1-1,-1-1 1,1 0-1,1 0 1,-1 0-1,0 0 0,0 0 1,1 0-1,-1-1 1,1 1-1,0 0 1,1 1-1,1 0 25,0-1-1,0 1 0,0-1 0,0 0 1,0 0-1,1-1 0,-1 1 0,0-1 1,9 1-1,-6-1-64,1 0 1,-1-1-1,1 0 1,0 0-1,-1 0 1,1-1-1,-1 0 1,1-1-1,-1 0 1,0 0-1,0-1 1,0 1-1,7-5 1,6-7-1516,0-1 0,22-21 1,7-14-7026,-11 2-5403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8.9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7443,'0'0'13238,"7"183"-10324,6-114-577,0-17-704,6 1-769,-13-10-592,7-17-224,0 1-48,-6-27-48,-1 0-2849,1 0-337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44.8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103 1 5250,'0'0'19713,"-10"25"-18520,1-5-875,-8 22 525,2 1 0,-11 47 0,17-50-412,2 1 1,2-1-1,0 61 1,5-59-547,0-41 6,8-5-361,34-28 197,2 2-1,1 2 1,50-24-1,-92 50 281,1 0 0,0 1 0,0-1-1,0 1 1,0 0 0,0 0 0,0 0-1,1 0 1,-1 1 0,0-1 0,0 1 0,1 0-1,-1 1 1,0-1 0,0 1 0,0 0-1,0 0 1,0 0 0,1 0 0,-2 1-1,6 2 1,-5-2 69,-1 1-1,1 0 1,-1 0 0,0 1-1,0-1 1,0 0-1,0 1 1,0 0 0,-1 0-1,0 0 1,0 0 0,0 0-1,0 0 1,0 1-1,-1-1 1,0 0 0,0 1-1,0-1 1,-1 1-1,1 6 1,0 8 151,-1 0 0,-1 0 0,0 0 0,-1 0 0,-2 0 0,0-1 1,0 1-1,-15 34 0,7-17-182,-4-72-1931,2 3-950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5:00.02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1088,'0'0'625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5:00.96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175 35 7395,'0'0'12129,"-5"-4"-10491,-17-15-48,21 19-1549,1 0 1,0-1-1,-1 1 0,1 0 1,0 0-1,-1-1 0,1 1 1,0 0-1,-1 0 1,1 0-1,-1-1 0,1 1 1,-1 0-1,1 0 1,0 0-1,-1 0 0,1 0 1,-1 0-1,1 0 0,-1 0 1,1 0-1,-1 0 1,1 0-1,0 0 0,-1 0 1,1 0-1,-1 1 1,1-1-1,-1 0 0,1 0 1,0 0-1,-1 1 1,1-1-1,0 0 0,-1 0 1,0 1-1,-4 5 191,0 0 0,0 1 0,0-1 0,1 1 0,-1 0 0,2 0 0,-1 0 0,-4 15 0,-18 70 647,21-69-487,-1 12 94,1 1 0,1 0 0,2 0 0,5 56 0,-2-79-466,1-1 0,0 1 0,1-1 0,0 0 0,1 1 0,1-2 0,0 1 0,0 0 0,1-1 0,1 0 0,0-1 0,0 1 0,1-1-1,1-1 1,-1 0 0,12 10 0,-17-17-15,-1 0-1,1 0 0,0 0 1,0 0-1,0-1 0,0 1 0,0-1 1,1 0-1,-1 0 0,0 0 1,0 0-1,1-1 0,-1 1 1,1-1-1,-1 0 0,0 0 1,1 0-1,-1 0 0,1-1 1,-1 1-1,0-1 0,1 0 0,-1 0 1,0 0-1,0 0 0,0-1 1,0 1-1,0-1 0,0 0 1,0 0-1,0 0 0,-1 0 1,6-5-1,4-6 57,-1-1 0,0 0 0,-1-1 0,-1 0 1,9-17-1,-18 31-60,13-23 28,-2-1-1,0 0 0,-2 0 1,-1-1-1,-1 0 1,-1-1-1,-2 0 1,2-28-1,-5 41-20,-1 0 0,-1 0 0,0-1 0,-1 1 0,-1 0 0,0 0 0,-8-20 0,7 25 5,0 0 0,0 1 0,-1-1 0,0 1 1,-1 0-1,0 0 0,0 1 0,-1 0 0,0 0 0,0 0 1,-16-10-1,17 13 10,0 0-1,-1 1 1,1 0 0,-1 0 0,0 1 0,0 0-1,0 0 1,-12-1 0,-60 0 172,51 4-139,24-1-45,0 1 1,0 0-1,0 0 1,0 0-1,0 1 1,0-1-1,1 1 1,-1 0-1,1 0 0,-1 0 1,1 0-1,0 1 1,0 0-1,0-1 1,0 1-1,0 0 1,1 0-1,-1 1 0,1-1 1,0 0-1,0 1 1,-2 4-1,-4 7-34,1 0 1,1 1-1,0 0 0,-4 18 0,4 7-305,6-40-448,25 6-20925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5:01.3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151 1 8628,'0'0'7579,"-16"26"-4972,-49 90-550,54-94-1300,0 1 1,2 0-1,0 1 1,2 0-1,0 1 0,-2 25 1,5-11 232,2 0 1,4 60-1,-1-92-958,0 1 1,0-1-1,1 0 1,0 1-1,0-1 1,1 0-1,-1 0 0,2-1 1,-1 1-1,1-1 1,0 1-1,0-1 0,1 0 1,0-1-1,0 1 1,10 7-1,-9-7-143,1-1 1,0 0-1,1-1 1,-1 1-1,1-1 0,0-1 1,0 0-1,0 0 0,0 0 1,0-1-1,1 0 0,-1-1 1,17 1-1,-22-2-485,0-1 0,0 0 0,0-1 0,0 1 1,0 0-1,-1-1 0,1 0 0,0 1 0,-1-1 0,1 0 0,-1 0 0,0-1 0,0 1 0,0 0 0,0-1 0,0 0 0,2-4 0,5-4-3564,8-10-6218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5:02.05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78 1 2049,'0'0'15802,"-6"15"-13425,-11 37-797,2 0 0,3 1 1,2 1-1,2 0 0,-1 101 1,9-154-1491,2-6 38,13-29-71,2 0-1,2 1 1,1 1-1,1 1 1,42-46-1,-62 75-67,1 1 0,-1-1 0,1 0 0,-1 1 0,1-1 0,-1 1 1,1 0-1,0-1 0,0 1 0,-1 0 0,1 0 0,0 0 0,0 0 0,0 1 0,0-1 0,0 0 0,1 1 0,-1 0 0,0-1 0,0 1 0,0 0 0,0 0 0,4 0 0,-2 2 40,0-1 0,0 1 0,1-1-1,-1 1 1,-1 1 0,1-1 0,0 0-1,-1 1 1,1 0 0,3 4 0,-2-2 16,0 0 0,0 1 1,-1 0-1,0 0 1,0 0-1,0 0 1,-1 1-1,0 0 1,0-1-1,-1 1 1,0 0-1,0 0 1,2 15-1,-1 6 222,-2 1 0,-2 36 1,0-17 70,1-46-223,0-12-3327,0-43-7153,0 19 1462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5:02.4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47 1 9172,'0'0'13919,"29"9"-11492,96 31-455,-107-34-1609,-1 0 0,0 0 0,0 2 1,-1 0-1,0 1 0,0 0 0,19 17 0,-29-21-284,0 1-1,-1 0 1,0 0 0,0 0-1,0 1 1,-1 0-1,0-1 1,-1 2 0,1-1-1,-1 0 1,-1 1-1,1-1 1,-1 1-1,0 0 1,-1 0 0,1 15-1,-1-12 9,-1 0-1,0 0 0,-1 0 0,0 0 1,-1 0-1,0 0 0,-1 0 1,0-1-1,0 1 0,-1-1 1,-10 18-1,-17 16-86,-38 44 0,-13 16 0,6-8 0,14-19 0,62-77-5,0 1 0,0-1-1,0 1 1,0-1 0,-1 0 0,1 1 0,0-1 0,0 0-1,0 1 1,-1-1 0,1 0 0,0 1 0,-1-1-1,1 0 1,0 1 0,-1-1 0,1 0 0,0 0-1,-1 1 1,1-1 0,0 0 0,-1 0 0,1 0 0,-1 0-1,1 0 1,0 1 0,-1-1 0,1 0 0,-1 0-1,1 0 1,-1 0 0,1 0 0,0 0 0,-1 0 0,1 0-1,-1-1 1,1 1 0,-1 0 0,1 0 0,0 0-1,-1 0 1,0-1 0,-5-13-1312,4 9-6,-13-10-4397,-9-4-2105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5:04.70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448 92 2881,'0'0'17974,"-8"-12"-16755,-25-35 35,30 44-1058,0 0 0,-1 0 1,1 0-1,0 1 0,-1-1 0,0 1 1,1 0-1,-1 0 0,0 0 0,0 1 1,0-1-1,0 1 0,0 0 0,-1 0 1,1 0-1,0 1 0,0 0 0,-1 0 1,1 0-1,-5 1 0,2-1 50,-14-1 249,-1 2-1,1 0 1,-25 6-1,39-6-440,0 1 0,0 0 0,0 1 0,1 0 0,-1 0 1,1 0-1,-1 1 0,1 0 0,1 0 0,-1 1 0,0-1 0,1 1 0,-7 8 0,-5 8-5,1 1 1,-24 43 0,34-54 6,1 0 0,0 0 0,1 1 0,0-1 0,1 1 0,0 0 0,1-1 0,-2 22 1,4-8 4,-1-14-12,1 0-1,1 1 0,2 13 0,-2-21-42,0-1 0,0 1 0,0 0 0,0-1-1,1 1 1,0-1 0,0 0 0,0 0 0,0 1-1,0-1 1,1 0 0,-1-1 0,4 4 0,7 5 11,0 0 1,0-1-1,1-1 0,0 0 1,1-1-1,0 0 1,0-1-1,0-1 1,1 0-1,0-1 0,0-1 1,1-1-1,-1 0 1,33 1-1,-33-3-7,0-1-1,-1 0 1,1-1-1,0-1 1,0-1-1,-1 0 1,1-1-1,24-9 1,-32 9-75,-5 2-55,0 0 0,1 0 0,-1 1 0,1 0 0,0-1 0,-1 1 0,8-1 0,-10 2-504,-1-13-14159,0-1 5131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5:05.11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0 1505,'-6'0'25601,"307"0"-23436,-211 0-10192,-105 0-715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58:19.1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7331,'0'0'897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01:47.78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1 800,'0'0'2385,"61"131"-5186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9.1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8932,'0'0'15799,"161"17"-14486,-109-8-817,-7 0-448,13-9-48,-13 0-1681,-6 0-1680,-13 0-3282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00:49.7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135 1 5314,'0'0'16037,"-10"7"-14978,3-2-813,3-4-160,1 1 0,0 0 0,0 0 0,0 1 0,1-1 0,-1 0 0,0 1 0,1 0 1,0-1-1,-1 1 0,1 0 0,0 0 0,1 1 0,-1-1 0,0 0 0,1 0 0,0 1 0,-2 6 0,-6 68 1989,3 131-1,6-206-2064,0 11 27,1 0 0,1 0 0,0-1 0,1 1 0,0-1-1,1 1 1,1-1 0,8 17 0,-9-21-25,1 0 1,0 0-1,1-1 0,0 0 0,0 0 1,1 0-1,0-1 0,0 0 0,1 0 0,0-1 1,0 0-1,9 5 0,-13-9-1,0 0 0,0-1 0,0 0 0,0 0 0,0 0 0,0-1 0,1 1 0,-1-1 0,0 0-1,0 0 1,1 0 0,-1-1 0,0 1 0,0-1 0,0 0 0,0 0 0,0-1 0,0 1 0,0-1 0,0 0 0,-1 0 0,1 0-1,0 0 1,-1-1 0,0 1 0,0-1 0,0 0 0,0 0 0,0 0 0,0-1 0,2-4 0,12-18 29,-1-1 1,-1-1 0,-2-1-1,-1 0 1,-1 0 0,-2-1 0,11-59-1,-17 48 45,-1 1-1,-7-59 1,5 95-69,-1-1 1,0 1 0,0 0-1,-1 0 1,1 0 0,-1 0-1,1 1 1,-1-1-1,-1 0 1,1 1 0,0-1-1,-1 1 1,0 0 0,1 0-1,-1 0 1,-1 0 0,1 0-1,0 1 1,-1-1 0,1 1-1,-7-3 1,1 1 66,0 1 1,0-1-1,0 2 1,0-1-1,0 1 1,-1 1-1,1 0 1,-15 0 0,12 1 12,-4-1-31,0 2 0,-23 3 0,32-3-70,1 1 0,-1 0 0,1 0 0,0 1-1,0-1 1,0 1 0,0 1 0,1-1 0,-7 5 0,-47 34-25,38-23-30,20-17 44,-1 0 0,1-1 0,-1 1 0,0 0 0,1 0 0,-1-1-1,0 1 1,0-1 0,0 0 0,0 0 0,0 1 0,-1-1 0,1-1 0,-4 2 0,6-2-54,0 1 0,0-1 0,-1 0 0,1 0 0,0 0 0,-1 0 0,1 0 0,0 1 0,0-1 0,-1 0 0,1 0 0,0 0 0,0 1 0,0-1 0,-1 0 0,1 0 0,0 0 0,0 1 0,0-1 0,0 0 0,-1 1 0,1-1 0,0 0 0,0 0 0,0 1 0,0-1 0,0 0 0,0 1 0,0-1 0,0 0 0,0 1 0,0-1 0,0 14-6976,0-9 2409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00:50.9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200 1 4114,'0'0'15498,"-8"2"-13508,2 0-1705,0 0 0,0 1 0,1 0 0,-1 0 0,1 1-1,0-1 1,-1 1 0,1 0 0,1 1 0,-8 7 0,2 0 134,1 0 0,1 0 0,0 1 1,-7 17-1,-1 5 447,3 1 0,-18 71-1,24-63-567,2 0 0,2 0 0,2 0 0,5 45 0,-2-48-219,-1-13-56,1-1 0,2 0 0,1 0 1,1-1-1,1 0 0,16 41 0,-15-51-25,0 0 0,0 0 1,2-1-1,0 0 0,0-1 1,2 0-1,-1-1 0,2 0 1,0 0-1,0-2 0,17 12 1,-13-11-41,-13-8 34,1 0 0,0 0 0,0-1 0,1 1 0,-1-1 0,1-1 1,-1 1-1,1-1 0,0 0 0,0 0 0,0 0 0,9 0 1,-15-2-41,-22-14-7212,-7 2-1376,-2 4-5728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00:53.0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1 7139,'0'0'12929,"-1"25"-11222,-3 165 1260,4-159-2481,-1 30 700,11 85-1,-10-146-1178,0 1 0,0-1 0,0 0 0,0 0 0,0 0 0,0 1 0,0-1 0,0 0-1,0 0 1,0 1 0,0-1 0,0 0 0,0 0 0,0 0 0,0 1 0,0-1 0,0 0 0,0 0 0,0 1-1,0-1 1,0 0 0,1 0 0,-1 0 0,0 0 0,0 1 0,0-1 0,0 0 0,0 0 0,0 0-1,1 0 1,-1 1 0,0-1 0,0 0 0,0 0 0,1 0 0,-1 0 0,0 0 0,0 0 0,0 0 0,1 0-1,-1 1 1,0-1 0,0 0 0,0 0 0,1 0 0,6-11 134,3-19-21,9-60 73,-14 56-265,2 0 0,2 1 0,1 0-1,17-36 1,-26 67 54,0 0 1,1 0-1,-1 0 0,1 0 1,-1 1-1,1-1 0,0 0 1,0 1-1,-1 0 0,1-1 1,0 1-1,0 0 0,1 0 1,-1 0-1,0 0 0,0 1 1,0-1-1,1 1 0,-1-1 0,0 1 1,0 0-1,1-1 0,3 2 1,-2-1 7,0 0 0,0 0 0,0 1-1,0-1 1,-1 1 0,1 0 0,0 0 0,-1 1 0,1-1 0,-1 1 0,1 0 0,-1 0 0,6 4 0,0 3 39,0 0 1,-1 1-1,0 1 1,-1-1-1,0 1 1,0 1 0,-1-1-1,-1 1 1,7 20-1,-3-2 205,-1 0 0,6 55 0,-11-73 1305,0-5-5282,0-24-16380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00:53.4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 1 5186,'0'0'11165,"3"15"-9791,1 5-875,-1-9-32,-1 0-1,0 0 0,-1 1 1,-1 19 1597,0-34-1357,0-2-549,0 0 0,-1 0 1,0 0-1,0 0 0,0 1 0,0-1 0,-1 0 0,0 0 0,0 1 0,-4-7 1,3 5-178,-3-2 185,3 11-1497,2 14-4401,1-3-908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00:54.1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52 0 5378,'0'0'12729,"-5"23"-11115,-36 258 3850,35-175-4019,8 114-1,-2-217-1458,0 0 0,1 0 0,0 1 0,-1-1-1,1 0 1,0 0 0,0 0 0,1 0 0,-1 0 0,1 0 0,-1 0-1,1-1 1,0 1 0,3 3 0,-3-5-62,-1 0-1,0 0 1,1 0 0,-1 0-1,1 0 1,0 0 0,-1 0 0,1-1-1,-1 1 1,1-1 0,0 1-1,0-1 1,-1 0 0,1 1-1,0-1 1,0 0 0,-1 0-1,1 0 1,0-1 0,0 1 0,0 0-1,-1-1 1,1 1 0,0-1-1,-1 1 1,1-1 0,-1 0-1,4-1 1,5-5-300,-1 0-1,0-1 1,-1 1-1,1-2 1,12-16-1,10-9-280,-24 27 493,1 0 1,-1 1-1,1 0 1,0 0-1,0 1 0,1 0 1,10-4-1,-16 8 158,0 0-1,0 0 1,0 0-1,0 1 1,0-1-1,0 1 1,0-1-1,0 1 1,0 0-1,0 0 1,0 1-1,0-1 1,1 1-1,-1-1 1,0 1-1,-1 0 1,1 0-1,0 0 1,0 1-1,0-1 1,0 1-1,-1-1 1,1 1-1,-1 0 1,5 4-1,31 39 1341,-30-33-711,2-1 0,-1 0 0,20 16 0,-28-25-611,1-1-1,0 0 1,0 0 0,0 0-1,0 0 1,0 0 0,0 0 0,0 0-1,0 0 1,0-1 0,0 1-1,0-1 1,0 0 0,1 0 0,-1 1-1,0-1 1,0-1 0,0 1 0,1 0-1,-1 0 1,0-1 0,0 0-1,0 1 1,0-1 0,0 0 0,0 0-1,0 0 1,0 0 0,0 0-1,0 0 1,-1-1 0,1 1 0,0-1-1,-1 1 1,1-1 0,-1 1-1,0-1 1,1 0 0,1-3 0,1-2 11,1 0 0,-1 0 1,-1-1-1,1 1 0,-1-1 0,-1 0 1,1 0-1,-1 0 0,1-8 0,-2 7 39,-1 1 0,1-1 0,-2 0 0,1 0 0,-1 1 0,0-1 0,-1 1 0,0-1 0,0 1 0,-1 0 0,-7-14-1,8 18 30,-1 0 0,1 0 0,-1 1 0,0-1 0,-1 1 0,1 0 0,0 0 0,-1 0 0,0 0 0,0 0 0,0 1 0,0 0 0,0 0 0,0 0 0,0 0 0,-1 1 0,1 0 0,-1-1 0,1 2 0,-1-1 0,1 0 0,-1 1 0,-6 0 0,4 1-36,1 0-1,0 0 1,0 0 0,0 1 0,0 0-1,0 0 1,0 0 0,0 1-1,1 0 1,-1 0 0,1 0-1,0 1 1,0 0 0,0 0-1,-5 5 1,-7 9-55,0 1 0,-19 27 1,31-39 12,-2 8-668,12-8-1776,20-4-2383,-18-3 4609,38-3-5025,5-8-836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00:54.7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62 28 1617,'0'0'8422,"-8"22"-3940,-3 7-2989,2-9-417,2 1-1,1-1 0,0 1 1,-3 26-1,6-17 1321,0 50 0,3-79-2385,1 1 1,-1 0-1,0-1 0,0 1 1,1-1-1,-1 1 1,1-1-1,0 1 1,-1-1-1,1 1 1,0-1-1,0 1 1,0-1-1,0 0 0,0 0 1,0 0-1,0 1 1,1-1-1,-1 0 1,0 0-1,1 0 1,-1-1-1,0 1 1,1 0-1,-1 0 0,1-1 1,-1 1-1,1-1 1,-1 0-1,1 1 1,0-1-1,-1 0 1,1 0-1,0 0 1,-1 0-1,3 0 0,1 0-27,0 0 0,0-1 0,1 1 0,-1-1-1,0 0 1,0 0 0,0-1 0,0 1 0,-1-1-1,1 0 1,5-4 0,-1-1-72,1-1 1,-2-1-1,1 1 0,-1-1 0,-1-1 0,1 0 1,-2 0-1,1 0 0,8-22 0,3-9-900,15-55-1,-26 74 635,-4 15 320,0-2 0,-1 1 0,0 0 0,0 0 1,0-16 3102,-2 34-1210,29 511 1216,-2-130-1345,-27-214-1730,1-172 0,-2 0 0,1 0 0,-1 0 0,1 0 0,-2 0 0,1 0 0,0 0 0,-3 5 0,3-9 0,1 1 0,-1-1 0,0 0 0,0 0 0,1 0 0,-1 0 0,0 0 0,0 0 0,0 0 0,0-1 0,0 1 0,0 0 0,0 0 0,0-1 0,0 1 0,0-1 0,-1 1 0,1-1 0,0 1 0,0-1 0,-1 0 0,1 0 0,0 1 0,0-1 0,-1 0 0,1 0 0,0 0 0,-1 0 0,1-1 0,0 1 0,0 0 0,-1 0 0,1-1 0,0 1 0,0-1 0,0 1 0,-3-2 0,-1-1 0,0-1 0,0 1 0,0-1 0,0 0 0,1 0 0,-1-1 0,1 1 0,0-1 0,0 0 0,1 0 0,0 0 0,-1-1 0,2 1 0,-1-1 0,-3-9 0,1 0 0,0-1 0,1 0 0,1-1 0,-2-28 0,2 5-145,5-51-1,-1 75-3,1 1 0,1 0 0,0 0 0,1 0 0,0 0 0,10-20 0,34-53-3444,6 5-3771,-13 26-402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01:03.1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 0 2673,'0'0'18198,"-1"2"-16920,-1 7-794,0 0-1,0 0 1,1 0 0,0 0 0,2 17 0,-4 26 993,-3-18-735,-3 28 528,9-61-827,2-12-203,2 1-197,1 1 0,0-1 1,0 1-1,1 0 0,0 0 0,1 1 1,11-12-1,12-16-34,-29 36-20,-1-1 0,0 1 1,1 0-1,-1-1 0,1 1 1,-1 0-1,1-1 0,0 1 1,-1 0-1,1 0 0,-1 0 1,1-1-1,-1 1 0,1 0 1,0 0-1,-1 0 0,1 0 0,-1 0 1,1 0-1,0 0 0,-1 0 1,1 0-1,-1 1 0,1-1 1,0 0-1,-1 0 0,1 0 1,-1 1-1,1-1 0,-1 0 0,1 1 1,-1-1-1,1 1 0,16 13-63,-5 6 178,0 0-1,-2 0 1,0 1-1,8 26 1,-11-44 184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01:03.83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2817,'0'0'9647,"0"22"-6875,0 330 6179,0-290-8065,3-1 1,2 0-1,17 77 1,-21-127-817,5 14 78,-2-79-158,-4-12-4490,0 23-3441,0 21 909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01:04.1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0 139 7443,'0'0'15712,"4"0"-14394,14-2-788,0-1 1,0-1-1,0 0 1,-1-1 0,1-2-1,27-13 1,28-9 455,-62 26-920,1-1 0,0 1 0,0 1 0,0 0-1,18 0 1,-29 1-82,-1-12-578,-2-10-2712,2 23 3044,0-1-1,-1 0 0,1 1 1,-1-1-1,1 1 1,0-1-1,-1 0 1,1 1-1,-1-1 0,0 1 1,1-1-1,-1 1 1,1-1-1,-1 1 0,0 0 1,1-1-1,-1 1 1,0 0-1,0 0 1,1-1-1,-1 1 0,0 0 1,-1 0-1,-17-1-6905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01:04.46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1088,'0'0'19012,"19"22"-16790,61 72-362,-10-8 659,-57-67-2185,1-1-1,1-1 1,1-1 0,0 0 0,37 28 0,-40-33-200,-11-9-121,0 0 1,0-1-1,0 1 1,1 0 0,-1-1-1,0 1 1,1-1-1,-1 0 1,1 0-1,3 2 1,-6-3 274,-6-4-571,5 4 278,-26-31-2910,16 4-3092,10 12-1460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9.3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7684,'0'0'17768,"19"175"-17144,-12-149-448,6 8-176,-7-34-1153,7 0-2032,0 0-2530,0 0-4033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01:05.18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6659,'0'0'15970,"2"1"-14380,77 54 3356,41 32-2677,-19-14-1229,-87-63-1015,-1 0 1,-1 1-1,0 0 1,0 1 0,-1 0-1,-1 1 1,0 0 0,11 20-1,-17-26-21,0 1-1,-1-1 0,0 1 1,0 0-1,-1 0 0,0 0 0,0 0 1,-1 1-1,0-1 0,-1 0 1,1 1-1,-2-1 0,1 0 1,-1 1-1,-1-1 0,1 0 0,-1 0 1,-5 13-1,-8 7-3,0 0 0,-2-1 0,-1 0 0,-32 36 0,23-29 0,-21 24 0,-2-1 0,-110 97 0,159-154 0,1 0 0,0 0-1,0 0 1,0 0 0,0 1 0,0-1-1,0 0 1,0 0 0,-1 0 0,1 0 0,0 0-1,0 0 1,0 0 0,0 1 0,0-1-1,-1 0 1,1 0 0,0 0 0,0 0 0,0 0-1,0 0 1,-1 0 0,1 0 0,0 0-1,0 0 1,0 0 0,0 0 0,-1 0-1,1 0 1,0 0 0,0 0 0,0 0 0,-1 0-1,1 0 1,0 0 0,0-1 0,0 1-1,0 0 1,0 0 0,-1 0 0,1 0 0,0 0-1,0 0 1,0 0 0,0-1 0,0 1-1,0 0 1,-1 0 0,1 0 0,0 0 0,0 0-1,0-1 1,0 1 0,0 0 0,0 0-1,0 0 1,0 0 0,0-1 0,0 1 0,0 0-1,0-16-511,0 11-42,0-29-3985,0-12-7466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01:48.8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2385,'0'0'22776,"5"2"-21760,19 8-568,0-2-1,1-1 1,0 0-1,1-2 1,35 2 0,-45-4-412,44 1 100,-39-3-74,40 6 1,-50-3-422,-10-1-612,-16 2-2179,-2 1-166,-14 13-3220,-4 8-1569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01:49.1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8452,'0'0'12400,"23"4"-9943,6 1-1696,-5 0-104,0-2 0,0 0 0,33-2 0,39-1 450,2 0-1206,-32 0-3308,-65 0 3110,-1 0 0,1 0 0,-1 0 0,1 0 0,0 0 0,-1 0 0,1 0 1,-1 0-1,1 1 0,0-1 0,-1 0 0,1 0 0,-1 0 0,1 1 0,-1-1 0,1 0 0,-1 1 0,1-1 0,-1 0 0,1 1 0,-1-1 0,1 1 0,-1-1 0,0 1 0,1-1 0,-1 1 0,0-1 1,1 1-1,-1-1 0,0 1 0,0 0 0,1-1 0,-1 1 0,0-1 0,0 2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01:49.5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10293,'0'0'7659,"25"8"-6141,146 46 46,-135-42-850,45 22 0,-70-29-430,-10-4-186,1 0 0,0 0-1,-1 0 1,1 1 0,-1-1-1,0 0 1,1 1 0,-1-1-1,0 1 1,0 0 0,0-1 0,0 1-1,0 0 1,0 0 0,0 0-1,0-1 1,-1 1 0,1 0-1,-1 0 1,1 3 0,1 44 1573,-2-38-1458,1 11 200,-2 0 1,0 0-1,-1 0 1,-2-1-1,0 1 1,-11 34-1,-75 155 1093,17-46-627,25-46-588,35-97-312,12-21-89,0-1 24,1 0 0,0 0-1,0 0 1,-1 1 0,1-1-1,0 0 1,-1 0 0,1 0-1,0 0 1,-1 0 0,1 0-1,0 0 1,-1 0 0,1 0-1,0 0 1,-1 0 0,1 0-1,0-1 1,-1 1 0,1 0-1,0 0 1,0 0 0,-1 0-1,1 0 1,0-1 0,0 1-1,-1 0 1,1 0 0,0 0-1,0-1 1,-1 1 0,1 0-1,0-1 1,0 1 0,-1 0-1,-13-48-10931,8 9-1374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9.6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1 720,'127'185'8041,"-91"-140"-4397,-36-44-3496,1-1 1,0 1-1,-1 0 0,1-1 0,0 1 1,-1-1-1,1 0 0,0 1 0,0-1 0,0 0 1,-1 1-1,1-1 0,0 0 0,0 0 1,0 0-1,0 0 0,0 0 0,0 0 1,-1 0-1,1 0 0,1 0 0,6-1 1004,-1 2-863,1-1 0,-1 0 0,0 0 0,0-1 0,0 0 0,0 0 0,0-1 0,0 0 0,0 0 0,0 0 0,-1-1 0,1 0-1,-1-1 1,0 1 0,0-1 0,0 0 0,0-1 0,-1 0 0,8-7 0,-2-1-104,0 0-1,-1 0 1,12-23-1,-19 29-112,1 0 0,-1-1 0,0 1 0,0-1-1,-1 0 1,0 0 0,0 0 0,-1 0 0,0-9 0,-1 16 7,0 0 0,0 0 1,0 0-1,0 0 0,-1 0 0,1 0 1,0 0-1,-1 0 0,1 0 1,-1 0-1,1 0 0,-1 1 1,0-1-1,1 0 0,-1 0 0,0 1 1,1-1-1,-1 0 0,0 1 1,0-1-1,0 0 0,0 1 1,1 0-1,-1-1 0,0 1 0,0-1 1,0 1-1,0 0 0,0 0 1,0-1-1,0 1 0,0 0 1,-2 0-1,-41 0 963,29 1-552,9 0-432,1-1 0,0 1-1,-1 0 1,1 0 0,0 1-1,0 0 1,0-1 0,0 2-1,0-1 1,0 1 0,0-1-1,1 1 1,0 0 0,-1 1-1,1-1 1,0 1 0,1 0-1,-1 0 1,-4 7 0,-6 9-114,1 2 1,0-1-1,-9 27 1,-4 4 73,25-51-160,1-1-1,-1 0 0,1 1 1,0-1-1,-1 1 1,1 0-1,0-1 1,-1 1-1,1-1 1,0 1-1,0 0 1,0-1-1,-1 1 0,1-1 1,0 1-1,0 0 1,0-1-1,0 1 1,0 0-1,0-1 1,0 1-1,0-1 1,1 1-1,-1 0 0,16 1-4480,-14-2 4662,0 1-537,1-1 1,0-1-1,0 1 0,0 0 0,0-1 0,0 1 1,-1-1-1,1 0 0,3-1 0,31-27-6564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25.3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306 10 5475,'0'0'16274,"0"-1"-16072,0 1 0,0-1 0,0 1 0,0 0 0,0-1 0,0 1 0,0 0 0,0-1 0,0 1 0,-1 0 0,1-1 1,0 1-1,0 0 0,0-1 0,-1 1 0,1 0 0,0-1 0,0 1 0,-1 0 0,1 0 0,0-1 0,0 1 0,-1 0 0,1 0 0,0 0 1,-1 0-1,1-1 0,0 1 0,-1 0 0,1 0 0,0 0 0,-1 0 0,1 0 0,-1 0 0,-2 0-123,0 1-1,1-1 0,-1 1 1,0 0-1,1 0 1,-1 0-1,1 0 1,0 1-1,-1-1 0,1 1 1,0-1-1,0 1 1,0 0-1,0 0 0,0 0 1,-2 2-1,-31 42 115,24-29-75,-14 16 5,3 1 0,0 2 0,3 0 1,1 1-1,1 0 0,3 2 0,1 0 1,1 0-1,-8 59 0,14-60-73,-2 14 26,-3 83 1,11-60-2,-2-10-44,3 0 1,3-1-1,12 68 0,25 90-23,-32-198-15,-8-21 3,1 1 1,-1-1 0,0 0 0,0 0-1,0 1 1,-1-1 0,1 0 0,-1 1-1,1 5 1,-1-7-192,1-7-1104,-1 0 568,1 1 0,-1-1 1,0 0-1,0 0 0,-1-8 0,0-6-1527,1-25-5452,0 1-5454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00.0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8964,'0'0'14137,"1"26"-12301,5 82-601,-6-105-1168,1 0 1,-1 0-1,0 0 1,1 0-1,-1 0 1,1-1-1,0 1 1,0 0-1,0 0 0,1-1 1,-1 1-1,0 0 1,1-1-1,0 1 1,3 3-1,-4-5-59,0-1 1,1 1-1,-1-1 0,0 1 0,0-1 0,0 1 0,1-1 1,-1 0-1,0 1 0,0-1 0,1 0 0,-1 0 1,0 0-1,1 0 0,-1 0 0,0-1 0,0 1 0,1 0 1,-1 0-1,0-1 0,0 1 0,1-1 0,0 0 1,5-3-17,-1 0 1,1-1 0,-1 0-1,0 0 1,-1 0 0,11-12 0,1-5 14,-4 5-89,2 0-1,20-20 0,-31 33 44,0 1 0,0-1 0,1 1 1,0 0-1,-1 0 0,1 1 0,0-1 0,0 1 0,0 0 0,0 0 0,1 1 0,-1 0 0,0 0 0,10-1 0,-12 2 42,0 1 0,0-1 0,1 1 0,-1 0 0,0 0 0,0 0 0,0 1 0,0-1 0,-1 0 0,1 1 0,0 0 0,-1 0 0,1 0 0,-1 0 0,1 0 0,-1 0 0,0 1 0,0-1 0,0 1 0,2 3 0,4 8 491,0-1 0,11 28 0,-16-34-257,0 2 8,1 0 0,-1 0 1,0 0-1,1 10 0,-2 10-2234,-1-86-5227,4 23-657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00.2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11333,'0'0'13927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00.3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12310,'6'201'13414,"-6"-228"-20746,0-7-9059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03.2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8 5234,'-5'-7'20638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05.9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 0 3249,'0'0'18540,"0"9"-16878,-2 216 3131,-14 123-2076,8-43-1712,8-228-911,0-75-96,0 1-1,0 0 1,0-1-1,1 1 1,-1 0-1,1-1 1,0 1-1,0-1 1,0 1 0,0-1-1,0 1 1,0-1-1,0 0 1,1 1-1,-1-1 1,1 0-1,0 0 1,0 0-1,0 0 1,0-1 0,0 1-1,0 0 1,0-1-1,0 0 1,1 1-1,-1-1 1,0 0-1,1 0 1,-1 0 0,1 0-1,0-1 1,-1 1-1,1-1 1,-1 0-1,6 1 1,-1-1-34,-1 0 1,0 0-1,0-1 0,0 0 0,1 0 1,-1 0-1,0-1 0,-1 0 1,1 0-1,0 0 0,0-1 1,-1 0-1,1 0 0,-1 0 1,5-5-1,9-12-262,-1 0 0,-1-1 1,25-40-1,-29 41-162,0 0 0,2 0 0,0 1 0,1 1 0,33-29 0,-44 44 374,-1 0-1,0 0 1,1 0 0,-1 0 0,1 1 0,8-3-1,-11 4 68,0 1 0,0 0-1,0-1 1,0 1-1,0 0 1,0 0 0,1 1-1,-1-1 1,0 0 0,0 1-1,0-1 1,0 1-1,0 0 1,0-1 0,0 1-1,0 0 1,0 0 0,0 1-1,-1-1 1,1 0-1,1 2 1,9 8 139,-2 0 0,1 1-1,11 17 1,-12-15 284,0-1 1,1 0 0,18 16-1,-28-28-391,0 0-1,0 0 1,0-1-1,0 1 1,-1 0 0,1 0-1,0-1 1,0 1-1,0-1 1,1 1 0,-1-1-1,0 1 1,0-1-1,0 0 1,0 1-1,0-1 1,0 0 0,1 0-1,-1 0 1,0 0-1,0 0 1,0 0 0,0 0-1,0 0 1,1-1-1,-1 1 1,0 0-1,0-1 1,0 1 0,0-1-1,0 1 1,0-1-1,0 1 1,0-1 0,0 0-1,0 0 1,1 0-1,1-4 4,1 0 1,-1-1-1,0 1 0,0 0 0,0-1 0,1-6 0,4-7 65,-1 6-123,-1-1-1,-1 0 0,-1 0 0,6-26 0,-9 35 46,-1 0 0,1 0-1,-1 0 1,1 0 0,-1 0 0,-1 0-1,1 0 1,-1 0 0,0 0-1,0 0 1,0 0 0,-1 0-1,0 0 1,0 1 0,0-1 0,0 1-1,-6-8 1,1 3 51,-1 1-1,0 0 1,-1 1-1,1 0 1,-2 0 0,1 1-1,-1 0 1,-12-6 0,17 10-20,-1 0 0,1 0 0,0 0 0,-1 1 0,1 0 1,0 0-1,-1 1 0,1-1 0,-1 1 0,0 0 0,1 1 1,-1-1-1,1 1 0,-1 0 0,1 0 0,0 1 0,-1 0 0,1 0 1,-6 3-1,-1 3-353,1 1 0,0 0 0,0 0 1,1 1-1,-18 22 0,27-25-5668,1-7 5737,0 1 1,1 1-1747,11 5-2633,16-1-1162,15-4-3312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06.5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7459,'0'0'7919,"0"30"-4608,0 102-780,0 103 3115,0-234-5646,1 0 1,-1 0 0,1 0-1,-1 0 1,1 0 0,-1-1-1,1 1 1,0 0 0,-1 0-1,1-1 1,0 1 0,0 0-1,0-1 1,-1 1 0,1-1-1,0 1 1,0-1 0,0 0-1,0 1 1,0-1 0,0 0-1,0 1 1,0-1 0,0 0-1,0 0 1,0 0 0,0 0-1,0 0 1,0 0 0,0 0-1,0 0 1,0-1 0,2 0-1,0 1-1,0 0 0,1-1 0,-1 1 0,0-1 0,0 0 0,0 0 0,1 0 0,-1 0 0,0-1 0,-1 1 0,6-4 0,2-7-64,0 1 0,0-2-1,-2 1 1,1-2-1,-2 1 1,1-1 0,-2 0-1,0 0 1,6-24 0,2-15-542,8-73 0,-17 110 3323,-5 16-2657,1 32 2127,-1-28-2588,5 89 1184,5-1 1,24 104-1,-13-87-336,-10-46-229,35 222-28,-40-209-189,-3 110 0,-4-104 0,1-81 0,0 0 0,0 0 0,0 1 0,0-1 0,0 0 0,0 0 0,0 0 0,-1 1 0,1-1 0,0 0 0,-1 0 0,1 0 0,-1 0 0,1 0 0,-1 0 0,0 0 0,1 0 0,-1 0 0,0 0 0,0 0 0,1 0 0,-1 0 0,0-1 0,0 1 0,-2 1 0,-1-1 0,1 0 0,-1 0 0,0 0 0,0 0 0,0-1 0,0 0 0,-8 0 0,4-1 0,0 0 0,0 0 0,0-1 0,0-1 0,0 1 0,0-1 0,1-1 0,-1 1 0,1-1 0,0 0 0,0-1 0,0 0 0,1 0 0,-1-1 0,1 1 0,-7-10 0,0 1 0,1-1 0,1-1 0,0 0 0,1 0 0,0-1 0,-8-22 0,9 11-213,1-1 0,2 0 0,1 0-1,0-1 1,3 1 0,0-1 0,2 0 0,4-32 0,-3 54-190,0 1 1,1-1 0,0 0-1,1 0 1,-1 1 0,1-1-1,1 1 1,-1 0 0,1 0-1,1 0 1,-1 0 0,6-5-1,4-4-2582,0 1-1,1 1 0,26-20 1,11-2-8434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07.1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2 2945,'0'0'20362,"-4"0"-18185,45-1 1228,204 3-906,-235-1-2463,-1 0 1,0 1-1,0 0 1,-1 1-1,10 3 1,-16-6-24,0 1 1,0 0-1,0 0 1,0 0-1,0 0 1,0 1-1,0-1 1,-1 0-1,1 1 1,0-1 0,-1 1-1,1 0 1,-1 0-1,0-1 1,0 1-1,1 0 1,-1 0-1,0 0 1,0 0-1,-1 0 1,1 0-1,0 0 1,-1 1 0,1-1-1,-1 4 1,0 14 70,1-7 1,-1-1 0,-1 0 0,-2 13-1,2-20-58,-1 0 0,1 0 0,-1 0-1,0 0 1,0 0 0,-1-1 0,0 1-1,1-1 1,-2 0 0,-4 6 0,-16 14-1,0-1 0,-2-2 1,-32 22-1,43-35-25,105-15 0,24-25-2583,-40 6-4166,-23 14-1159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15.1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15 816,'0'0'19849,"-1"-5"-17808,-4-5-71,3 24-580,3 46 179,0-29-1068,11 229 1829,-4-141-1894,-8-109-414,4 33 34,-4-41-51,0 1 0,0-1 0,1 0 0,-1 0 0,1 0 0,0 0 0,0 0-1,-1 1 1,1-1 0,0-1 0,1 1 0,-1 0 0,0 0 0,3 3 0,-4-5-4,0 0 0,1 0 0,-1 0 0,0 0 0,0 0 0,0 0 0,0 0 0,0 1-1,0-1 1,0 0 0,1 0 0,-1 0 0,0 0 0,0 0 0,0 0 0,0 0 0,0 0 0,1 0 0,-1 0 0,0 0-1,0 0 1,0 0 0,0 0 0,0 0 0,1 0 0,-1 0 0,0 0 0,0 0 0,0 0 0,0 0 0,0 0 0,1 0-1,-1 0 1,0 0 0,0-1 0,0 1 0,0 0 0,0 0 0,0 0 0,0 0 0,1 0 0,-1 0 0,0 0 0,0 0-1,0-1 1,0 1 0,0 0 0,0 0 0,0 0 0,0 0 0,0-1 0,1-10 112,0 3-79,22-123 440,-8 50-377,-9 54-90,0 1 0,14-37 0,-15 50-15,1 0 0,0 0 0,0 0 0,2 1 0,-1 0 0,11-10 0,-17 20-2,0 0-1,0 0 0,1 1 1,-1-1-1,1 1 1,-1-1-1,1 1 0,0 0 1,0 0-1,0-1 0,-1 1 1,1 0-1,0 1 1,0-1-1,0 0 0,0 0 1,1 1-1,-1 0 0,0-1 1,0 1-1,0 0 1,0 0-1,0 0 0,1 0 1,-1 0-1,0 1 1,0-1-1,0 0 0,0 1 1,0 0-1,0 0 0,0-1 1,0 1-1,0 0 1,0 0-1,0 1 0,-1-1 1,1 0-1,0 1 0,2 2 1,5 6 59,0 1 0,-1 0 0,0 0 0,-1 1 0,7 13-1,-4-8 57,3 9 70,-1 0 1,0 0 0,-2 1-1,11 49 1,12 111-32,-32-185-147,-1 3-7,1 1 39,-1-15-307,0-27-2666,0-4-4965,0 14-1308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15.7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8004,'0'0'16983,"14"0"-13796,56 0-1934,105 0-374,-138 0-4605,1 0-4040,-49 0 1438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16.0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27 7668,'0'0'14598,"13"1"-13093,0 1-1185,3 1 108,1-1 1,0-1-1,-1-1 1,1 0 0,0-1-1,-1 0 1,30-8-1,-33 4-358,1 1-1,0 0 0,0 0 1,0 2-1,0-1 0,26 1 1,-10 2-17,-29 0-18,-34 0-21565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25.8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0 7267,'0'0'6769,"0"29"-4075,0 188 1524,-6 127 2996,7-356-7203,0 1 0,1 0 0,1 0-1,0 0 1,0 0 0,1 1 0,1-1-1,0 1 1,0 0 0,1 0 0,0 1 0,12-15-1,8-7-36,1 1 0,37-31 0,-60 58 0,-2 0 7,1 0-1,-1 1 0,1 0 0,-1 0 0,1 0 1,0 0-1,0 0 0,0 0 0,1 1 0,-1-1 0,0 1 1,5-1-1,-6 2 9,-1 1 1,1-1-1,-1 1 1,1 0-1,-1-1 1,0 1-1,0 0 1,1 0-1,-1 0 1,0 0-1,0 0 1,0 0-1,0 1 1,0-1-1,0 0 0,1 3 1,14 22 204,-16-25-188,18 36 406,-1 0 1,-2 2-1,14 52 0,-28-86-362,0 0-1,0 0 1,1 0 0,0 0-1,0 0 1,0-1 0,5 7-1,-6-9-11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17.4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0 16,'0'0'20367,"-2"23"-18332,-7 88 1616,8 146 0,2-247-3507,-1-4-116,0-1-1,1 0 1,0 1 0,0-1-1,0 0 1,0 1 0,1-1-1,0 0 1,0 0 0,0 0-1,1-1 1,-1 1 0,5 5-1,-7-10-31,1 0 1,-1 0-1,0 1 0,1-1 1,-1 0-1,0 0 0,1 0 0,-1 0 1,0 0-1,1 0 0,-1 0 0,0 0 1,1 1-1,-1-1 0,0 0 0,1 0 1,-1 0-1,0-1 0,1 1 1,-1 0-1,0 0 0,1 0 0,-1 0 1,0 0-1,1 0 0,-1 0 0,0-1 1,1 1-1,-1 0 0,0 0 0,0 0 1,1-1-1,-1 1 0,0 0 0,0 0 1,1-1-1,-1 1 0,0 0 1,0 0-1,0-1 0,0 1 0,1 0 1,-1-1-1,0 0 0,37-81-44,-31 63 96,2 0 0,0 1 0,1 0 0,1 1 0,0 0 0,16-19 0,-24 33-26,-1 2-13,-1 1 0,1-1 0,-1 0 1,1 1-1,-1-1 0,1 1 0,-1-1 0,1 1 0,0-1 1,-1 1-1,1-1 0,0 1 0,0 0 0,-1-1 0,1 1 1,0 0-1,-1 0 0,1 0 0,0-1 0,0 1 0,0 0 1,-1 0-1,1 0 0,1 0 0,1 1 21,-1 1 1,0-1-1,0 1 1,0-1-1,-1 1 0,1-1 1,0 1-1,-1 0 0,1 0 1,-1 0-1,1 0 1,-1 0-1,2 4 0,-3-6-28,16 27 288,-1 1 0,-2 0 0,14 43 0,-27-69-288,1 0 1,-1-1-1,1 1 0,-1 0 0,1 0 0,0 0 0,0-1 0,0 1 0,0 0 0,0-1 0,0 1 0,0 0 0,0-1 0,1 0 0,-1 1 0,1-1 1,-1 0-1,3 2 0,-3-3-6,0 0 0,0-1 0,0 1 0,0 0 0,0 0 1,1-1-1,-1 1 0,0-1 0,0 1 0,0-1 0,0 1 0,0-1 1,-1 0-1,1 1 0,0-1 0,0 0 0,0 0 0,-1 0 1,1 1-1,0-1 0,-1 0 0,1 0 0,0 0 0,-1 0 0,1 0 1,-1 0-1,0 0 0,1-1 0,-1 1 0,0-2 0,11-23-58,2 0 1,0 1-1,2 0 0,0 1 0,2 1 0,0 0 0,2 2 0,1 0 0,26-23 0,-42 41 52,0 1 0,0 0 0,0 0-1,0 0 1,0 0 0,1 0 0,-1 1-1,0 0 1,1 0 0,7-1 0,-9 2 26,0-1 0,0 1 1,0 0-1,0 0 0,0 0 1,0 1-1,0-1 1,0 1-1,0 0 0,0-1 1,0 1-1,-1 1 0,1-1 1,0 0-1,-1 1 0,5 2 1,19 21 201,-1 1 0,-1 1 1,-1 2-1,31 51 0,-37-57-218,3 8 0,-18-15 0,-2 27-200,-25-76-11624,18 15 29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45.9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0 12134,'0'0'16047,"23"10"-14756,9 4-897,-3-3 26,-1 2 0,46 28 0,-44-22 4,-1 2 0,39 36-1,-56-45-376,0 0-1,-1 0 0,0 1 0,-1 0 0,-1 1 1,0 1-1,10 20 0,-16-24-46,0-1 0,0 1 0,-1-1 0,-1 1 0,1 0 0,-2 0 0,0 19 0,0-11 0,-1-16 0,1 0 0,-1 0 0,1 0 0,-1 0 0,0 0 0,0 0 0,0 0 0,-1 0 0,1 0 0,-1-1 0,1 1 0,-1 0 0,0-1 0,0 1 0,0-1 0,0 0 0,-1 0 0,1 0 0,-3 2 0,-8 5 0,0 0 0,-25 11 0,16-9 0,4-2 0,-2 0 0,1-1 0,-1-2 0,0 0 0,-41 7 0,12-7 0,-74-2 0,534-4 90,-233 0-5377,-171-44-19194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46.6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9332,'0'0'15186,"14"31"-13284,44 98-688,-35-68-362,-22-56-801,1 0-1,-1 0 1,1 0-1,0 0 1,0 0-1,0-1 1,1 1-1,0-1 0,0 0 1,0 1-1,0-1 1,1-1-1,-1 1 1,1 0-1,5 3 0,-8-9-106,0 1 0,1-1-1,-1 0 1,0 0-1,0 0 1,-1 1 0,1-1-1,0 0 1,-1 0-1,1 0 1,-1 0 0,1-1-1,-1 1 1,0-2-1,3-10-113,8-27-47,-6 19 36,0-1 0,2 1-1,1 1 1,0-1 0,2 1-1,17-28 1,-27 49 184,0-1-1,1 0 1,-1 0 0,1 0-1,0 1 1,-1-1 0,1 0-1,-1 1 1,1-1 0,0 0-1,0 1 1,-1-1 0,1 1-1,0-1 1,0 1 0,0-1-1,0 1 1,0 0 0,-1-1-1,1 1 1,0 0 0,0 0-1,0 0 1,0 0 0,0 0-1,0 0 1,0 0 0,0 0-1,0 0 1,0 0 0,0 0-1,0 1 1,-1-1 0,1 0-1,0 1 1,0-1 0,0 0-1,0 1 1,-1-1 0,1 1-1,0 0 1,0-1 0,0 2-1,32 67 1658,40 129-1,-71-194-1643,8 32 176,-7-25-164,0 0-1,1-1 1,0 1-1,1-1 1,0 0-1,7 11 0,-12-20-34,0-1-1,0 0 0,0 0 1,0 0-1,0 0 0,0 0 1,1 1-1,-1-1 0,0 0 0,0 0 1,0 0-1,0 0 0,0 0 1,0 0-1,1 0 0,-1 1 1,0-1-1,0 0 0,0 0 1,0 0-1,1 0 0,-1 0 1,0 0-1,0 0 0,0 0 0,0 0 1,1 0-1,-1 0 0,0 0 1,0 0-1,0 0 0,0 0 1,1 0-1,-1 0 0,0 0 1,0 0-1,0 0 0,0 0 0,1-1 1,-1 1-1,0 0 0,0 0 1,0 0-1,0 0 0,0 0 1,0 0-1,1 0 0,-1-1 1,0 1-1,0 0 0,0 0 1,0 0-1,0 0 0,0 0 0,0-1 1,5-12-788,-3 9 718,26-90-1642,-19 62 855,0 0 0,19-39 0,-15 51 418,-13 20 468,1 0 1,-1 0-1,1 0 1,-1 0-1,1 0 0,-1 0 1,1 0-1,-1 0 1,1 0-1,-1 0 1,1 0-1,0 0 0,-1 0 1,1 0-1,-1 1 1,1-1-1,-1 0 1,1 0-1,-1 0 0,0 1 1,1-1-1,-1 0 1,1 1-1,-1-1 1,1 0-1,-1 1 0,0-1 1,1 1-1,-1-1 1,0 1-1,0-1 1,1 0-1,-1 1 0,0-1 1,0 1-1,0-1 1,1 1-1,-1-1 1,0 2-1,107 217 3780,-105-215-3780,-2-3-22,0 0-1,1 0 1,-1-1-1,0 1 1,1 0-1,-1 0 1,1 0 0,-1 0-1,1 0 1,-1-1-1,1 1 1,-1 0-1,1 0 1,0-1 0,-1 1-1,1 0 1,0-1-1,0 1 1,0-1-1,-1 1 1,1-1 0,0 0-1,0 1 1,0-1-1,0 0 1,1 1-1,-1-1-530,-7-16-9448,4 12 8431,-9-28-5971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46.8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1 960,'0'0'17737,"136"26"-17577,-130-26-160,0 0-721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47.0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1 131 7619,'0'0'16808,"181"-52"-16280,-130 34-448,14 9-80,-1-8-1280,1 0-1746,-1 8-1904,-12 0-2209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47.6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4098,'0'0'17405,"2"32"-14948,-1 0-1871,2 10 335,1 0 0,17 71 0,-8-51 59,-6-25-468,2-1 1,1 0 0,15 36-1,-25-71-509,1-1-1,-1 1 1,0 0 0,1 0-1,-1 0 1,1-1-1,-1 1 1,1 0 0,-1-1-1,1 1 1,-1 0 0,1-1-1,0 1 1,-1-1-1,1 1 1,0-1 0,0 1-1,1 0 1,-2-1-3,1 0 0,-1 0 0,1 0 0,-1 0 0,1 0 0,0 0 0,-1-1 0,1 1 1,-1 0-1,1 0 0,-1 0 0,1-1 0,-1 1 0,1 0 0,-1-1 0,1 1 0,-1 0 0,0-1 0,1 1 0,-1 0 0,0-1 1,1 0-1,20-38-59,-11 18 40,80-122-118,-57 102-138,-32 39 242,2 0-1,-1 0 0,0 0 1,0 0-1,0 0 0,1 1 1,-1-1-1,1 1 0,0 0 1,-1-1-1,1 1 0,0 1 1,0-1-1,-1 0 0,5 0 1,2 20 457,15 24 173,-3 1 1,24 67-1,17 96 572,-46-127-1150,-16-80-19,0 1 0,0 0 0,0 0 0,0-1 0,0 1 0,0 0 0,0-1 0,1 1 0,-1 0 0,0 0 0,0-1 0,1 1 0,-1 0 0,0-1 0,1 1 0,-1-1 0,1 1 0,-1 0 0,1-1 0,-1 1 0,1-1 0,-1 1 0,1-1 0,0 1 0,2-9 0,-3 8 0,-1-4-122,1-1 1,-1 0-1,0 0 0,0 1 0,-1-1 1,1 1-1,-1-1 0,0 1 1,0 0-1,-5-7 0,2 4-886,-1-1 0,0 1 0,0 0 0,-10-9 0,-22-12-7436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26.5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 7507,'0'0'18662,"72"0"-14585,165-9-2266,-44 9-2440,-192 0 229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26.7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53 9524,'0'0'14434,"21"0"-12983,13 1-1002,-9 0-47,-1 0 0,40-6-1,-24 0-97,52-13 0,-64 15-1806,-27 3 1233,0 0 1,0 1 0,0-1-1,0 0 1,0 0 0,0 0-1,0 0 1,0-1 0,0 1-1,0 0 1,-1 0 0,1-1-1,0 1 1,0 0-1,0-1 1,0 1 0,0-1-1,0 1 1,-1-1 0,1 1-1,0-1 1,0 0 0,-1 1-1,1-1 1,0 0 0,-1 0-1,1 1 1,-1-1-1,1 0 1,-1 0 0,1-1-1,6-9-5883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27.3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8404,'0'0'14788,"24"10"-13510,151 66 224,-9-14-579,-163-61-842,0 0 1,-1 0-1,1 0 0,0 0 1,-1 0-1,0 1 0,1-1 1,-1 1-1,0 0 0,0 0 0,1 0 1,-2 0-1,1 0 0,0 0 1,0 0-1,-1 0 0,1 1 1,-1-1-1,1 1 0,-1-1 1,0 1-1,0 0 0,0-1 1,-1 1-1,1 0 0,-1-1 1,1 1-1,-1 0 0,0 0 0,0 0 1,-1 2-1,-1 10 470,0-1-1,-1 0 1,-1-1 0,-1 1-1,-5 13 1,2-8-748,-44 161 360,-11 15-163,32-95 0,23-51 0,2-45 0,1-8-176,3-9-1148,1 0 1,0 0-1,1-1 0,1-15 0,1-11-3628,-2-43-6960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48.9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259 0 7972,'0'0'17138,"0"6"-15398,0 7-1156,1-7-252,-1 1 1,0-1 0,0 1 0,0-1 0,-1 1 0,0-1 0,0 1 0,-1-1 0,0 1 0,0-1 0,-1 0 0,1 0 0,-6 8 0,-61 67 365,48-58-704,1 0-1,1 1 1,-30 49-1,44-63 7,0 0 0,-1 0 0,0 0 0,0-1 0,-1 0 0,-9 8 0,15-16 0,0 0 0,1-1-1,-1 1 1,0 0 0,1-1 0,-1 1-1,1 0 1,-1 0 0,1-1 0,0 1-1,-1 0 1,1 0 0,0 0 0,-1 0-1,1-1 1,0 1 0,0 0 0,0 0-1,0 0 1,0 0 0,0 0 0,0 0 0,0 0-1,0-1 1,0 1 0,1 0 0,-1 0-1,0 0 1,0 0 0,1 0 0,0 0-1,18 23-42,-13-18 19,8 8 19,0 0 0,21 15 0,11 10 50,5 4-24,109 70 0,-97-72-18,-49-31-3,-8-6-208,-5-7 33,-4-6-346,-32-33-7374,15 23 1727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26.6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46 1 6339,'0'0'9794,"-4"36"-7863,-29 234 1706,25 52 1750,8-220-4860,5-48-510,-5-51-21,1-1 1,-1 0-1,1 1 1,-1-1-1,1 0 1,0 0-1,0 1 1,0-1-1,1 0 1,-1 0-1,0 0 1,1 0-1,-1-1 1,1 1-1,0 0 1,-1-1-1,1 1 1,0-1-1,3 2 1,-5-2-109,1-1 1,0 0-1,0 0 0,-1 1 1,1-1-1,0 0 0,0 0 1,0 0-1,0 0 0,0 0 1,-1 0-1,1 0 0,0 0 1,0 0-1,0-1 0,-1 1 1,1 0-1,0 0 0,0-1 1,0 1-1,-1-1 0,1 1 0,0 0 1,-1-1-1,1 0 0,0 1 1,-1-1-1,1 1 0,-1-1 1,1 0-1,-1 1 0,1-1 1,-1 0-1,1 1 0,0-2 1,11-32-1199,-10 26 907,9-20-1172,1 0 0,29-49 0,-41 75 1516,1 1 1,-1 0-1,1-1 0,0 1 1,-1 0-1,1 0 1,0 0-1,0-1 0,0 1 1,0 0-1,0 0 1,0 0-1,0 0 0,0 1 1,0-1-1,1 0 1,-1 0-1,0 1 0,1-1 1,-1 1-1,0-1 1,1 1-1,-1 0 0,0-1 1,1 1-1,-1 0 1,1 0-1,-1 0 0,1 0 1,-1 0-1,0 0 1,1 0-1,-1 1 0,1-1 1,-1 0-1,0 1 1,1-1-1,-1 1 0,0 0 1,0-1-1,1 1 1,-1 0-1,0 0 0,0 0 1,0 0-1,0 0 1,2 1-1,3 5 265,-1 0-1,1 1 1,-1-1-1,0 1 1,6 15-1,13 32 2192,-16-36-1642,0 0 0,1-1 0,0 0 0,2 0-1,17 22 1,-23-36-652,0 0 0,0 0-1,0 0 1,0-1 0,0 1 0,1-1-1,0-1 1,-1 1 0,1-1 0,0 0-1,0 0 1,8 0 0,-11-1-90,0 0 1,0 0-1,0-1 1,0 0-1,0 1 1,0-1-1,0 0 1,0-1-1,0 1 1,1 0-1,-1-1 1,0 0-1,0 1 1,0-1-1,0-1 0,-1 1 1,1 0-1,0-1 1,0 1-1,-1-1 1,1 0-1,-1 0 1,1 0-1,-1 0 1,2-2-1,3-8 67,-1 0 0,-1 0 0,0-1 0,-1 1 0,0-1 0,-1 0 0,3-21 0,-2-6 204,-2-46 1,-1 82-261,-1 0 0,0 0 0,0 1 0,-1-1 0,1 0 0,-1 0 0,0 1 0,1-1 0,-2 1-1,1-1 1,0 0 0,-1 1 0,-2-5 0,1 6 93,1 0 0,0 0-1,0 1 1,-1-1 0,1 1 0,-1 0-1,1 0 1,-1 0 0,0 0 0,0 0-1,1 0 1,-1 1 0,0-1-1,0 1 1,1 0 0,-1 0 0,0 0-1,-3 0 1,1 1-25,-1-1 1,1 1-1,0 0 1,0 0-1,0 1 0,0-1 1,1 1-1,-1 0 1,-8 5-1,-40 30-75,23-15 0,21-17-451,-4 5 900,9 1-7581,36-9-11905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59.3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17 4562,'0'0'18296,"0"-3"-16252,0-11 6349,-1 16-9979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4:00.5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448 0 6739,'0'0'20943,"0"4"-19086,0 1-1659,-1 0 1,0-1-1,0 1 0,0-1 1,-1 1-1,1-1 1,-1 0-1,0 0 0,0 0 1,-1 0-1,1 0 0,-1 0 1,-5 5-1,-8 9-134,-27 22 1,21-20 100,-46 37-164,-119 80 0,173-127-56,10-7 35,-1 0 1,1 0-1,-1 0 0,0 0 1,0-1-1,0 0 0,0 0 1,-8 2-1,12-4 0,1 0 0,-1 0 0,0 0 0,0 0 0,1 0 0,-1 1 0,0-1 0,0 0 0,1 0 0,-1 1 0,0-1-1,1 0 1,-1 1 0,0-1 0,1 1 0,-1-1 0,1 1 0,-1-1 0,1 1 0,-1-1 0,1 1 0,-1 0 0,1-1 0,-1 1 0,1 0 0,0-1 0,-1 1 0,1 0 0,0 0-1,0-1 1,-1 1 0,1 0 0,0 0 0,0-1 0,0 1 0,0 0 0,0 0 0,0-1 0,0 1 0,0 0 0,1 0 0,-1-1 0,0 1 0,0 0 0,1 0 0,-1-1 0,0 1-1,1 0 1,-1-1 0,1 2 0,4 5 49,0 0 0,0 0-1,12 12 1,-8-10-105,114 111 344,-74-76-93,52 61 1,-43-37-126,-57-67-60,-1-6-658,0-1 1,-1 1 0,0 0 0,0-1-1,-1 1 1,0 0 0,1-1 0,-2 1-1,1 0 1,0 0 0,-1 1-1,0-1 1,0 1 0,-5-6 0,-12-22-5783,-5-11-4744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4:00.7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5587,'0'0'17672,"29"0"-15856,97 0-631,52 0 185,-73 0-4013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4:00.9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53 6275,'0'0'18520,"180"18"-17047,-115-18-577,-1-9-655,1-9-65,-7 18-160,-7-17-16,-5 8-769,-21 9-1056,-5 0-1504,-7-8-2066,-7-1-1872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4:01.3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8948,'0'0'11184,"28"10"-9557,181 67 542,-154-56-1757,83 35 267,-137-55-601,1 0 0,-1-1-1,0 1 1,1 0 0,-1 0-1,0 0 1,1 0-1,-1 0 1,0 0 0,0 0-1,0 1 1,0-1-1,0 0 1,0 1 0,-1-1-1,1 0 1,0 1 0,-1-1-1,1 1 1,-1 0-1,1-1 1,-1 1 0,0-1-1,1 1 1,-1-1 0,0 1-1,0 0 1,0-1-1,-1 1 1,1-1 0,-1 3-1,1 7 393,-1 14 73,-1-1 0,-1 0 1,-1 1-1,-12 38 0,-41 91 440,38-106-739,-2 2-30,10-26-36,1 2-1,-12 47 1,22-73-181,0 1 0,0-1 0,0 1 1,-1-1-1,1 1 0,0-1 0,0 1 0,0-1 0,0 1 0,0-1 1,0 0-1,-1 1 0,1-1 0,0 1 0,0-1 0,-1 0 1,1 1-1,0-1 0,-1 0 0,1 1 0,0-1 0,-1 0 0,1 1 1,-1-1-1,1 0 0,0 0 0,-1 1 0,-6-1-6027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4:09.6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89 1345,'0'0'22789,"5"0"-20914,56-1-1088,1-2 0,-1-3 0,90-20 0,-116 17-762,99-20 454,-113 26-730,1 1 0,-1 0-1,0 2 1,30 3 0,-51-8-3599,0 5 3735,0 0 0,-1-1 0,1 1 0,0 0 0,0 0 0,0-1 0,0 1 0,0 0 0,-1 0 0,1-1 0,0 1 0,0 0 0,0 0 0,-1 0 0,1-1 0,0 1 0,0 0 0,-1 0 0,1 0 0,0 0 0,0-1 0,-1 1 0,1 0 0,0 0 1,0 0-1,-1 0 0,1 0 0,0 0 0,-1 0 0,1 0 0,0 0 0,-1 0 0,1 0 0,0 0 0,0 0 0,-1 0 0,1 0 0,0 0 0,-1 1 0,1-1 0,-30 0-6392,-13 0-2857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4:10.1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311 0 4866,'0'0'14679,"-2"32"-13177,-1-5-1047,0 10 221,2-1-1,1 1 1,1 0 0,8 40 0,26 245 1975,-14-110-2010,-17-158-597,-2-29 2,1 1 0,6 27-1,-7-29-52,-2-17 119,0-14 362,0 0-411,-1 0-1,0 1 0,0-1 0,0 1 1,-1 0-1,0-1 0,0 1 1,-1 0-1,1 0 0,-6-8 0,-5-5-41,-26-30 0,17 22-1,5 4-11,8 11 24,0 0 0,-1 1 0,0 0 1,0 0-1,-1 1 0,-1 0 1,-15-9-1,25 18 30,0-1-1,0 1 1,0 0-1,0 0 1,0 0 0,0 1-1,-1-1 1,1 1 0,0-1-1,-1 1 1,1-1-1,0 1 1,-1 0 0,1 0-1,0 1 1,-1-1-1,1 0 1,0 1 0,-1-1-1,1 1 1,0 0 0,0 0-1,-1-1 1,1 2-1,0-1 1,0 0 0,0 0-1,0 1 1,1-1-1,-3 3 1,-3 4 69,0 0 0,0 0 0,1 1 0,1 0 0,-7 13 0,8-15-224,-5 12 114,1 0-1,0 1 1,1 0-1,2 0 0,0 1 1,-4 34-1,2 129-10,7-161-25,0-23-8,0 1-1,0 0 1,0-1 0,0 1-1,0 0 1,0 0 0,0-1-1,1 1 1,-1 0 0,0-1-1,0 1 1,1 0 0,-1-1-1,0 1 1,1 0 0,-1-1-1,0 1 1,1-1-1,-1 1 1,1 0 0,-1-1-1,1 1 1,0-1 0,-1 0-1,1 1 1,-1-1 0,1 1-1,0-1 1,-1 0 0,1 0-1,0 1 1,-1-1 0,1 0-1,0 0 1,0 0 0,-1 0-1,1 0 1,0 0 0,0 0-1,0 0-625,0-1 389,0-1 0,0 0 0,0 0 0,0 1-1,0-1 1,1 1 0,-1-1 0,0 1 0,1 0 0,-1-1 0,1 1 0,2-2 0,3-3-690,85-90-11528,-55 54 5273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4:10.6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5763,'0'0'12101,"4"36"-9134,-1-12-2447,17 221 3615,-6-124-1989,-7-73-1453,-2-12 58,19 68 0,-23-100-735,-1-3-16,1 0-1,-1 0 1,0 0-1,1 0 1,-1 0-1,1 0 1,-1-1-1,1 1 1,0 0-1,-1 0 1,1-1-1,0 1 1,0 0-1,-1-1 1,1 1-1,0-1 1,0 1-1,0-1 1,0 1-1,0-1 1,1 1-1,-1-1-4,-1 0 0,1 0 0,-1-1 0,1 1 0,-1 0-1,0 0 1,1 0 0,-1-1 0,1 1 0,-1 0 0,0-1 0,1 1 0,-1 0-1,0-1 1,1 1 0,-1 0 0,0-1 0,0 1 0,1-1 0,-1 1-1,0 0 1,0-1 0,0 1 0,0-1 0,1 1 0,-1-1 0,0 1-1,0-1 1,0 1 0,0-1 0,0 0-1,103-303-442,-100 296 444,0-1-4,0 1-1,0 0 1,1 0-1,-1 0 1,2 0-1,-1 1 1,1 0 0,1 0-1,11-13 1,-16 20 12,0-1-1,-1 1 1,1 0 0,0-1 0,0 1 0,0 0 0,0 0 0,0 0 0,0-1-1,-1 1 1,1 0 0,0 0 0,0 0 0,0 1 0,0-1 0,0 0 0,0 0-1,0 0 1,0 1 0,-1-1 0,1 0 0,0 1 0,0-1 0,0 0-1,-1 1 1,1-1 0,0 1 0,0 0 0,-1-1 0,1 1 0,0 0 0,0 1-1,17 24 167,-17-24-177,29 52 639,-3 1 0,-3 1-1,30 98 1,-15-7-40,-31-122-565,2-15 10,-8-9-50,-2-11-577,0-62-5688,0 24-2709,0 22 1855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4:10.9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10485,'0'0'15383,"65"8"-14807,-53 1 64,14-9-512,-6 9-128,5-9 0,-5 0-640,-1 8-1009,-6-8-1488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4:11.0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88 8260,'0'0'14534,"148"-17"-14341,-103-1-193,-6 1-721,6-1-2864,-13 1-2674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27.2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197 0 8340,'0'0'10701,"-16"34"-9370,-47 109 168,58-131-1220,0-1 0,0 1 0,1 0 0,1 0 0,0 1 0,0-1 0,1 1 1,1-1-1,1 26 0,0-16-82,1-22-206,0 1-1,0-1 0,0 1 1,0-1-1,0 0 0,0 1 1,0-1-1,0 0 0,0 0 0,0 0 1,0 0-1,0 0 0,0 0 1,0 0-1,0 0 0,3 0 1,-2 0-16,4-1 18,-1 0-1,1 1 1,-1-2-1,0 1 1,1 0-1,-1-1 1,0 0-1,0-1 1,0 1-1,0-1 1,-1 0-1,1 0 1,-1 0 0,8-7-1,5-7-77,-1 0 0,16-23 1,-16 20-97,6-8-56,-1 0-1,37-64 3456,-56 102-1922,0 26-1559,-2-18 732,6 71 565,13 359 2272,-19 97-3247,0-532-59,0-1 0,-1 0 0,-4 20 0,4-30 0,1 0 0,-1 1 0,1-1 0,-1 0 0,0 1 0,0-1 0,0 0 0,0 0 0,-1 0 0,1 0 0,0 0 0,-1 0 0,1 0 0,-1 0 0,0-1 0,0 1 0,1 0 0,-1-1 0,0 0 0,0 1 0,-1-1 0,1 0 0,0 0 0,-4 1 0,-19 3 0,0-2 0,-1 0 0,1-2 0,-1-1 0,-27-3 0,47 1 1,0 1 0,0-1 1,0 0-1,0-1 0,0 0 0,1 0 0,-1 0 1,1 0-1,0-1 0,0 0 0,0 0 0,0 0 0,1-1 1,0 1-1,0-1 0,-6-9 0,-1-3-91,1 0 1,0-1-1,-13-37 0,16 36-406,2 0 0,0-1 0,1 1 1,0-1-1,1-22 0,2 29-149,1 0 0,1 0 0,0 0 0,1 0 0,0 0 0,1 0 0,0 1 0,11-25 0,4 3-3465,39-54 0,-51 80 3374,45-62-5520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4:16.8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13190,'0'0'15095,"26"4"-13886,-3-1-981,-9-2-135,0 1 0,1 1 0,-1 0 0,0 0 0,-1 2 0,1 0 0,-1 0 0,0 1 0,0 1 0,13 8 0,-9-2 12,0 0 1,0 1-1,-1 1 1,-1 0-1,-1 1 1,15 21-1,-22-25-41,0 0-1,0 0 0,-1 1 1,0-1-1,-1 1 0,-1 1 1,0-1-1,-1 1 0,-1 0 1,2 20-1,-3-19-16,0-1 1,-2 1-1,-2 19 0,2-28-35,0-1 1,0 1-1,-1-1 0,0 1 0,0-1 1,-1 0-1,1 1 0,-1-1 0,0-1 1,-1 1-1,-3 4 0,-3 2 5,0 0-1,-1-1 0,0-1 1,0 0-1,-1 0 1,0-1-1,-1-1 0,1 0 1,-2-1-1,-23 9 1,10-8-11,-1-1 0,0-2 1,0-1-1,0 0 1,-29-3-1,452-9-206,-394 9 198,27 1-705,0-2 0,0-1 0,37-7-1,-62 8 318,1 0 0,-1 0 0,1 0-1,-1-1 1,1 1 0,-1-1 0,0 0-1,0 0 1,4-3 0,14-21-6115,-2-14-3924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4:17.4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4978,'0'0'14631,"3"33"-11635,12 112-483,-12-119-1954,1 0 1,2 0-1,0-1 0,2 0 1,0 0-1,17 32 0,-20-46-475,-5-10-77,0 0 0,1 0-1,-1 0 1,1 0 0,-1 0-1,1 0 1,0 0-1,-1 0 1,1 0 0,0 0-1,0 0 1,0 0 0,0 0-1,0-1 1,1 2 0,-2-2-11,1 0 1,-1 0-1,1 0 1,-1 0 0,0 0-1,1 0 1,-1 0 0,1 0-1,-1 0 1,0 0-1,1-1 1,-1 1 0,1 0-1,-1 0 1,0 0-1,1 0 1,-1-1 0,0 1-1,1 0 1,-1-1 0,0 1-1,1 0 1,-1 0-1,0-1 1,0 1 0,1 0-1,-1-1 1,0 0 0,15-39-160,-13 34 216,52-148 194,-47 136-294,2 1 1,0 0-1,1 0 0,1 1 0,0 0 1,18-18-1,-29 33 43,1 1 0,-1-1 0,1 1 0,-1-1 1,1 1-1,-1-1 0,1 1 0,0-1 0,-1 1 0,1 0 0,0-1 1,-1 1-1,1 0 0,0-1 0,-1 1 0,1 0 0,0 0 0,-1 0 0,1 0 1,0 0-1,-1 0 0,1 0 0,0 0 0,0 0 0,-1 0 0,1 0 1,0 0-1,-1 0 0,1 1 0,0-1 0,-1 0 0,1 0 0,0 1 0,-1-1 1,1 1-1,0-1 0,-1 0 0,1 1 0,-1-1 0,1 2 0,14 22 134,-14-23-120,10 26 460,11 43-1,-6-14 12,-6-15-84,-9-35-361,0 1 0,1-1 1,0 1-1,-1-1 0,2 0 0,-1 0 0,1 0 0,5 7 1,-8-12-45,0-1 1,0 1-1,1-1 1,-1 1 0,0 0-1,0-1 1,1 0-1,-1 1 1,0-1 0,1 1-1,-1-1 1,1 1-1,-1-1 1,1 0-1,-1 1 1,1-1 0,-1 0-1,1 1 1,-1-1-1,1 0 1,-1 0 0,1 0-1,-1 1 1,1-1-1,-1 0 1,1 0 0,0 0-1,-1 0 1,1 0-1,-1 0 1,1 0 0,-1 0-1,1 0 1,0 0-1,-1-1 1,1 1 0,-1 0-1,1 0 1,-1 0-1,1-1 1,0 0 0,11-18-470,-10 14 371,4-6-83,40-68-579,-41 70 638,1 1-1,1-1 1,0 2-1,0-1 1,0 1-1,15-10 1,-21 16 129,-1 0 1,1 1 0,0-1-1,-1 1 1,1-1-1,0 0 1,0 1 0,0 0-1,0-1 1,-1 1 0,1 0-1,0-1 1,0 1-1,0 0 1,0 0 0,0 0-1,0 0 1,0 0 0,0 0-1,0 0 1,0 0 0,0 0-1,0 0 1,-1 0-1,1 1 1,0-1 0,0 0-1,0 1 1,0-1 0,0 0-1,-1 1 1,1-1 0,1 2-1,1 1 83,-1 1-1,0-1 0,0 1 1,0-1-1,-1 1 1,1 0-1,0 4 0,8 16 519,-10-24-591,9 17 300,-2 0 0,0 0 0,6 23 0,-7-20-215,-4-14-265,0 1 0,-1-1 1,0 1-1,0-1 0,0 1 0,-1-1 1,-1 9-1,-19-15-4114,-5-1-1237,-1-7-3917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4:17.7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0 105 10549,'0'0'14999,"27"0"-13660,178 0 1401,82-24-1130,-117 6-1563,-142 16-42,-17 2-40,1 0-1,0-2 0,0 1 0,15-6 0,-26 7-94,0 0-1,-1 0 1,1-1-1,0 1 1,-1 0 0,1-1-1,-1 1 1,1-1-1,-1 1 1,1-1-1,-1 1 1,1-1-1,-1 1 1,1-1 0,-1 1-1,0-1 1,1 0-1,-1 1 1,0-1-1,0 1 1,1-1-1,-1 0 1,0 1 0,0-1-1,0 0 1,0 1-1,0-1 1,0 0-1,0 1 1,0-1-1,0 0 1,0 0 0,0 1-1,0-1 1,0 0-1,-1 0 1,1 0-437,-1-1 0,1 1 0,-1-1 0,0 1 0,1 0 0,-1-1 0,0 1 0,0 0 0,0 0 0,0 0 0,0 0 0,0 0 0,0 0 0,0 0 0,0 0 0,-2-1 0,-21-6-7722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4:18.2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2225,'0'0'19065,"16"12"-16859,12 6-1430,62 48 1311,-85-62-1967,-1 0 1,1 0-1,-1 1 1,1 0-1,-1 0 1,-1 0 0,1 0-1,-1 0 1,0 1-1,0-1 1,0 1-1,-1 0 1,2 7-1,-1 3 181,0 0 0,-2 0-1,0 30 1,-1-44-275,-1 2 8,1 0-1,-1 0 1,0 0 0,-1 0 0,1 0 0,-1 0 0,0 0-1,1 0 1,-2-1 0,1 1 0,0-1 0,-1 1 0,1-1-1,-1 0 1,-6 5 0,6-5 47,-1 1-1,0-1 1,1-1-1,-1 1 1,0-1 0,-1 1-1,1-1 1,0 0-1,-1 0 1,1-1 0,-1 0-1,1 1 1,-1-1-1,-4 0 1,8-1 669,0 1-743,1-1 0,0 1 0,0 0 0,1-1 0,-1 1 0,0 0 0,0-1 0,0 1 0,0 0 0,0-1 0,1 1 0,-1 0 0,0-1 0,1 1 0,-1-1 0,0 1 0,1 0 0,-1-1 0,1 1 0,-1-1 0,1 1 1,-1-1-1,1 0 0,-1 1 0,1-1 0,-1 1 0,1-1 0,0 0 0,-1 0 0,1 1 0,0-1 0,-1 0 0,1 0 0,0 0 0,-1 1 0,1-1 0,0 0 0,-1 0 0,1 0 0,1-1 0,37 2-11,-29-2 48,310 1 620,-320 0-668,0 0 1,1 0-1,-1 0 1,0 0-1,1 0 1,-1 0-1,0 0 0,1-1 1,-1 1-1,0 0 1,1 0-1,-1 0 1,0-1-1,0 1 1,1 0-1,-1 0 0,0-1 1,0 1-1,1 0 1,-1-1-1,0 1 1,0 0-1,0-1 0,0 1 1,1 0-1,-1-1 1,0 1-1,0 0 1,0-1-1,0 1 0,0 0 1,0-1-1,0 1 1,0 0-1,0-1 1,0 1-1,0 0 0,0-1 1,0 0-1,-3-12-462,3 13 315,-3-6-745,0 0 1,-1 1 0,1-1-1,-1 1 1,-6-7-1,-2-1-1450,-24-23-5454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5:20.0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24575,'0'0'-8191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24.5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79 6883,'0'0'14844,"5"32"-12533,30 212 1458,-30-207-3086,14 45 0,-10-59-293,-8-22-380,-1 0 1,1-1 0,-1 1 0,1 0-1,0-1 1,-1 1 0,1-1-1,0 1 1,-1-1 0,1 0-1,0 1 1,-1-1 0,1 0-1,0 1 1,0-1 0,0 0-1,-1 0 1,1 0 0,0 1-1,1-1 1,-1 0 384,-1-3-187,2-21-128,1 0 1,0 1-1,2 0 1,10-31-1,-3 10 6,4-7-26,2 1-1,49-94 1,-65 140-64,3-5-42,-1 0-1,1 1 0,12-15 0,-17 22 40,1 0-1,-1 1 0,1-1 0,0 0 0,-1 0 0,1 0 0,0 1 0,-1-1 0,1 0 0,0 1 0,0-1 0,0 1 0,0-1 1,0 1-1,0-1 0,0 1 0,0 0 0,0-1 0,0 1 0,0 0 0,0 0 0,0-1 0,0 1 0,0 0 0,0 0 0,0 0 0,0 1 1,0-1-1,0 0 0,0 0 0,0 0 0,0 1 0,0-1 0,0 1 0,0-1 0,0 1 0,0-1 0,-1 1 0,1-1 0,0 1 1,0 0-1,0-1 0,-1 1 0,1 0 0,0 0 0,0 1 0,5 6 91,-1 1-1,-1 0 1,0-1 0,0 2 0,-1-1-1,5 18 1,8 65 787,-9-43-524,11 37 106,7 54-426,-24-139-26,-2 0 0,1 0-1,0-1 1,0 1 0,0 0 0,0-1-1,0 1 1,0 0 0,0-1 0,0 1 0,0 0-1,1-1 1,-1 1 0,0 0 0,0-1 0,1 1-1,-1-1 1,0 1 0,1 0 0,-1-1 0,0 1-1,1-1 1,-1 1 0,1-1 0,-1 1 0,1-1-1,-1 1 1,1-1 0,-1 0 0,1 1-1,0-1 1,-1 0 0,1 1 0,0-1 0,-1 0-1,1 0 1,0 0 0,0 0-83,-1-59-19859,0 40 9289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24.8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53 6467,'0'0'17915,"13"0"-16437,286 0 3099,16 0-5937,-314-1 1112,-1 1 0,1-1-1,-1 1 1,1-1-1,-1 0 1,1 1 0,-1-1-1,0 0 1,1 0 0,-1 1-1,0-1 1,1 0-1,-1 0 1,0 1 0,0-1-1,0 0 1,0 0 0,0 1-1,0-1 1,0 0 0,0 0-1,0 0 1,0 1-1,0-1 1,-1 0 0,1 0-1,0 1 1,0-1 0,-1 0-1,0 0 1,-13-7-6112,-15-13-4176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25.2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3121,'0'0'16840,"35"15"-15076,111 44-377,-126-51-998,1-2 0,0 0 0,37 5 0,-45-10-253,-1 2 0,0-1 0,23 9 0,-32-10-74,-1 1 0,1 0 0,-1-1 0,0 1 0,0 0 0,0 0 1,0 0-1,0 0 0,0 0 0,0 1 0,-1-1 0,1 0 1,-1 1-1,0-1 0,1 1 0,-1 0 0,0-1 0,-1 1 1,1 0-1,0 0 0,-1 3 0,3 9 545,-2 1 0,0 25 0,-1-34-399,1 28 378,0-22-447,-1 0 0,0 1 1,0-1-1,-1 1 0,-1-1 0,-1 0 0,-7 25 0,-5 0-10,7-16 40,0-1 0,-2 0 0,-17 27 0,21-39-116,-1 0 1,0-1 0,0 0-1,-1 0 1,0-1 0,0 0-1,-1 0 1,0-1 0,0 0-1,-1 0 1,-10 4 0,17-9-129,6 0-2225,-2-1 1572,1 0 1,-1 0-1,1 0 1,-1 0 0,1 0-1,-1 0 1,1 0 0,0-1-1,-1 1 1,1-1-1,-1 1 1,0-1 0,1 1-1,2-2 1,16-19-6028,15 2-2383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25.9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3730,'0'0'16527,"0"32"-13995,-1 18-1425,3 128 2535,5-19-593,-1-134-2675,-6-25-375,0 0 0,0 0 0,0 0 0,0 0 0,0 1-1,0-1 1,0 0 0,1 0 0,-1 0 0,0 0-1,0 0 1,0 1 0,0-1 0,1 0 0,-1 0-1,0 0 1,0 0 0,0 0 0,1 0 0,-1 0-1,0 0 1,0 0 0,0 0 0,1 0 0,-1 0-1,0 0 1,0 0 0,0 0 0,1 0 0,-1 0-1,0 0 1,0 0 0,0 0 0,1 0 0,-1 0 0,0 0-1,0 0 1,0 0 0,1 0 0,-1 0 0,0-1-1,0 1 1,0 0 0,0 0 0,1 0 0,17-32-653,-11 18 449,14-29-78,-12 23 251,1 1 0,17-25 1,-23 39 18,0 1 0,0 0 1,0 0-1,0 0 0,1 0 1,-1 1-1,1-1 0,0 1 1,0 1-1,10-5 0,-13 6 32,0 0 0,1 0 0,-1 1 0,0-1 0,0 1 0,1 0 0,-1-1 0,0 1 0,1 0 0,-1 0 0,1 0 0,-1 1 0,0-1 0,1 1 0,-1-1 0,0 1 0,0 0 0,0 0 0,1 0-1,-1 0 1,0 0 0,0 0 0,0 0 0,0 1 0,-1-1 0,1 1 0,0-1 0,-1 1 0,3 3 0,12 16 251,-2 0 102,27 28 0,-40-48-373,-1 0 0,1 0 0,0 0 0,0-1-1,-1 1 1,1 0 0,0 0 0,0-1 0,0 1 0,0 0 0,0-1 0,0 1 0,0-1 0,0 0 0,0 1 0,0-1-1,0 0 1,1 1 0,-1-1 0,0 0 0,2 0 0,6-10-305,-7 7 166,99-132-1420,-97 129 1484,0 0 1,0 1 0,1 0 0,-1 0 0,1 0 0,0 0-1,0 1 1,8-5 0,-12 8 92,1 0 0,0 0 0,-1 0 0,1 1-1,0-1 1,0 1 0,0-1 0,0 1 0,-1 0 0,1-1 0,0 1 0,0 0-1,0 0 1,0 0 0,0 1 0,0-1 0,0 0 0,-1 1 0,1-1-1,0 1 1,0 0 0,-1-1 0,1 1 0,0 0 0,-1 0 0,1 0-1,-1 0 1,1 1 0,-1-1 0,1 0 0,-1 1 0,0-1 0,0 0 0,1 1-1,0 2 1,10 16 349,-1 0-1,-1 1 1,-1 0-1,-1 1 1,0 0 0,4 26-1,0-6-90,-5-2-169,-5-37-66,3-3-64,-4 0-162,-15-18-13818,-4 1 531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26.5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7732,'0'0'18264,"6"0"-18264,14 0-320,-14 0-2417,14 18-3362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1:59.8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11109,'0'0'11781,"142"0"-11781,-97 0-208,-6 0-2081,-7 0-2641,-6 0-2737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27.7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6451,'0'0'11357,"0"16"-9617,0 323 6986,1-344-8729,0 0 0,1-1 0,-1 1 0,1 0 0,4-8 0,3-9-11,4-9-2,1 0-1,2 1 1,1 0-1,1 1 1,31-37-1,-39 53-57,-9 12 73,-1 0 0,0 0 1,1 1-1,-1-1 0,1 0 0,-1 1 1,1-1-1,-1 1 0,1-1 0,-1 0 0,1 1 1,0-1-1,-1 1 0,1-1 0,0 1 1,-1 0-1,1-1 0,0 1 0,0 0 1,-1-1-1,1 1 0,0 0 0,0 0 1,0 0-1,-1 0 0,1 0 0,0 0 1,0 0-1,0 0 0,-1 0 0,1 0 0,0 0 1,0 0-1,0 0 0,-1 1 0,1-1 1,0 0-1,0 1 0,-1-1 0,1 1 1,0 0-1,17 24 383,-15-21-273,22 33 588,-20-31-605,1 1 0,-1 0 0,0 0 0,-1 1 0,0-1 0,0 1 1,-1 0-1,0 0 0,0 0 0,0 0 0,-1 1 0,1 14 0,-3 70 948,0-91-946,1-7-1085,0 0 67,-1 0-1,1 0 1,-1 0 0,-1 0 0,0-9-1,0 4-1444,2-23-4869,5-2-2331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26.6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79 11941,'0'0'12982,"19"-17"-14774,1-18-3875,-7 9-8195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51.1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53 4914,'2'0'25102,"23"0"-24384,148-9 1304,19 9-2011,-182-3-1152,-10 2 486,1 0 0,-1 0 0,1 0 0,-1 0 0,1 0 0,-1 0 0,1-1 0,-1 1 0,0 0-1,0 0 1,0 0 0,0 0 0,0 0 0,0-1 0,0-1 0,0 0 202,0-14-7497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51.4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 0 1393,'0'0'19545,"-1"8"-17953,-6 60 984,6 129 0,3-89-1397,5 24-2,-7-131-1220,0-12-3972,-5-15-1086,-16-15-3933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53.6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7700,'0'0'10274,"0"35"-7092,6 225 1901,-5 7-481,-1-267-4599,0 0-1,0 1 1,0-1 0,0 0 0,0 0 0,0 0 0,0 1-1,0-1 1,0 0 0,0 0 0,0 0 0,0 1 0,0-1-1,0 0 1,0 0 0,1 0 0,-1 1 0,0-1 0,0 0-1,0 0 1,0 0 0,0 0 0,1 0 0,-1 1 0,0-1-1,0 0 1,0 0 0,0 0 0,1 0 0,-1 0 0,0 0-1,0 0 1,0 0 0,1 0 0,-1 0 0,0 0 0,0 0-1,1 0 1,-1 0 0,0 0 0,0 0 0,0 0 0,1 0-1,-1 0 1,0 0 0,0 0 0,0 0 0,1 0 0,-1 0-1,0 0 1,0 0 0,0 0 0,0-1 0,1 1 0,-1 0-1,0 0 1,0 0 0,0-1 0,13-14-61,33-85-5,66-110 1,-105 200 58,0 0 0,0 0 0,16-15 0,-8 14-6,-9 14 22,-4-1-4,6 6 89,1 1 0,-2 0 0,1 0 0,-1 1 0,-1 0-1,0 0 1,8 18 0,29 82 895,-40-98-966,0 1-1,0-1 1,-1 1 0,-1 0 0,0 0 0,-1 15 0,2-12-26,-2-15 0,0-1 0,0 0 0,0 0 0,1 1 0,-1-1 0,0 0 0,0 0 0,0 0 0,1 1 0,-1-1 0,0 0 0,1 0 0,-1 0 0,0 0 0,0 0 0,1 1 0,-1-1 0,0 0 0,1 0 0,-1 0 0,0 0 0,1 0 0,-1 0 0,0 0 0,1 0 0,-1 0 0,0 0 0,0 0 0,1 0 0,-1-1 0,0 1 0,1 0 0,-1 0 0,0 0 0,0 0 0,1 0 0,-1-1 0,0 1 0,0 0 0,1 0 0,-1 0 0,0-1 0,0 1 0,0 0 0,1 0 0,-1-1 0,0 1 0,0 0 0,0-1 0,0 1 0,31-55 0,-24 40 0,0 1 0,14-20 0,-17 28-7,12-14 16,24-27 1,-37 43-20,1 0 1,-1 1-1,1 0 1,0 0-1,0 0 1,0 0-1,0 1 1,0-1-1,1 1 1,-1 0-1,1 0 1,-1 1-1,1-1 1,9-1-1,-11 4 14,-1 0 0,0-1 0,0 1 0,1 0 1,-1 0-1,0 0 0,0 1 0,0-1 0,0 0 0,0 1 0,-1 0 0,1-1 0,0 1 0,-1 0 0,1 0 0,-1 0 0,1 0 0,-1 0 0,2 4 0,-1-2 9,22 31 23,-7-10-35,26 52-1,-29-46 0,-2-7 0,-1 1 0,-1 1 0,-1 0 0,-2 0 0,6 33 0,-11-35 0,-18-50-7193,-14-14 1084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28.4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5603,'0'0'19027,"23"0"-17104,-20 0-1871,165 7 2354,-98 1-1635,-38-3-422,49 1 1,195-6-65,-271 0-281,0 0 0,-1 0 0,1-1 0,0 0 0,-1 0 0,1 0 0,-1 0 0,1 0 0,-1-1 0,0 0 0,5-3 0,3-2-1318,-32 2-11184,10 6 8948,-20-1-5980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28.7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0 4466,'0'0'17235,"-1"9"-15581,-3 60 280,3 1 1,12 101 0,-2-45-1112,-8-104-738,1 0 1,1-1 0,0 1 0,2 0-1,1-1 1,0 0 0,17 37-1,-15-48-56,-5-13-1614,-4-8-3022,-2-4-4429,-2-1 1284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29.3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120 1 992,'0'0'22352,"-6"10"-20010,-13 31-1696,1 1-1,2 1 0,2 0 1,2 1-1,2 0 0,2 1 1,2 0-1,-1 75 0,5-76-589,1-25-22,0-1-1,2 1 1,0-1 0,4 22 0,-4-35-40,0-1 1,1 0-1,-1 1 0,1-1 1,0 0-1,0 0 1,0 0-1,0 0 0,1 0 1,0-1-1,-1 1 1,2-1-1,-1 0 1,0 1-1,0-1 0,1-1 1,0 1-1,0-1 1,-1 1-1,1-1 0,7 3 1,2-1-255,0 0 1,0-1 0,0-1-1,1 0 1,-1 0 0,0-1-1,20-2 1,-29 1-102,-2 0-5,0 0-1,0-1 1,0 1-1,0-1 1,0 1-1,0-1 1,0 0-1,-1 0 0,1 0 1,0 0-1,-1 0 1,1 0-1,0 0 1,-1 0-1,3-3 1,6-8-5258,2-4-1211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30.1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52 1 2353,'0'0'15562,"-15"0"-11230,3 0-6943,0 0-890,-1 0-1957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35.0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20 8196,'0'0'15772,"0"0"-15736,-1 0-1,1 0 0,0-1 0,0 1 0,0 0 1,0 0-1,0-1 0,0 1 0,0 0 0,0 0 1,0-1-1,0 1 0,0 0 0,0 0 1,0-1-1,0 1 0,0 0 0,0-1 0,0 1 1,0 0-1,0 0 0,0 0 0,1-1 0,-1 1 1,0 0-1,0 0 0,0-1 0,0 1 1,0 0-1,1 0 0,-1 0 0,0 0 0,0-1 1,0 1-1,1 0 0,-1 0 0,0 0 1,0 0-1,1-1 0,1 0 155,1 0 1,-1-1-1,0 1 0,1 0 0,0 0 1,-1 0-1,1 0 0,-1 1 1,1-1-1,0 1 0,0 0 0,3-1 1,44 3 1168,-23-1-1038,-13 0-277,0 1 0,0 1 0,0 0 0,0 1 0,-1 1 0,0 0 0,1 0 0,-2 2 0,1-1 0,-1 2 0,19 14 0,-25-17-9,-1 0 0,0 0 1,0 0-1,0 1 0,-1 0 0,0 0 0,0 0 0,0 0 0,-1 1 1,0 0-1,0-1 0,-1 1 0,0 0 0,0 0 0,-1 0 1,1 1-1,-1-1 0,-1 13 0,0-8 40,0 0 0,-1 1 0,-1-1 0,0 0 0,0 0 1,-1 0-1,-1 0 0,0-1 0,-1 1 0,-6 11 0,10-21-65,-10 19 56,-1-1-1,-1-1 1,-22 26-1,29-39-37,0 0 0,-1 0 0,0-1 1,1 0-1,-2 0 0,1-1 0,-1 0 0,1 0 0,-1-1 0,0 0 0,0 0 1,-17 3-1,0-3 106,-1 0 0,-28-1 1,141-9 55,37-3-207,166 10-202,-289 0 92,0-1-1,-1 1 1,1 0 0,0-1-1,0 1 1,-1-1-1,1 1 1,0-1 0,-1 1-1,1-1 1,0 1-1,-1-1 1,1 0 0,-1 1-1,1-1 1,-1 0-1,1 1 1,-1-1 0,0 0-1,1 0 1,-1 1-1,0-1 1,1 0 0,-1 0-1,0 0 1,0 1-1,0-1 1,0 0 0,0 0-1,0 0 1,0-1-1,0-39-6184,-1 24 2513,1-25-5837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35.7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7587,'0'0'15752,"2"35"-13397,10 116-327,4-62-531,-7-42-644,-8-36-707,10 36 410,-11-47-552,0 0-1,0 1 1,0-1 0,0 0-1,0 0 1,0 0 0,0 1-1,0-1 1,0 0 0,0 0-1,1 0 1,-1 0-1,0 0 1,0 1 0,0-1-1,0 0 1,0 0 0,0 0-1,1 0 1,-1 0 0,0 0-1,0 0 1,0 1-1,0-1 1,1 0 0,-1 0-1,0 0 1,0 0 0,0 0-1,1 0 1,-1 0 0,0 0-1,0 0 1,0 0 0,0 0-1,1 0 1,-1 0-1,0 0 1,0 0 0,0 0-1,1 0 1,-1-1 0,7 1 45,-6-12-23,0-3-53,2 0 0,0 0 0,0 0 0,2 0 0,0 1 0,0-1 0,1 1 0,1 1 0,0-1 0,1 1 0,1 0-1,0 1 1,15-17 0,-23 29 18,0-1-1,-1 0 1,1 0-1,0 0 1,-1 1-1,1-1 0,0 0 1,0 1-1,0-1 1,0 1-1,0-1 1,-1 1-1,1-1 0,0 1 1,0 0-1,0-1 1,0 1-1,0 0 1,0 0-1,0 0 1,1 0-1,-1 0 0,0 0 1,0 0-1,0 0 1,0 0-1,0 0 1,0 0-1,0 1 0,0-1 1,0 0-1,0 1 1,0-1-1,-1 1 1,1-1-1,0 1 1,0-1-1,0 1 0,0 0 1,-1 0-1,1-1 1,0 1-1,-1 0 1,2 1-1,3 4 19,-1 1 1,0 0-1,0 0 0,5 13 0,-4-8 45,15 31 327,16 56 1,-36-98-385,1 0 1,-1-1 0,0 1-1,0 0 1,0-1 0,1 1-1,-1 0 1,0-1 0,1 1 0,-1 0-1,1-1 1,-1 1 0,0-1-1,1 1 1,-1-1 0,1 1 0,0-1-1,-1 1 1,1-1 0,-1 0-1,1 1 1,0-1 0,-1 0-1,1 1 1,0-1 0,1 0 0,-2 0-25,1 0 0,0 0 1,0 0-1,0-1 0,-1 1 1,1 0-1,0-1 0,0 1 1,-1-1-1,1 1 0,0-1 1,-1 1-1,1-1 0,0 1 1,-1-1-1,1 0 0,-1 1 1,1-1-1,-1 0 0,1 1 1,-1-1-1,0 0 1,1 0-1,-1-1 0,11-22-382,-4 4 130,2 2 1,0-1-1,1 1 0,0 0 0,2 1 0,14-17 0,-26 33 268,1 0 0,-1 0 0,1 1 1,0-1-1,-1 0 0,1 1 0,0-1 0,-1 0 0,1 1 0,0-1 0,0 1 0,0-1 1,0 1-1,-1 0 0,1-1 0,0 1 0,0 0 0,0-1 0,0 1 0,0 0 1,0 0-1,0 0 0,0 0 0,0 0 0,0 0 0,0 0 0,0 0 0,-1 0 0,1 1 1,0-1-1,0 0 0,0 0 0,0 1 0,0-1 0,0 1 0,-1-1 0,1 1 0,0-1 1,0 1-1,0-1 0,-1 1 0,1 0 0,0 0 0,0 0 0,2 5 151,1-1 0,-1 1 0,0 0-1,-1 0 1,3 9 0,-2-6 109,13 36 1222,19 90 0,-29-111-2110,-5-48-8425,-1 0 1552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28.3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4818,'0'0'20484,"3"0"-19160,6 2-1003,-1 1 0,0-1 0,0 1 0,0 1 1,0-1-1,0 2 0,-1-1 0,1 1 0,12 11 1,15 7 518,-21-13-736,0 1 1,0 0-1,-1 1 1,-1 1-1,0-1 1,-1 2-1,0 0 1,-1 0-1,0 1 1,-2 0-1,0 1 0,0 0 1,-1 0-1,-1 1 1,-1 0-1,-1-1 1,0 2-1,-1-1 1,1 23-1,-1 229-104,-5-147 0,0-102 0,0-1 0,-2 0 0,-1 0 0,0-1 0,-1 1 0,-13 24 0,16-36 0,-17 36 0,-30 49 0,-1 0 0,51-92 0,0 1 0,-1-1 0,1 1 0,0 0 0,0-1 0,0 1 0,0-1 0,-1 1 0,1-1 0,0 1 0,-1-1 0,1 1 0,0-1 0,-1 0 0,1 1 0,0-1 0,-1 1 0,1-1 0,-1 0 0,1 1 0,-1-1 0,1 0 0,-1 0 0,1 1 0,-1-1 1,1 0-1,-1 0 0,1 0 0,-1 0 0,-1 1 0,-4-10-9,5 9-23,1-2-632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36.1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7443,'0'0'17387,"33"27"-15503,101 86-524,-126-106-1188,0 0 0,0 1 0,0 0-1,-1 1 1,-1 0 0,1 0 0,-1 0 0,9 20 0,-2-2 285,-3-8-241,-1 0 0,0 1 1,-1 0-1,-2 1 0,0-1 1,-1 1-1,-1 0 1,-1 1-1,-1-1 0,-1 36 1,0-38-106,0-13-99,-1-1 0,1 1 1,-1-1-1,-1 1 1,1-1-1,-1 1 0,1-1 1,-2 1-1,1-1 1,0 0-1,-1 1 0,0-1 1,-1 0-1,1 0 1,-6 8-1,-23 21-12,18-24-8,9-10 34,-4 7-225,7-6-797,7-18-13787,-3 13 12529,14-27-9434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36.7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62 2545,'0'0'18126,"5"0"-15832,32 0 667,-15 2-1716,0-2 0,42-5 1,13-8-225,80-16-335,-153 26-1980,2-3 4016,-4 3-3081,-36-1-28830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36.9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27 7972,'0'0'20137,"194"0"-19065,-155 0-415,-1-9-481,-5 9-176,-8-9-32,-12 9-1137,0-9-1248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39.5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270 0 5843,'0'0'16351,"15"23"-14048,51 78-463,-7-20 138,-43-62-1478,-1 1-1,11 22 1,-21-32-382,-1-1-1,0 0 1,-1 1 0,0 0-1,0 0 1,-1 0 0,2 19-1,-4-23-72,1 54 508,-2-55-513,1-1 0,-1 1 0,0-1 0,-1 0 0,1 1 0,-1-1 0,0 0 0,0 0 0,0 0 0,0 0 0,-5 5 0,-2 2 24,0-1 1,-1 0-1,0-1 0,-1 0 0,0 0 1,0-1-1,-1-1 0,0 0 0,0 0 0,-1-1 1,0-1-1,0 0 0,-25 5 0,-43 0-46,-120-2-1,200-8-20,1 0 1,0 0-1,0 0 0,0 0 0,-1 0 1,1 0-1,0 0 0,0 0 0,0 0 1,-1 0-1,1 0 0,0 0 0,0 0 1,0 0-1,-1 0 0,1-1 0,0 1 1,0 0-1,0 0 0,0 0 1,0 0-1,-1 0 0,1 0 0,0-1 1,0 1-1,0 0 0,0 0 0,0 0 1,0 0-1,-1-1 0,1 1 0,0 0 1,0 0-1,0 0 0,0 0 1,0-1-1,0 1 0,0 0 0,0 0 1,0 0-1,0-1 0,0 1 0,0 0 1,0 0-1,0 0 0,0-1 0,0 1 1,0 0-1,0 0 0,0 0 0,0 0 1,1-1-1,-1 1 0,0 0 1,0 0-1,0 0 0,0 0 0,0-1 1,1 1-1,5-8-148,6-1 80,0 1-1,0 1 1,1 0-1,1 0 0,-1 1 1,1 1-1,0 0 1,16-3-1,120-15 30,-128 21-40,78 0-110,-58 2-4672,-31 6-1354,-8-3 4203,9 6-4166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39.8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10517,'0'0'15191,"25"9"-14791,1-9-208,-6 0-192,-14 0-16,7 8-592,-7-8-993,-6 9-960,7 0-2529,-7 8-2946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40.5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8948,'0'0'15143,"12"3"-13790,11 3-743,3 1 108,0-1 0,1-1-1,41 3 1,-22-8-206,-14 1-294,-1-1 1,1-2-1,0 0 0,44-11 1,-53 7-112,0 1 1,35-2 0,-35 6-3584,0 1-3749,-23 17-7307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40.8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2513,'0'0'17536,"0"31"-15295,0 191 937,0 72 247,0-292-3390,0-12-5021,0-40-5363,0 23 246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43.7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239 0 2801,'0'0'18665,"-12"7"-16445,0 1-1770,0 0 1,1 0-1,0 1 1,0 0 0,1 1-1,0 1 1,1-1-1,0 1 1,-12 20 0,3 6 105,2 0-1,2 1 1,1 0 0,2 2 0,-7 42 0,8-11-132,-1 143 0,12-196-406,0 0 0,2 0 0,0-1 0,0 1 0,2-1 0,11 31 0,5-4 3,31 53 0,-49-90-20,1-1 0,0 0 0,1 0-1,-1 0 1,1 0 0,1-1 0,-1 1 0,1-1 0,0-1 0,0 1 0,8 4 0,-9-7-5,-3-1-2,-1 1-1,1-1 1,0 0 0,0 1 0,0-1 0,-1 1 0,1 0 0,-1-1 0,0 1 0,1 0 0,-1 0 0,1 2 0,-1-3-72,-1-12-8624,-2-13 631,-9-2-6781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44.4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 10 7652,'0'0'16813,"-6"-2"-15077,-15-4-594,16 4-321,20 4-433,3 3-10,1 0 0,26 11-1,-1 0 187,-20-8-285,1 1 0,-1 2 1,30 16-1,-43-20-232,-1 0 1,0 0-1,0 1 1,0 0-1,-1 1 1,-1 0-1,1 0 1,11 19-1,-16-20 7,-1 1 0,0 0 0,-1-1 0,0 1 0,0 0 0,-1 0 0,0 1 0,-1-1 0,0 0 0,0 0-1,-1 0 1,0 0 0,-3 11 0,2-14-38,0-1 0,-1 0 0,1 1-1,-1-1 1,0 0 0,-1-1 0,1 1 0,-1-1 0,0 1-1,0-1 1,-6 5 0,-1 1 0,-12 12-8,-42 29 1,2-1-224,62-48 207,0-1 0,1 1 0,-1 0 0,1-1 0,-1 1 0,1 0 0,0 0 0,0-1 0,0 1 0,0 0 0,0-1 0,0 1 0,0 0 0,1 0 0,-1-1 0,0 1 0,1 0 0,0-1 0,1 4 0,1-2 7,1-1 0,0 1 0,0 0 0,0-1 0,1 0-1,-1 0 1,0 0 0,1 0 0,7 1 0,52 9 50,-28-6 17,-4-2-263,-1 0 1,1-2-1,44-3 0,-21 0-4408,-54 1 4224,0 0-1,-1 0 1,1 0-1,0 0 1,0 0-1,0 0 1,0 0-1,-1 0 1,1-1-1,0 1 1,0 0-1,-1-1 1,1 1-1,0 0 1,0-1-1,-1 1 1,1-1-1,-1 1 1,1-1-1,0 0 1,-1 1-1,1-1 1,-1 0-1,1 1 1,-1-1-1,1 0 1,-1 0-1,8-22-9081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45.0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1 624,'0'0'18812,"1"35"-16363,4 116 219,-5-35-10,-1-80-1822,2 0-1,5 38 1,-6-73-839,0 0 0,0 0 1,0-1-1,0 1 1,0 0-1,0 0 0,0 0 1,0-1-1,0 1 1,1 0-1,-1 0 1,0 0-1,1-1 0,-1 1 1,0 0-1,1-1 1,-1 1-1,1 0 0,-1-1 1,1 1-1,-1 0 1,1-1-1,-1 1 0,1-1 1,0 1-1,-1-1 1,1 0-1,0 1 0,-1-1 1,1 1-1,0-1 1,0 0-1,-1 0 1,1 1-1,0-1 0,0 0 1,0 0-1,-1 0 1,1 0-1,1 0 0,0-1-29,0 0-1,0 0 1,0 0-1,0 0 1,0-1-1,0 1 0,0-1 1,0 1-1,0-1 1,-1 0-1,1 1 0,-1-1 1,1 0-1,1-3 1,155-256-787,-155 255 818,-3 4 6,1 0 1,-1 1 0,1-1 0,0 1-1,0-1 1,-1 1 0,1-1 0,0 1 0,0-1-1,1 1 1,-1 0 0,0 0 0,0-1-1,0 1 1,1 0 0,-1 0 0,1 0-1,-1 1 1,1-1 0,-1 0 0,1 0 0,-1 1-1,1-1 1,0 1 0,-1-1 0,4 1-1,3 19 622,12 40 108,-18-53-695,0 0 1,1 0-1,0 0 0,0-1 0,1 1 0,-1-1 1,7 7-1,-8-10-104,0-1-1,-1 0 1,1 0 0,0 0 0,0 0 0,0 0-1,0 0 1,0 0 0,0-1 0,0 1 0,0-1-1,0 1 1,0-1 0,1 0 0,-1 0 0,0 0 0,0 0-1,0 0 1,0 0 0,0-1 0,0 1 0,1-1-1,-1 0 1,3-1 0,0 0-135,0 0-1,-1-1 1,1 0 0,-1 0-1,1 0 1,-1 0 0,0-1-1,5-6 1,7-6-12,0 1 0,1 1 1,23-16-1,-37 29 259,0 0 0,-1 0 1,1 0-1,0 1 0,-1 0 0,1-1 0,0 1 1,-1 0-1,1 0 0,0 0 0,0 0 0,-1 1 1,1-1-1,0 1 0,-1 0 0,1 0 1,-1 0-1,1 0 0,-1 0 0,1 0 0,-1 1 1,0-1-1,1 1 0,-1-1 0,0 1 1,2 3-1,10 12 603,-1 0 0,-1 1 1,14 28-1,-14-24-370,3-2 734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03.2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53 6947,'-2'-1'24387,"5"3"-23757,5 0-543,0 1 1,0-2 0,0 1-1,0-1 1,0 0-1,0-1 1,0 0-1,12-2 1,31 3-73,187 6-15,-194-7 0,-43 0-11,0-1 0,-1 1 0,1-1 1,-1 1-1,1-1 0,0 1 0,-1-1 0,1 1 0,-1-1 0,1 0 1,-1 1-1,0-1 0,1 0 0,-1 1 0,0-1 0,1 0 0,-1 1 1,0-1-1,0 0 0,1 0 0,-1 1 0,0-1 0,0 0 0,0 0 0,0 0 1,0 1-1,0-1 0,0 0 0,0 0 0,-1 1 0,1-1 0,0 0 1,-1-1-1,1-3-1069,-1 3 703,1 0 1,0 0-1,-1 0 0,1 1 0,-1-1 0,0 0 0,0 0 0,1 1 0,-1-1 0,0 0 1,-1 1-1,1-1 0,0 1 0,0-1 0,-1 1 0,1 0 0,-1-1 0,1 1 0,-1 0 1,1 0-1,-1 0 0,0 0 0,1 0 0,-1 1 0,-3-2 0,-20-1-7792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45.3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8564,'0'0'14716,"16"2"-13206,55 7-158,1-4-1,116-6 1,-127-6-1033,-5 0-973,-18 6-4709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45.7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9188,'0'0'14879,"20"11"-12979,65 40-465,-78-47-1296,-1 0 0,0 1 0,0-1 0,0 1 0,-1 1 0,1-1 0,-1 1-1,-1 0 1,1 0 0,-1 0 0,0 0 0,4 10 0,-5-6-42,-1 0-1,0 0 0,0 0 0,-1 0 1,0 0-1,-2 17 0,1-19-10,0-3-68,0-2-10,0 0 0,0 0 0,0 0 0,0 1 1,-1-1-1,1-1 0,-1 1 0,0 0 0,-1 4 0,-1-3-16,1 0-1,-1-1 1,0 1-1,0-1 1,0 1-1,-1-1 0,1 0 1,-1-1-1,-6 5 1,8-6 387,6 1-289,10 1 3,1 0 0,-1-1 0,0-1 0,1 0 0,-1-1 0,1 0 0,-1-1 0,1-1 0,-1 0 0,0-1 1,0 0-1,0-1 0,0-1 0,14-7 0,-13 1-154,-12 9-141,-1 0 0,1 0 0,0 0 1,-1 0-1,1 0 0,0 1 0,0-1 0,0 1 1,0 0-1,1-1 0,-1 2 0,5-2 1,-7 2-188,0 0 1,0 0-1,0 0 0,0-1 1,0 1-1,0 0 1,-1 0-1,1-1 0,0 1 1,0 0-1,0-1 1,0 1-1,-1-1 1,1 1-1,0-1 0,-1 0 1,1 1-1,0-1 1,0-1-1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46.2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5218,'0'0'17851,"8"0"-15476,5 1-1780,0 1 0,0 0 0,0 1 0,0 1 1,0 0-1,0 0 0,-1 1 0,0 1 1,13 8-1,-9-4-328,0 0-1,-1 1 1,0 1 0,15 16 0,-23-21-264,-1 1 1,0 0-1,-1 0 0,1 0 1,-2 0-1,1 1 1,-1 0-1,-1 0 0,1 0 1,1 10-1,5 28-3,-2 1 0,-2 1 0,-2 0 0,-2-1 0,-5 52 0,1-89 0,0 0 0,0 0 0,-1 0 0,0 0 0,-1 0 0,-1 0 0,-9 17 0,-50 70 0,28-46 0,5-16 0,25-33-75,5-3-557,0-11-5651,-6-14-709,-5-8-3165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7:31.1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4498,'0'0'22192,"1"0"-22047,-1-1 0,1 1 0,-1 0 0,1 0 0,-1 0 0,1 0 0,-1 0 0,1 0 0,-1 0 0,1 0 0,-1 0 0,1 0 0,-1 0 0,1 1 0,-1-1 0,1 0 0,-1 0 0,1 0 0,-1 1 0,1-1 0,-1 0 0,1 1 0,-1-1 0,1 1 0,0 1-117,1 1 1,-1 0-1,0 0 0,0 0 0,0 0 1,-1 0-1,1 1 0,-1-1 0,1 6 0,4 23 269,7 16 7,10 67 1,-11-47-178,-10-65-115,0 0-1,0 0 0,0 0 0,0 0 0,1 0 0,-1 0 0,4 3 1,0 4 83,-5-11-125,1-1 21,-1 1 0,1-1 1,-1 0-1,1 1 0,0-1 0,-1 0 0,1 1 0,0-1 0,0 1 0,0 0 0,0-1 1,1 1-1,-1 0 0,0 0 0,0-1 0,1 1 0,-1 0 0,1 0 0,-1 1 0,1-1 0,-1 0 1,1 0-1,0 1 0,-1-1 0,1 1 0,2-1 0,-1 0 10,1-1-1,0 0 1,0 0-1,-1 0 1,1 0 0,-1 0-1,0-1 1,3-2-1,30-19 19,-21 19-56,1 0 1,1 2-1,-1 0 0,0 0 0,1 2 1,0 0-1,-1 1 0,23 2 0,10 0 53,-47-2-16,-1 1-1,1-1 0,0 1 1,0 0-1,-1 0 1,1 0-1,0 0 0,-1 0 1,1 0-1,-1 1 0,1-1 1,-1 0-1,2 3 1,19 24 3,-21-27-3,61 100 221,-60-99-216,-1-1 0,0 1-1,0 0 1,0 0 0,0 0-1,0-1 1,0 1-1,0 0 1,-1 0 0,1 0-1,-1 0 1,1 0 0,-1 0-1,0 0 1,0 1-1,0-1 1,0 0 0,-1 2-1,1 1 6,0 0 0,0 0 0,0 0 0,1 0 0,-1 0 0,1 0 0,0 0-1,1-1 1,2 7 0,-3-8 897,-1-6-840,0-1-48,0-1 1,0 0-1,1 0 1,0 1-1,0-1 1,2-7-1,7-1-14,-5 4-14,1 1 0,0 1-1,1-1 1,-1 1 0,12-9-1,-12 11 10,0 1-1,0-1 0,-1-1 0,7-8 1,-10 11-11,0 0 0,0 1 1,1-1-1,-1 0 1,1 1-1,-1 0 0,1 0 1,0-1-1,0 1 0,0 1 1,0-1-1,0 0 1,0 1-1,0 0 0,0-1 1,1 1-1,-1 1 0,1-1 1,-1 0-1,1 1 0,4 0 1,412 0 298,-415 0-288,0 0 0,0 1 0,0 0 0,0 0 0,8 4 0,-7-3 0,-1-1 0,1 1 0,0-1 0,0 0 0,12 1 0,373-2 0,-262-9 0,-91 1 0,-38 7 0,1 1 0,0 0 0,-1 0 0,1 0 0,0 0 0,-1 0 0,1 0 0,-1-1 0,1 1 0,0 0 0,-1-1 0,1 1 0,-1 0 0,1-1 0,-1 1 0,1-1 0,-1 1 0,1-1 0,-1 1 0,0-1 0,1 0 0,0 0 0,0 0 0,0 0 0,-1 0 0,1 0 0,0 1 0,0-1 0,0 0 0,0 1 0,0-1 0,0 0 0,0 1 0,0-1 0,0 1 0,0-1 0,2 1 0,51-18 0,-42 13 0,0 1 0,0 0 0,0 0 0,1 2 0,25-3 0,-31 4 0,1-1 0,-1 1 0,1-1 0,-1 0 0,0-1 0,0 1 0,0-2 0,7-3 0,35-13 0,-27 14 0,-1-1 0,25-12 0,-43 18 0,8-1 0,9 2 0,-19-1 0,1 1 0,0-1 0,0-1 0,-1 1 0,1 0 0,-1 0 0,1 0 0,-1-1 0,1 1 0,1-4 0,18-14 0,36-24 0,-43 27 0,-14 16 0,1-1 0,-1 1 0,0 0 0,0 0 0,0 0 0,0-1 0,0 1 0,0 0 0,1 0 0,-1 0 0,0 0 0,0-1 0,0 1 0,0 0 0,1 0 0,-1 0 0,0 0 0,0 0 0,0 0 0,1 0 0,-1-1 0,0 1 0,0 0 0,1 0 0,-1 0 0,0 0 0,0 0 0,0 0 0,1 0 0,-1 0 0,0 0 0,0 0 0,1 0 0,-1 0 0,0 0 0,0 1 0,1-1 0,-1 0 0,0 0 0,3 0 0,-33 50-4954,3-4-2975,1-10-4031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7:32.3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413 174 3986,'0'0'16645,"-1"-21"-14794,-6-69-26,7 88-1709,0 0-1,0 0 1,-1 0 0,1 0-1,0 0 1,-1 0 0,1 1-1,-1-1 1,0 0 0,1 0-1,-1 1 1,0-1-1,0 0 1,0 1 0,0-1-1,-1 1 1,1-1 0,0 1-1,0 0 1,-1-1 0,1 1-1,-1 0 1,0 0-1,1 0 1,-1 0 0,0 0-1,1 1 1,-1-1 0,0 0-1,0 1 1,0-1 0,1 1-1,-1 0 1,0 0-1,-4 0 1,-10-3 670,2-1-415,1 0-1,0 2 0,-1 0 1,0 0-1,1 1 1,-17 1-1,-47 0-135,76 1-244,0 0 1,0 0-1,0 0 0,0 1 0,1-1 1,-1 0-1,0 0 0,0 1 1,1-1-1,-1 0 0,0 1 1,1-1-1,0 1 0,-1-1 0,1 0 1,0 1-1,0-1 0,0 1 1,0-1-1,0 1 0,0 1 1,-1 38-112,1-39 140,-1 8-30,1 0 1,0 1-1,1-1 0,0 0 0,0 0 0,2 0 0,-1 0 1,1 0-1,0-1 0,1 1 0,0-1 0,1 0 0,0 0 1,0 0-1,1-1 0,0 0 0,0 0 0,12 11 0,5 9 51,-1 2-1,35 63 1,-12-18-2,-39-63 11,0 1 0,0 0 0,-2 0 1,1 0-1,-2 0 0,0 1 0,0-1 1,-2 1-1,1 0 0,-2 0 0,0 17 0,-1-30-42,1 0 0,0-1-1,0 1 1,0-1-1,0 1 1,-1-1-1,1 1 1,0 0-1,-1-1 1,1 1-1,0-1 1,-1 1 0,1-1-1,-1 0 1,1 1-1,0-1 1,-1 1-1,1-1 1,-1 0-1,0 1 1,1-1-1,-1 0 1,1 1 0,-1-1-1,1 0 1,-1 0-1,0 0 1,0 1-1,-1-1 25,-13 4-14,1-1-1,0 0 0,0-1 1,-1-1-1,1 0 0,-1-1 1,-23-3-1,-6 1-9,37 3-8,0-1 0,0 0 0,0 0 0,0-1 0,0 0 0,1 0 0,-1-1 0,0 0 0,1 0 0,-1 0 0,1-1 0,-7-3 0,3-1-1,0-1 1,1-1-1,0 0 0,0 0 1,1 0-1,0-1 0,1-1 1,0 1-1,0-1 0,1 0 1,-5-14-1,9 20-339,-2-11 778,3 2-4719,17 13-3195,15-7 697,12 0-3012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7:32.7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47 0 9220,'0'0'13729,"-8"26"-11979,1-3-1411,0 0-13,0 0-1,2 0 1,1 0-1,0 1 1,0 37-1,4-2 468,3 83 522,-2-135-1283,0 1 0,1 0 0,1-1 0,-1 1 0,1-1 0,0 0 0,1 0 0,-1 0 0,2 0 0,-1-1 0,1 1 0,0-1 0,0 0 0,0-1 0,1 1 0,0-1 0,0 0 0,0-1 0,1 1 0,11 5 0,-13-8-60,0 0-1,0 0 1,1 0-1,-1-1 1,1 1 0,-1-1-1,1-1 1,0 1-1,10-1 1,-13 0-198,0 0 0,1 0 0,-1-1 0,0 1-1,0-1 1,1 1 0,-1-1 0,0 0 0,0 0 0,0-1 0,0 1 0,0-1 0,0 1-1,-1-1 1,1 0 0,0 0 0,2-3 0,9-21-4069,-1-8-2436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7:33.3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0 2465,'0'0'19294,"-1"35"-16970,-3 115-259,2-97-1229,1-41-542,0 1 0,1 0 0,0 0 0,1-1 0,1 1 0,4 17 1,-6-29-304,1 0 1,-1 0-1,0 0 1,1 0 0,-1-1-1,1 1 1,-1 0-1,1 0 1,0-1-1,-1 1 1,1 0 0,0-1-1,-1 1 1,1-1-1,0 1 1,0-1 0,-1 1-1,1-1 1,0 0-1,0 1 1,0-1-1,0 0 1,0 1 0,-1-1-1,1 0 1,0 0-1,0 0 1,0 0 0,0 0-1,0 0 1,0 0-1,0 0 1,0 0-1,0-1 1,0 1 0,-1 0-1,1-1 1,0 1-1,0 0 1,0-1 0,0 1-1,-1-1 1,1 1-1,0-1 1,-1 1-1,1-1 1,0 0 0,-1 1-1,1-1 1,0 0-1,-1 0 1,1 0-1,-1 1 1,0-1 0,1 0-1,-1 0 1,1-1-1,93-216-548,-82 199 543,-12 19 24,1-1-1,-1 0 1,0 1-1,1-1 1,-1 0-1,1 1 0,-1-1 1,1 1-1,-1-1 1,1 1-1,-1-1 0,1 1 1,-1-1-1,1 1 1,0 0-1,-1-1 0,1 1 1,0 0-1,-1-1 1,1 1-1,0 0 0,-1 0 1,1 0-1,0 0 1,0-1-1,-1 1 1,1 0-1,0 0 0,0 1 1,8 9 394,-8-8-341,10 21 363,-1 1-1,12 41 1,-4-9 247,-18-56-688,0 1 0,0-1 0,0 1 0,1-1-1,-1 0 1,0 1 0,0-1 0,0 1 0,0-1 0,0 0-1,0 1 1,0-1 0,1 0 0,-1 1 0,0-1-1,0 0 1,1 1 0,-1-1 0,0 0 0,0 0-1,1 1 1,-1-1 0,0 0 0,1 0 0,-1 1 0,0-1-1,1 0 1,-1 0 0,0 0 0,1 0 0,-1 0-1,1 0 1,-1 1 0,0-1 0,1 0 0,-1 0-1,0 0 1,1 0 0,-1 0 0,1 0 0,-1-1 0,0 1-1,1 0 1,-1 0 0,0 0 0,1 0 0,-1 0-1,1 0 1,-1-1 0,0 1 0,1 0 0,-1 0-1,0 0 1,0-1 0,1 1 0,-1 0 0,0-1 0,0 1-1,1 0 1,-1-1 0,0 1 0,0 0 0,0-1-1,1 1 1,15-31-804,-12 23 680,27-43-337,37-47 0,-63 91 420,0 0 0,1 0 0,0 0 0,0 1-1,13-10 1,-18 16 64,0-1 0,0 0 0,1 0 0,-1 0 0,0 1 0,1-1 0,-1 1-1,1-1 1,-1 1 0,1 0 0,-1-1 0,1 1 0,-1 0 0,1 0 0,-1 0 0,1 0-1,-1 0 1,1 1 0,-1-1 0,1 0 0,-1 1 0,0-1 0,1 1 0,-1-1 0,1 1-1,-1 0 1,0-1 0,0 1 0,1 0 0,-1 0 0,0 0 0,0 0 0,0 0 0,0 0-1,0 0 1,0 1 0,0-1 0,0 0 0,-1 1 0,2 1 0,16 27 799,-1 1 1,-2 1 0,21 61 0,-34-79-874,-1 0 0,0 0 1,-1 0-1,-1 16 1,0-22-2102,1-53-2695,0-3-4216,0 13-993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7:33.7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2993,'0'0'19684,"10"16"-17768,102 148 2302,-102-151-4016,0 1 1,0 1 0,-1 0 0,-1 0 0,-1 1 0,0 0 0,-1 0 0,-1 1 0,0-1 0,4 31-1,-4 5 124,-2 1-1,-4 61 0,-1-25 85,1-78-353,-1 1-1,0 0 1,-1 0-1,0-1 1,-6 15-1,3-23-56,1-3-128,4 0-598,1-27-8104,0 1 970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7:36.5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13 227 3330,'0'0'13712,"-6"-5"-10274,6 5-3395,0 0 0,-1 0 0,1-1 0,0 1 0,0 0 0,0 0 0,0 0 0,0 0 0,0 0 0,0 0 0,0-1 0,0 1 1,-1 0-1,1 0 0,0 0 0,0 0 0,0 0 0,0 0 0,0 0 0,-1 0 0,1 0 0,0 0 0,0 0 0,0 0 0,0 0 0,0 0 0,-1 0 0,1 0 0,0 0 0,0 0 1,0 0-1,0 0 0,0 0 0,-1 0 0,1 0 0,0 0 0,0 0 0,0 0 0,0 0 0,0 0 0,0 0 0,-1 0 0,1 1 0,0-1 0,0 0 0,0 0 0,0 0 0,0 0 0,0 0 1,0 0-1,0 0 0,0 1 0,-1-1 0,1 0 0,0 0 0,0 0 0,0 0 0,0 0 0,0 0 0,0 1 0,0-1 0,2 66 2189,14 91 0,-8-94-1950,11 62 57,-18-123-336,-1 0 0,0 0 0,1 0 0,0 0-1,-1 0 1,1 0 0,0 0 0,0 0 0,0-1 0,0 1-1,0 0 1,2 2 0,-2-4-2,-1 0 0,0 0 0,1 0-1,-1 0 1,1 0 0,-1 0 0,0 0 0,1 0 0,-1 0-1,0 0 1,1 0 0,-1 0 0,1-1 0,-1 1 0,0 0-1,1 0 1,-1 0 0,0 0 0,1-1 0,-1 1 0,0 0-1,0 0 1,1-1 0,-1 1 0,0 0 0,0-1 0,1 1 0,-1 0-1,0 0 1,0-1 0,0 1 0,1-1 0,-1 1 0,0 0-1,0-1 1,0 0 0,15-50 32,-13 44-32,1-5-19,0 1 0,1 1-1,0-1 1,1 0 0,0 1 0,0 0 0,1 0 0,1 1 0,-1-1 0,1 1 0,12-10 0,-13 13-20,1 1 0,0 0 0,0 0 1,0 0-1,1 1 0,0 0 0,0 1 0,0-1 1,0 2-1,0-1 0,1 1 0,-1 0 0,1 1 1,-1 0-1,14 0 0,14 1 74,51 7-1,-73-5-24,1 1 0,0 1 1,-1 0-1,0 1 0,0 0 0,14 9 0,-24-12 17,-1 0 0,0 1 0,-1-1 0,1 1-1,0-1 1,-1 1 0,0 0 0,4 5 0,5 7 87,-2-3 35,-1-1 0,0 1 0,-1 0 0,9 20 0,-11-22-36,-2-3-53,-1 0 0,0 0-1,0 1 1,-1-1 0,0 1-1,0-1 1,0 9 0,-1-16-35,0 0 0,1 0 0,-1 0 0,0 0 0,0 0 1,1 0-1,-1 0 0,0 0 0,0-1 0,1 1 0,-1 0 0,0 0 1,0 0-1,0 0 0,1 0 0,-1 0 0,0 0 0,0-1 0,0 1 0,1 0 1,-1 0-1,0 0 0,0 0 0,0-1 0,0 1 0,1 0 0,-1 0 1,0-1-1,0 1 0,0 0 0,0 0 0,0 0 0,0-1 0,0 1 0,0 0 1,0 0-1,0-1 0,0 1 0,0 0 0,0 0 0,0-1 0,0 1 1,0-1-1,0-8-43,0-1 1,1 0 0,0 0 0,0 0 0,1 1-1,0-1 1,1 1 0,0-1 0,0 1 0,1 0-1,0 0 1,1 1 0,10-16 0,-11 20 17,-1 1 1,1 0 0,0 0-1,0 1 1,0-1 0,0 1-1,0 0 1,0 0-1,1 0 1,-1 1 0,9-3-1,9-3 1,0-2 58,0 2 0,1 0 0,0 1 0,0 1 0,1 2 0,-1 0 0,30 1 0,24-7 335,-33 9-90,-10-1 106,0 1-1,55 8 1,-62-4-403,0-2 0,0-2 0,32-2-1,9 0-6,-34 0-1,0-2 0,0-1 0,58-17 0,-51 11 0,63-6 0,-81 13 0,0 0 0,0 2 0,42 1 0,-35 1 0,37-5 0,-5 1 0,-48 4 0,0 0 0,24-5 0,3 3 0,-7 1 0,1-5 0,0 1 0,49 0 0,-31-3 0,92-1 0,-64 0 0,40 9 0,-64-8 0,-53 8 0,2 0 0,0 0 0,0 0 0,-1-1 0,1 1 0,0-1 0,-1-1 0,1 1 0,10-5 0,14-11 0,-28 16 0,0-1 0,0 0 0,0 0 0,0 1 0,-1-1 0,1 0 0,-1 0 0,1 0 0,-1-1 0,0 1 0,0 0 0,0-1 0,0 1 0,0 0 0,1-4 0,8-47 0,-8 41 0,3-33 0,0-51 0,-5 95-16,0 1 0,0-1 1,0 1-1,0-1 0,-1 1 0,1-1 1,0 1-1,0 0 0,0-1 0,-1 1 1,1-1-1,0 1 0,-1 0 0,1-1 1,0 1-1,-1 0 0,1-1 0,-1 1 1,1 0-1,0 0 0,-1-1 0,1 1 1,-1 0-1,1 0 0,-1 0 0,1-1 1,-1 1-1,1 0 0,0 0 0,-1 0 1,1 0-1,-1 0 0,0 0 0,-18 1-2440,17-1 1091,-23 0-8380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7:39.8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324 271 3458,'0'0'16967,"6"-11"-9104,-7 0-7614,0 1 1,0 0 0,-1 0 0,-1 0-1,1 0 1,-2 0 0,1 0 0,-1 1-1,-1-1 1,-9-13 0,6 10-158,-2 0-1,0 0 1,0 1-1,-1 1 1,0 0-1,-19-14 1,20 19-8,-1 1 0,0 0 0,0 0 0,0 1 0,0 1-1,0 0 1,-1 0 0,0 1 0,1 1 0,-1 0 0,0 0 0,-14 2 0,24 0-84,0-1 0,0 1 0,1-1 0,-1 1 0,0 0 0,1 0 0,-1 0 0,1 0 0,-1 0 0,1 0 0,0 0 0,-1 0 0,1 1 0,0-1 0,0 0 0,0 1 0,0-1 0,0 1 0,0-1 0,0 1 0,0 0 0,0-1 0,1 1 0,-1 0 0,1 0 0,0-1 0,-1 1 0,1 0 0,0 3 0,-2 8 0,0 1 0,1 22 0,0-27 0,1-1 0,0 1 0,1 0 0,0 0 0,0-1 0,0 1 0,1 0 0,1-1 0,0 0 0,0 1 0,0-1 0,1 0 0,0-1 0,10 14 0,-3-6 0,13 19 0,2-2 0,35 35 0,57 63 0,-41-42 0,-74-84 0,0 0 0,0 0 0,-1 0 0,0 0 0,1 1 0,-1-1 0,-1 1 0,1 0 0,-1 0 0,0-1 0,0 1 0,0 0 0,0 0 0,-1 0 0,0 0 0,0 0 0,-1 7 0,1 1 0,-1-12 0,1 0 0,0 0 0,0 0 0,-1 0 0,1 0 0,0 0 0,-1 0 0,1 0 0,-1 0 0,1 0 0,-1-1 0,0 1 0,1 0 0,-1 0 0,0-1 0,0 1 0,1 0 0,-1-1 0,0 1 0,0 0 0,0-1 0,0 1 0,-2 0 0,-29 10 0,15-6 0,-4 4 0,14-6 0,1 0 0,-1-1 0,0 0 0,0 0 0,0 0 0,0-1 0,0 0 0,-13 0 0,13-1 0,-1 1 0,0-1 0,1 0 0,-1 0 0,0-1 0,1 0 0,-1-1 0,1 1 0,-1-1 0,1-1 0,-13-5 0,0-3 0,1-1 0,-31-23 0,48 33 0,-4 1 0,0 1 0,0-3-1028,5-7-6571,4 0 698,-2 7 7115,15-15-7438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03.6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61 6611,'0'0'16215,"7"0"-15214,74 1 1265,26 0-1257,106-13 1,-151-3-970,-61 15-60,0 1 0,0-1 0,0 0 1,0 0-1,0-1 0,0 1 0,0 0 1,0 0-1,0 0 0,0-1 0,0 1 1,0-1-1,0 1 0,0-1 0,0 1 1,0-1-1,-1 1 0,1-1 0,0 0 1,0 1-1,0-1 0,-1 0 0,1 0 1,0 1-1,-1-1 0,1 0 1,-1 0-1,1 0 0,-1 0 0,0 0 1,1 0-1,-1 0 0,0 0 0,1 0 1,-1 0-1,0 0 0,0 0 0,0 0 1,0-2-1,0 2-997,-15-1-11458,-9-5 3023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7:43.3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200 1 10485,'0'0'18280,"-10"4"-17162,1-1-890,5-2-152,0 1 0,0-1 1,1 1-1,-1-1 0,0 1 0,1 0 0,0 0 0,-1 1 0,1-1 0,0 1 0,0 0 0,0-1 1,1 1-1,-1 1 0,1-1 0,-1 0 0,-1 5 0,-24 44 611,-30 82 0,50-108-702,0-1 1,2 1-1,1 1 0,1-1 1,-1 49-1,5-53 15,2 52 0,-1-68 0,0-1 0,0 1 0,0-1 0,1 1 0,0-1 0,0 0 0,0 0 0,0 0 0,1 0 0,6 9 0,47 48 0,-46-50 0,0-1 0,1 0 0,0-1 0,1 0 0,14 8 0,4 5 0,-20-16 0,1 0 0,0-1 0,0-1 0,23 9 0,-3-1 0,-17-12 0,-8 1 0,-5 2 0,-1-8-195,0-1-1776,0 3 843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7:56.3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7331,'0'0'5104,"0"38"29,2 126-958,-1-140-3226,1 0 0,1 0 0,1 0-1,9 28 1,-7-31-341,-3-9-130,0-1-1,0 1 1,1-1-1,1-1 1,0 1-1,12 18 1,-17-28-450,0-1-1,0 0 1,1 0-1,-1 1 1,0-1 0,0 0-1,0 0 1,1 0-1,-1 1 1,0-1 0,1 0-1,-1 0 1,0 0 0,0 0-1,1 0 1,-1 1-1,0-1 1,1 0 0,-1 0-1,0 0 1,1 0-1,-1 0 1,0 0 0,1 0-1,-1 0 1,0 0 0,1 0-1,-1 0 1,0 0-1,1 0 1,-1-1 0,0 1-1,0 0 1,1 0 0,-1 0-1,0 0 1,1 0-1,-1-1 1,0 1 0,0 0-1,1 0 1,-1-1-1,0 1 1,0 0 0,0 0-1,1-1 1,-1 1 0,0 0-1,0 0 1,0-1-1,0 1 1,0 0 0,1-1-1,9-23 396,-7 17-491,13-30 121,-2 3-99,1 1-1,1 0 1,2 2 0,30-41-1,8-5-657,-23 30 90,-30 38 459,0 0-10,6 19 8,46 121 964,-20-44-235,-32-80-541,-2-2-16,1-1 1,-1 1-1,1-1 0,0 1 0,0-1 1,1 0-1,-1 0 0,5 5 0,-6-9-57,-1-3 5,1 0 1,0 0-1,0 0 1,0 0-1,0 0 1,0 0-1,0 0 1,4-4-1,2-7-88,-6 11 113,8-18-119,0 1-1,1 0 0,17-25 0,-26 45 111,-1-1 1,1 1-1,-1-1 0,1 1 0,-1 0 1,1-1-1,-1 1 0,1 0 0,0 0 1,-1-1-1,1 1 0,0 0 0,-1 0 1,1 0-1,0 0 0,-1 0 0,1 0 1,0 0-1,-1 0 0,1 0 0,-1 0 1,1 0-1,0 0 0,-1 0 0,1 1 1,0-1-1,-1 0 0,1 1 0,0-1 1,14 9 10,-11-4 62,1 0-1,-1 0 1,1 0 0,-2 0 0,6 9 0,7 10 437,-7-11-264,-1 1-1,0 0 1,-1 1-1,8 24 1,16 68 404,-25-87-615,18 60-3,-23-75-11,-1-9-137,-1-1 1,1 1-1,-2-1 0,1 1 1,0-1-1,-1 1 1,0 0-1,0-1 0,0 1 1,0 0-1,-1 1 0,1-1 1,-1 0-1,0 1 0,0-1 1,0 1-1,-6-4 1,-8-11-1778,-8-14-3590,-1 4-2675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7:56.7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53 5907,'0'0'16108,"0"0"-15946,-1 1 0,1-1 0,0 0 0,-1 1 0,1-1 0,0 1 0,0-1 0,-1 0 0,1 1-1,0-1 1,0 1 0,-1-1 0,1 1 0,0-1 0,0 1 0,0-1 0,0 1 0,0-1 0,0 1-1,0-1 1,0 0 0,0 1 0,0-1 0,0 1 0,0-1 0,0 1 0,0-1 0,0 1 0,1-1 0,-1 1-1,0-1 1,0 1 0,0-1 0,1 1 0,55 11 1265,-29-6-905,0-1 0,0-1-1,1-1 1,-1-1 0,56-5-1,-12 2-60,126 1-394,-173-2-67,0 0 0,-1-1 0,1-2 0,-1 0 0,32-12 0,-23 7 0,73-32 0,-93 41 0,-5-1 0,-7 2-7,0 0-1,0 0 1,0 0 0,1 0-1,-1-1 1,0 1 0,0 0-1,0 0 1,0 0 0,0 0-1,0 0 1,0-1 0,0 1-1,0 0 1,1 0-1,-1 0 1,0 0 0,0 0-1,0-1 1,0 1 0,0 0-1,0 0 1,0 0 0,0 0-1,0-1 1,0 1 0,0 0-1,0 0 1,0 0 0,-1 0-1,1-1 1,0 1 0,0 0-1,0 0 1,0 0 0,0 0-1,0 0 1,0-1 0,0 1-1,0 0 1,0 0-1,-1 0 1,1 0 0,0 0-1,0 0 1,0 0 0,0 0-1,0-1 1,-1 1 0,1 0-1,0 0 1,0 0 0,0 0-1,0 0 1,-1 0 0,-4 0-454,-103 0-15264,69 0 7991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7:57.4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4898,'0'0'16325,"12"3"-14228,44 8-99,-22-5-816,0 1 0,-1 2 0,49 19 0,-77-25-1093,0 0 0,0 0 0,-1 1 0,1 0 0,-1 0 0,4 4 0,-4-3 19,1-1-1,0 1 1,0-1 0,0 0 0,6 3 0,-9-5-68,0-1 1,0 1 0,-1-1-1,1 1 1,0 0 0,-1 0-1,1 0 1,-1 0 0,0 0-1,0 0 1,0 0 0,0 0-1,0 1 1,0-1 0,0 0-1,-1 1 1,1-1 0,-1 0-1,0 1 1,0-1 0,1 1-1,-2-1 1,1 1 0,0-1-1,0 0 1,-2 4 0,2-2-16,-1 0 0,0 0 0,0 0 1,0 0-1,-1 0 0,1 0 0,-1 0 1,0 0-1,0 0 0,0-1 0,-1 1 1,1-1-1,-6 5 0,5-5-25,-1-1 0,1 0 0,-1 0 0,0 0 0,0-1 0,-6 2 0,-21 11 0,20-4 0,10 3 0,2-12 0,0-1 0,0 1 0,0-1 0,0 1 0,0-1 0,0 1 0,0-1 0,0 0 0,0 0 0,0 0 0,1 1 0,-1-1 0,0 0 0,0 0 0,0 0 0,0-1 0,0 1 0,2 0 0,1-1 0,12 2 0,0 0 0,21 6 0,-21-4 0,1 0 0,23 0 0,-6-3 0,-12 1 0,1-1 0,-1-1 0,1-1 0,-1 0 0,35-10 0,-53 12 45,7-2-1672,-11-33-11488,0 18 4489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7:58.3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1921,'0'0'24520,"16"5"-22641,22 6-414,51 23 0,-71-26-1212,1 1-1,-2 0 1,1 2 0,-2 0 0,29 25 0,-29-20-253,0 2 0,-2 0 0,0 0 0,-1 2 0,-1-1 0,-1 1 0,0 1 0,-2 0 0,0 1 0,-2 0 0,9 39 0,-14-44 0,-1 1 0,0 0 0,-2 21 0,0-1 0,0-17 0,-1 0 0,-1 0 0,0 0 0,-12 36 0,-36 77 0,43-114 0,0-4 0,-3 14 0,10-67-890,1-19-4039,0-9-3130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00.5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16 9524,'0'0'17579,"7"0"-17243,431 0 3234,-433-11-5475,-4 6-1513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00.7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79 2897,'0'0'20882,"11"0"-18051,-3 0-2507,102-3 1812,-94 1-2074,-1 0 0,1-1-1,0 0 1,29-11 0,-18 2-163,1 1 0,46-11 0,-46 17-3967,2 4-4082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01.2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10341,'0'0'12872,"38"6"-11506,121 20-213,-138-22-926,1 1-1,-1 1 1,-1 0 0,25 12 0,10 3-107,-26-14-60,-18-5-66,0 1 0,0 0 0,0 1 0,13 6 0,-20-8 29,-1-1 0,0 1 0,0 1 0,0-1 0,0 0 0,-1 1 0,1-1 0,-1 1 0,1 0 0,-1 0 0,0 0 0,0 0 0,0 1 0,0-1 0,-1 0 0,0 1 0,1-1 0,0 4 0,1 7 304,2 2 244,-2 1 0,1 0 0,0 31 0,-3-6-237,-2 0-1,-2 0 1,-1-1-1,-3 0 1,-1 0-1,-15 45 1,15-65-322,1 0 0,1 0 0,-6 38 0,8-41 1678,-1-12-5938,4-7 3721,1 0-1,-1 1 1,1-1-1,-1 0 0,1 0 1,0 0-1,-1 0 0,1 0 1,0 0-1,0 0 0,0 0 1,0 0-1,0 0 0,0 0 1,0 0-1,0 0 0,0 0 1,0 0-1,0 0 1,1 0-1,-1 0 0,0 0 1,1 0-1,0-1 0,10-37-7046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01.7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429 11 3073,'0'0'21279,"-34"-3"-19067,-106-5-550,135 8-1572,0 1 0,0-1-1,-1 0 1,1 1-1,0 0 1,0 1 0,0-1-1,0 1 1,0 0 0,0 0-1,0 0 1,1 1 0,-1-1-1,1 1 1,-1 1 0,1-1-1,-6 7 1,-6 4 217,5-6-245,1 1-1,0 0 1,0 1 0,1 0-1,0 1 1,1 0-1,1 0 1,-1 1-1,2 0 1,0 0 0,0 0-1,1 1 1,0 0-1,1 0 1,1 0 0,0 1-1,1-1 1,0 1-1,1-1 1,1 1 0,0 0-1,2 14 1,-1-24-69,0 1 0,0-1 1,0 1-1,1 0 0,0-1 0,0 0 1,0 1-1,0-1 0,0 0 1,1 0-1,0-1 0,0 1 0,0 0 1,0-1-1,7 6 0,5 3 10,1-1 0,28 16 0,-11-8 13,37 22 8,-40-25-3,-1 2-1,38 29 0,-62-42 30,-1 0-1,0 0 1,0 1-1,-1-1 1,1 1-1,-1 0 1,-1 0-1,1 0 1,-1 0-1,0 0 1,0 1-1,-1-1 1,0 1 0,0-1-1,0 1 1,-1-1-1,-1 14 1,1-19-40,0 1 1,0 0 0,-1 0-1,1-1 1,-1 1 0,1 0 0,-1-1-1,0 1 1,0 0 0,1-1-1,-1 1 1,0-1 0,0 1 0,-1-1-1,1 0 1,0 0 0,0 1-1,-1-1 1,1 0 0,0 0 0,-1 0-1,1 0 1,-1 0 0,0-1-1,1 1 1,-1 0 0,0-1 0,1 1-1,-1-1 1,-2 1 0,-7 1-18,0-1 1,0 1 0,-18-2 0,28 0 8,-226 0-2,224 0 0,-1 0 0,0 0 0,0 0 0,0-1 0,0 0 0,0 0 0,1 0 0,-1 0 0,0 0 0,1-1 0,-1 0 0,-4-2-1,-12-6-41,19 9-80,0 0-1,1 0 1,-1 0 0,0 0-1,0 0 1,1-1-1,-1 1 1,0 0-1,1 0 1,-1 0-1,1-1 1,-1 1-1,1 0 1,0 0 0,0-1-1,-1 1 1,1 0-1,0-1 1,0 1-1,0 0 1,1-1-1,-1 1 1,0 0-1,0-1 1,1 0 0,0-4-510,0 0 0,1 0 1,0 0-1,5-11 1,-1 6-697,0 1 0,2 0 0,7-9 0,35-33-6409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02.0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 1 9989,'0'0'11973,"-52"244"-9844,52-149 336,0 10-576,0-18-993,19-9-463,7-43-433,13 0-64,6-26-16,-6-9-305,-1 0-927,1-18-1217,-7-43-1617,-6 0-3874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04.1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9861,'0'0'12619,"30"20"-11392,104 67-272,-115-75-786,2-1 0,0-1 0,0-1 0,1-1 1,0 0-1,0-2 0,0-1 0,26 3 0,-13-2-42,44 5 25,-53-8-115,1 0 1,48 15-1,-74-18 7,0 1 0,0-1 0,0 1 0,0-1 0,0 1 0,-1 0 0,1 0 0,0-1 0,0 1 0,0 0 0,-1 0 0,1 0 0,0 0 0,-1-1 1,1 1-1,-1 0 0,1 0 0,-1 0 0,1 0 0,-1 1 0,0-1 0,0 0 0,1 0 0,-1 1 0,0 33 1658,-1-18-1362,1-3-69,0 38 287,-2-1 0,-10 67-1,-52 157-151,0 2-289,63-275-113,1 3 8,-1 0-1,0-1 1,0 1 0,0 0-1,-1 0 1,0-1-1,0 1 1,0-1 0,-3 5-1,3-7 19,2-3-44,-1 1 0,1-1 0,-1 1 0,1-1 0,-1 1-1,1-1 1,-1 1 0,1-1 0,0 0 0,-1 1 0,1-1 0,0 0 0,-1 1 0,1-1 0,0 0 0,0 1 0,0-1 0,0 0 0,0 1 0,-1-1 0,1 0 0,0 0 0,1 1 0,-1-1-1,0 0 1,0 0 0,0 0-97,-3-39-3541,0-7-6297,3 13-66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02.5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6675,'0'0'10562,"4"29"-6648,18 93-1374,-20-111-2152,1-1 1,0 1 0,1-1-1,0 0 1,1 0-1,0-1 1,12 18-1,-3-6-28,-10-14-323,-4-6-40,1 0 0,-1 0 0,1 1 0,-1-1 0,1 0 0,0 0 0,-1 0 0,1 0 0,0 0 0,0-1 0,0 1 0,0 0 0,0 0 0,0 0-1,0-1 1,0 1 0,0-1 0,0 1 0,0-1 0,0 1 0,0-1 0,0 1 0,1-1 0,-1 0 0,0 0 0,0 0 0,1 0 0,1 0 0,-2 0-42,1-1 0,-1 0 0,0 0 1,0 0-1,0 0 0,0-1 0,0 1 0,0 0 0,0 0 0,0 0 0,0-1 0,0 1 0,-1-1 0,1 1 0,0 0 0,-1-1 0,1 1 0,-1-1 0,0 0 0,1-1 0,1-5-198,26-72-977,-22 59 828,1 0 1,1 0-1,0 0 1,2 1-1,18-28 1,-27 46 395,0 1 0,0-1 0,0 1 0,1 0 0,-1-1 0,0 1 1,1 0-1,-1 0 0,1 0 0,-1 0 0,1 0 0,-1 0 0,1 1 1,0-1-1,0 0 0,-1 1 0,1 0 0,0-1 0,0 1 0,-1 0 1,1 0-1,0 0 0,0 0 0,0 0 0,0 0 0,-1 0 0,1 1 1,0-1-1,0 0 0,-1 1 0,1 0 0,0-1 0,-1 1 0,1 0 0,-1 0 1,4 2-1,4 4 440,-1 0 0,1 0 0,-1 1 0,12 14 1,-18-20-320,30 37 2374,52 82-1,-41-59-1166,-41-59-1267,-2-2-59,0-1 0,0 1 0,0-1 0,0 0 0,0 1 0,1-1 0,-1 1 0,0-1 0,0 1 0,1-1 0,-1 0 0,0 1 0,1-1 0,-1 0 0,1 1 0,-1-1 0,0 0 0,1 0 0,-1 1 0,1-1 0,-1 0 0,0 0-1,1 0 1,-1 1 0,1-1 0,-1 0 0,1 0 0,-1 0 0,1 0 0,0 0 0,1-14-569,0 4 346,0-13-217,1 0-1,1 0 0,1 1 1,1 0-1,11-28 0,-16 48 403,0-1-1,1 1 0,-1 0 1,1 0-1,-1 0 0,1 1 1,-1-1-1,1 0 0,0 1 1,0-1-1,0 1 0,0-1 1,0 1-1,0 0 0,0 0 1,1 0-1,-1 0 0,0 0 1,1 0-1,-1 1 0,1-1 1,-1 1-1,0 0 0,1 0 1,-1 0-1,4 0 1,-1 1 97,-1-1 0,0 1 1,0 0-1,0 1 0,0-1 1,0 1-1,-1-1 0,1 1 1,0 1-1,-1-1 0,1 0 1,-1 1-1,0 0 1,4 3-1,106 119 2624,-88-106-2545,-23-18-469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02.8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4210,'0'0'16989,"34"24"-14030,113 76-697,-132-90-1998,-1 0-1,0 1 1,-1 1-1,0 0 1,-1 1-1,0 1 1,-1 0-1,0 0 1,-2 1-1,1 0 1,-2 1 0,0-1-1,-1 2 1,7 23-1,-6-3-80,-2 1 0,-1 0 0,-2 0 0,-3 66 0,0-53-83,-1-40-1578,-4-28-9137,4 11 11102,1-14-5556,0-5-1848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03.1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0 688,'0'0'20874,"123"0"-19866,-84 0-607,-13 0-385,-7 0-16,-6 9-401,-13 0-1856,0 8-2641,0 1-2305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03.3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35 5042,'0'0'17464,"136"9"-16711,-91-9-497,-13 0-256,1 0-801,-8-18-3056,-12-8-5188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11.7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11 7299,'0'0'13761,"34"-3"-11936,109-4-293,-134 7-1395,1 1 0,-1 0 1,1 0-1,-1 1 1,1 0-1,-1 1 1,0 0-1,0 1 0,0 0 1,0 0-1,14 10 1,-11-7 27,0 0 8,0 1 1,0 0-1,-1 0 1,-1 1 0,1 1-1,-1 0 1,8 11-1,-14-16-47,-1 0 0,1 0 0,-1 1-1,-1-1 1,1 1 0,-1-1-1,0 1 1,0 0 0,-1 0 0,1 0-1,-1 0 1,-1 0 0,1 0 0,-1 0-1,0 0 1,0 1 0,-1-1 0,-1 7-1,1-9-65,-1 1 0,0-1-1,0 1 1,0-1 0,0 0-1,0 1 1,-1-1 0,0 0-1,0-1 1,-5 6 0,-36 30 129,36-33-128,-1 0-17,-1 0 0,0 0 0,0 0-1,-1-2 1,1 1 0,-1-1-1,0-1 1,-22 5 0,-26 7 64,52-12-100,-1 0 19,0-1 0,1 1-1,-1-2 1,0 1 0,-15 0-1,21-2-63,12 0-841,33 1 342,-16 1 503,-1-2 0,41-5 0,-34-1-119,1 1 0,41 1 0,-46 1-1854,-20 0-1359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12.8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268 88 3554,'0'0'18216,"-30"-14"-16015,-94-44-317,86 43-871,25 14-174,5 2-469,7 0-354,-1-1 1,1 0 0,0 1-1,0-1 1,-1 1-1,1 0 1,0-1-1,0 1 1,0 0-1,0 0 1,0-1-1,0 1 1,0 0 0,0 0-1,0 0 1,0 0-1,1 1 1,-1-1-1,0 0 1,1 0-1,-1 0 1,1 0 0,-1 1-1,1-1 1,0 0-1,-1 3 1,-6 42-133,5-16 127,1 1 0,5 49 0,-2-65 26,1 0 0,0 0 0,2 0-1,-1 0 1,2 0 0,-1-1 0,11 17 0,18 20 67,74 88 0,-2-3-109,-99-125 78,-1 0 1,0 0 0,-1 1 0,0 0-1,0 0 1,-2 0 0,1 0 0,-2 0-1,0 1 1,0 0 0,-1-1 0,0 1-1,-3 18 1,2-29-38,0-1 0,0 1 0,-1-1 0,1 1 0,-1-1 0,1 0 0,-1 1 0,0-1 0,1 0 0,-1 1 0,0-1 0,0 0 0,0 0 0,0 0 0,0 0 0,0 0 0,0 0 0,0 0 0,-1 0 0,1 0 0,0 0 0,0-1 0,-1 1 0,1 0 0,-1-1 0,1 1 0,-1-1 0,1 0 0,0 1 0,-4-1 0,-6 2 71,-1-1 1,0 0-1,-12-1 0,18 0-75,-13 1-32,1-1 0,0-1 1,0 0-1,0-2 0,0 0 0,1-1 1,-1 0-1,1-2 0,-19-8 0,19 7-20,11 4-77,-1 1 1,1-1-1,0 0 0,0-1 1,-11-7-1,16 6-473,0 1-1,0-1 1,1 1-1,-1-1 1,1 0-1,0 1 1,0-1-1,1 0 1,0-4-1,0-4-1159,-1 8 870,0 1 0,0-1 0,1 1 0,-1-1 1,1 0-1,3-8 0,-2 8-517,1 0 1,0 1-1,1-1 0,-1 0 1,8-7-1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13.1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51 1 8196,'0'0'11063,"-8"27"-9115,-5 22-1038,3 0 0,1 0-1,-2 54 1,12 226 2806,1-308-3624,1-1-1,0 1 1,2-1-1,0 0 1,1 0-1,1 0 1,1-1-1,14 25 1,-16-33-115,1 0 0,0-1 0,1 0 0,0 0 0,0 0 0,1-1 1,1 0-1,-1-1 0,1 0 0,1-1 0,0 0 0,0 0 0,0-1 1,19 7-1,-17-10-354,0 0 1,-1-1 0,1 0-1,0-1 1,20-2 0,-21 1-744,-11 0 910,1 0 0,-1 0-1,1 0 1,-1-1 0,0 1-1,1 0 1,-1-1 0,0 1-1,1-1 1,-1 0 0,0 0 0,0 1-1,0-1 1,0 0 0,1 0-1,-1 0 1,0 0 0,0 0 0,-1 0-1,1 0 1,0 0 0,0-1-1,-1 1 1,1 0 0,1-3 0,0-1-819,-1 0 0,1 0 0,-1-1 1,0 1-1,1-9 0,-1-28-6561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13.7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7203,'0'0'4429,"7"30"483,50 201 1661,-35-137-3852,-13-52-1604,17 46 0,-21-80-1169,-2-16-93,-2-24-239,-1 22 250,7-61-591,30-133 1,-36 202 714,-2 1 8,1 0 1,0 0-1,0 1 0,0-1 0,1 0 0,-1 1 1,0-1-1,0 0 0,0 1 0,0-1 0,1 0 1,-1 1-1,0-1 0,1 1 0,-1-1 0,0 0 1,1 1-1,-1-1 0,1 1 0,-1-1 0,1 1 1,-1-1-1,1 1 0,-1-1 0,1 1 0,-1 0 1,1-1-1,0 1 0,-1 0 0,1 0 0,0-1 1,-1 1-1,1 0 0,0 0 0,-1 0 0,1 0 1,0 0-1,-1 0 0,1 0 0,0 0 0,1 0 0,-1 0 36,1 1-1,0-1 1,0 1-1,-1-1 1,1 1-1,0 0 1,-1-1-1,1 1 1,0 0 0,-1 0-1,1 0 1,-1 0-1,0 1 1,1-1-1,0 2 0,21 25 472,-14-17-281,17 22 316,-4-5 5,31 30 0,-1 1-582,-51-58 2,-1-1 1,0 0-1,0 0 1,1 1-1,-1-1 1,0 0-1,0 0 1,1 0-1,-1 1 0,0-1 1,1 0-1,-1 0 1,0 0-1,0 0 1,1 0-1,-1 1 1,0-1-1,1 0 1,-1 0-1,1 0 1,-1 0-1,0 0 1,1 0-1,-1 0 0,0 0 1,1 0-1,-1 0 1,0-1-1,1 1 1,-1 0-1,0 0 1,1 0-1,-1 0 1,0 0-1,0-1 1,1 1-1,-1 0 1,0 0-1,1 0 1,-1-1-1,0 1 0,0 0 1,0 0-1,1-1 1,-1 1-1,0 0 1,0-1-1,7-17-1166,-6 13 768,27-70-2735,-19 57 3039,0 0-1,0 1 1,2 0-1,13-17 1,-21 31 202,0-1 0,0 1 0,0 0 1,0 0-1,0 0 0,1 1 0,-1-1 1,1 1-1,0 0 0,0 0 1,0 0-1,0 0 0,0 1 0,0 0 1,0 0-1,0 0 0,1 0 1,-1 0-1,0 1 0,1 0 0,-1 0 1,0 0-1,1 1 0,-1-1 0,7 3 1,-2 0 362,0 0 0,0 1-1,0 0 1,0 1 0,-1 0 0,1 0 0,-1 1 0,-1 0 0,14 12 0,-12-8-135,0 0 0,0 0 0,-1 0 0,0 1 0,-1 0 1,0 1-1,8 17 0,-3-7-85,-1 0-294,-9 0-3977,-2-22 3798,0 1-1,0 0 1,0 0-1,-1-1 1,1 1-1,0 0 1,-1 0-1,1-1 0,0 1 1,-1 0-1,1-1 1,-1 1-1,1-1 1,-1 1-1,1 0 1,-1-1-1,0 1 1,1-1-1,-1 0 0,0 1 1,1-1-1,-1 1 1,0-1-1,1 0 1,-1 0-1,0 1 1,0-1-1,1 0 1,-1 0-1,0 0 0,0 0 1,0 0-1,1 0 1,-1 0-1,0 0 1,0 0-1,0 0 1,-8 1-2496,-18 6-10317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14.4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69 9044,'0'0'14959,"26"2"-13105,-6-1-1538,161 5 1468,-124-9-1557,1-3 0,89-20-1,-95 16-213,88-16-1168,-128 22 500,-4 1-3337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14.6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6915,'0'0'8156,"30"0"-5141,99 5-534,-121-5-2204,0 1 1,0 1 0,0-1-1,0 1 1,0 1-1,-1-1 1,1 2 0,-1-1-1,1 1 1,-1 0 0,0 0-1,-1 1 1,1-1-1,-1 2 1,0-1 0,0 1-1,6 8 1,-4-6-17,-4-4-115,-1 1 1,1-1-1,-1 1 0,0 0 0,0-1 0,-1 2 1,1-1-1,-1 0 0,0 0 0,-1 1 1,1-1-1,-1 1 0,0-1 0,-1 1 0,1-1 1,-1 1-1,0 0 0,-2 10 0,2 1 110,0-10-194,-1-1 0,0 0 0,0 1 0,-1-1 1,0 0-1,0 0 0,0 0 0,-1 0 0,0-1 1,0 1-1,-6 8 0,4-7-25,0 0-1,1 1 1,1 0-1,-1 0 1,-3 11-1,7-18-20,0 0 0,0 0 0,0-1 0,0 1 0,1 0 0,-1 0 0,0 0 0,0 0 0,0-1 0,1 1 0,-1 0 0,1 0 0,-1-1 0,0 1 0,1 0 0,-1-1 0,1 1 0,-1 0 0,1-1 0,0 1 0,-1-1 0,1 1 0,0-1 0,-1 1 0,1-1 0,0 1 0,0-1 0,-1 0 0,1 1-1,0-1 1,0 0 0,0 0 0,-1 0 0,1 0 0,0 1 0,0-1 0,0 0 0,-1 0 0,1 0 0,2-1 0,46 1 37,-34-1 77,-6 1-117,-1 0 1,0 0-1,0-1 0,0 0 1,0-1-1,0 0 0,0 0 0,-1-1 1,1 1-1,11-8 0,-13 7-357,-1-1-1,0 0 0,1-1 1,-1 1-1,-1-1 0,1 0 0,-1 0 1,7-11-1,34-70-8755,-19 28 339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04.4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4930,'0'0'16488,"6"3"-15373,8 4-642,2-1 1,-1 0-1,1-1 0,0-1 0,0 0 1,0-2-1,18 2 0,126-1 706,-108-3-1259,-37-2-880,-14 2 596,0-1 0,-1 1-1,1-1 1,0 1 0,-1-1-1,1 1 1,0-1 0,-1 1-1,1-1 1,-1 0 0,1 1 0,-1-1-1,1 0 1,-1 0 0,1 1-1,-1-1 1,0 0 0,1 0-1,-1 0 1,0 1 0,0-1-1,1 0 1,-1 0 0,0 0-1,0 0 1,0 1 0,0-1-1,0 0 1,0 0 0,-1-1-1,1-8-6811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14.8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4306,'0'0'17467,"29"10"-15066,-5-2-1875,-11-5-293,-1 1 0,1 0 1,-1 1-1,1 1 0,-2 0 1,1 0-1,-1 1 0,0 1 0,0 0 1,0 0-1,-2 1 0,18 20 1,-7-4 144,-2 1 0,-2 0 0,0 2 0,-1 0 0,-2 0 1,14 46-1,-15-33-193,-3 0 1,-1 0-1,-2 1 1,1 54 0,-5-51-94,0 108 191,-3-127-241,-2 0 1,0 0-1,-12 43 0,15-68-123,0 0 1,-1 0-1,1-1 1,0 1-1,0 0 1,-1 0-1,1-1 1,0 1 0,-1 0-1,1-1 1,0 1-1,-1-1 1,1 1-1,-1-1 1,0 1-1,1 0 1,-1-1-1,1 0 1,-1 1-1,0-1 1,1 1-1,-1-1 1,0 0-1,1 1 1,-1-1-1,0 0 1,1 0-1,-1 0 1,0 1-1,0-1 1,1 0-1,-1 0 1,0 0-1,0 0 1,1 0-1,-1-1 1,0 1-1,0 0 1,1 0-1,-1 0 1,0-1-1,1 1 1,-1 0-1,0-1 1,1 1-1,-1 0 1,0-1-1,1 1 1,-1-1-1,0 0 1,-30-28-5945,28 27 4971,-11-17-5253,2-6-2644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15.6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36 6243,'0'0'16557,"30"0"-14498,103 0-530,-106-1-1074,0-1 1,-1-1-1,43-11 0,-49 9-254,1 1 0,-1 1 0,31 0 0,-31 3-131,-19 0-246,-39 8-24297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15.9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3570,'0'0'16162,"7"34"-14255,27 116-581,8-4 432,-39-131-1653,1 3 39,1-1 1,0 1 0,2-1 0,0 0 0,15 28 0,-20-49-882,-1-1 1,0 1-1,0-1 0,-1 1 1,1-1-1,-1 0 0,0-5 1,1-51-8770,4 26 1033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18.6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 44 3265,'0'0'13129,"-3"-5"-10914,-13-24 5588,15 29-7579,-4 0 854,-2-9 307,7 18-1270,0 1 1,0 0 0,1-1 0,0 1 0,1-1-1,0 0 1,0 1 0,1-1 0,4 10 0,10 24 333,21 83 1,-21-64-274,-9-46-19,-8-16-153,0 0 0,0 0 1,0 0-1,0 0 0,0 0 0,1 0 1,-1 0-1,0 0 0,0 0 0,0 0 1,0 0-1,1 0 0,-1 0 0,0 0 1,0 0-1,0 0 0,0 0 1,0 0-1,1 0 0,-1 0 0,0 0 1,0 0-1,0 0 0,0 0 0,0 0 1,0 0-1,1 0 0,-1 0 0,0-1 1,0 1-1,0 0 0,0 0 0,0 0 1,0 0-1,0 0 0,0 0 1,1 0-1,-1-1 0,0 1 0,0 0 1,0 0-1,0 0 0,0 0 0,0 0 1,0-1-1,0 1 0,6-28 211,-5 21-280,4-23 79,2 0 1,1 0 0,1 1-1,1 0 1,16-30 0,-20 48-37,-1 1 1,1 0 0,1 0-1,0 1 1,9-10 0,-13 16 3,1 0 1,-1 0 0,1 1 0,-1-1-1,1 1 1,0 0 0,0 0-1,0 0 1,0 1 0,0 0 0,1-1-1,-1 1 1,0 1 0,0-1 0,1 1-1,6 0 1,-5-1 28,0 1-1,-1 0 1,1 1 0,0 0-1,0 0 1,0 0 0,-1 0-1,1 1 1,-1 0 0,1 0-1,-1 1 1,0-1 0,0 1-1,0 0 1,0 1 0,0-1 0,-1 1-1,1 0 1,-1 0 0,7 9-1,9 9 86,-12-13-55,0 0-1,0 1 0,-1-1 1,0 1-1,-1 1 1,7 14-1,-2 2 56,-1 1 0,-2 0 0,7 41 0,-14-61-63,-1-7-27,0-1 0,0 1 0,0-1 0,0 1 0,0-1 0,0 1 0,0-1 0,0 1 0,0-1 0,0 0 0,1 1 0,-1-1 0,0 1 0,0-1 0,0 1 0,0-1 0,1 0 0,-1 1 0,0-1 0,1 0 0,-1 1 0,0-1 0,1 0 0,-1 1 0,0-1 0,1 0 0,-1 0 0,0 1 0,1-1 0,0 0 0,-1-36 42,1 28-55,1 0 0,0-1 0,1 1-1,-1 1 1,2-1 0,-1 0 0,1 1 0,0-1 0,0 1 0,11-12-1,4-12-12,-12 19-1,0 1 0,0-1 0,1 1 0,0 0 0,1 1 0,1 0 0,19-17 0,-24 26-4,-1 0 0,1 0 0,0 0 0,-1 1 0,1 0-1,-1 0 1,1 0 0,9 2 0,-1-2 64,72 0 90,-83 1-124,-1 0 1,1-1 0,0 1 0,-1 0 0,1-1 0,0 1 0,-1 0 0,1 0-1,-1 1 1,1-1 0,-1 0 0,0 0 0,1 1 0,-1-1 0,0 1 0,0-1-1,0 1 1,0-1 0,1 3 0,21 43 209,-15-30-214,4 7-1,62 139 0,-69-154 0,-2 0 0,-2 25 0,1-14-1104,-12-28-1298,-15 1-4001,0 5-960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34.3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266 85 192,'0'0'24064,"-29"-14"-22225,-90-44-340,114 56-1242,0-1 1,-1 2-1,1-1 0,0 0 0,0 1 1,-8-1-1,12 2-204,0 0-1,-1 0 1,1 0-1,-1 0 1,1 0 0,-1 1-1,1-1 1,-1 0-1,1 1 1,0-1 0,-1 1-1,1-1 1,0 1-1,-1 0 1,-1 1 0,2 0-32,-1 0 1,1 0 0,-1 0-1,1 1 1,0-1 0,0 0 0,0 1-1,0-1 1,0 1 0,0-1-1,1 1 1,-1-1 0,1 1-1,-1 3 1,-1 9 134,-9 28-123,3 1-1,2 1 0,1-1 1,2 1-1,6 69 1,-3-103-31,1-1-1,1 1 1,0-1 0,0 1-1,1-1 1,0 0 0,1 0-1,9 18 1,-10-23-5,1 1 1,-1-1-1,1 0 0,0 0 0,1 0 0,-1-1 1,1 1-1,0-1 0,0 0 0,0-1 0,0 1 1,1-1-1,0 0 0,-1 0 0,13 3 0,-7-3-3,1-2 0,0 0 0,0 0 0,18-2 0,-8 1-4,-18 0 6,0-1-1,1 1 1,-1-1-1,0 0 1,0 0-1,1 0 1,-1 0 0,0-1-1,0 0 1,0 1-1,-1-2 1,1 1-1,0 0 1,-1-1-1,0 1 1,1-1-1,-1 0 1,0 0-1,0-1 1,-1 1-1,5-8 1,2-4-37,-1 0 1,-1-1-1,-1 0 1,6-19-1,-9 25 20,5-19-158,-1 0 0,-1-1-1,3-44 1,-6-91-691,-3 121 744,0 43 134,0 1 0,0 0 1,0 0-1,0 0 0,0-1 1,1 1-1,-1 0 0,0 0 1,0 0-1,0 0 0,0-1 0,0 1 1,0 0-1,0 0 0,1 0 1,-1 0-1,0 0 0,0 0 0,0-1 1,0 1-1,0 0 0,1 0 1,-1 0-1,0 0 0,0 0 1,0 0-1,1 0 0,-1 0 0,0 0 1,0 0-1,0 0 0,0 0 1,1 0-1,-1 0 0,0 0 0,0 0 1,0 0-1,1 0 0,-1 0 1,0 0-1,0 0 0,0 0 1,0 0-1,1 0 0,-1 0 0,0 1 1,0-1-1,0 0 0,0 0 1,1 0-1,-1 0 0,0 0 0,0 1 1,0-1-1,0 0 0,0 0 1,0 0-1,0 0 0,0 0 1,1 1-1,-1-1 0,0 0 0,0 1 1,41 62 612,60 120 1,-70-122-374,-17-37-184,31 40 0,-29-43-189,-14-18-698,-42-51-29091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34.8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61 6051,'0'0'16789,"29"5"-14567,98 12-645,-107-15-1387,0-2 0,0 0 1,0-1-1,0-2 0,-1 1 0,1-2 1,0-1-1,-1 0 0,0-2 0,19-8 1,14-4 74,-37 7-191,-14 11-120,0 0 1,0 0-1,0 0 0,0 0 0,0 0 0,0 0 0,1 1 1,-1-1-1,0 0 0,0 1 0,1-1 0,-1 1 0,1-1 0,0 0 1,-2 6-1655,1 1 675,-4 28-6215,-7-9 522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35.0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97 7940,'0'0'17047,"58"8"-15798,-13-8-257,0 0-735,0 0-177,0 0-80,1-17-16,-21 8-945,1-8-832,0-1-1728,-20 1-1698,1-9-2944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35.4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14 6307,'0'0'12005,"27"-3"-10756,84-7-337,-106 10-765,-1 0-1,1-1 1,0 2-1,0-1 1,0 1-1,0 0 1,7 2-1,-11-3-57,1 1-1,-1 0 1,1 0-1,-1 0 1,0 0 0,1 0-1,-1 0 1,0 0-1,0 0 1,0 1-1,2 1 1,1 3 240,7 10 539,0 1 0,-2 1 0,0 0-1,8 23 1,-17-39-842,8 22 415,-1 1 1,-1 1 0,3 34-1,1 1-70,10 54-23,5 160 0,-24-179-20,-1-92 289,1-8-1659,0 0 395,0-1 0,-1 1 0,0 0 1,1-1-1,-2 1 0,1 0 0,-1-5 0,-1-12-3752,2-19-3935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36.5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61 3282,'0'0'20476,"11"0"-17739,15 0-2461,95-4 1250,-105 3-1411,-1-2 0,0 1 0,-1-2 0,1 0-1,-1-1 1,15-7 0,31-13-243,-57 24 627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36.7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52 1953,'0'0'18568,"167"0"-17063,-128-17-384,6 8-865,-13 9-224,-6-9-32,0 9-1441,-13-8-2081,0-1-3265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04.7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 1 6067,'0'0'11541,"-2"27"-9068,-16 197 1977,12 63-925,6-214-3357,1-52-144,-1-20-18,0-1 0,0 1 0,0 0-1,0-1 1,0 1 0,0-1 0,0 1 0,0-1 0,0 1 0,0-1 0,1 1 0,-1-1 0,0 1 0,0-1 0,1 1 0,-1-1 0,0 0 0,0 1 0,1-1 0,-1 1 0,0-1 0,1 0 0,-1 1 0,1-1 0,-1 0 0,1 1 0,0-1 0,4-4-1495,-7-24-4431,-3 4-581,-1-8-1857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37.1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7587,'0'0'8284,"33"10"-4415,110 38-502,-131-43-2984,-1-1 0,-1 2 0,1-1 0,-1 1 1,0 1-1,0 0 0,-1 0 0,0 1 0,0 1 0,10 12 1,-6-7-56,2 3-66,-1 1-1,-1 0 1,0 1-1,-1 0 1,-2 1 0,0 1-1,0-1 1,-2 1-1,8 34 1,-8-19-207,-2-1 1,-1 1-1,-2 1 0,-2-1 1,-3 41-1,2-73-64,-1 0 0,1 0-1,-1 0 1,1-1 0,-1 1 0,0 0 0,-1 0-1,1 0 1,0-1 0,-1 1 0,-2 3 0,2-5-7,0 0 1,0 0 0,0 0 0,0-1-1,0 1 1,0-1 0,0 1 0,-1-1 0,1 0-1,0 0 1,-1 0 0,1 0 0,-1 0 0,1-1-1,-1 1 1,1-1 0,-4 1 0,-65 3-515,68-4 501,-1 0-1,0 0 1,1-1 0,-1 1 0,0-1 0,1 1 0,-1-1 0,1 0 0,-1-1 0,1 1 0,-1 0 0,1-1 0,0 0 0,-1 0 0,1 0-1,-4-4 1,7 6 35,0 0-1,0 0 0,0 0 0,0 0 0,0 0 0,0 0 1,0-1-1,0 1 0,0 0 0,0 0 0,0 0 1,0 0-1,0 0 0,0 0 0,0-1 0,0 1 0,0 0 1,0 0-1,0 0 0,0 0 0,0 0 0,0 0 1,0-1-1,0 1 0,0 0 0,0 0 0,0 0 0,0 0 1,1 0-1,-1 0 0,0 0 0,0-1 0,0 1 1,0 0-1,0 0 0,0 0 0,0 0 0,1 0 1,-1 0-1,0 0 0,0 0 0,0 0 0,0 0 0,0 0 1,0 0-1,1 0 0,-1 0 0,0 0 0,0 0 1,13-2 56,19 1-101,-28 1 69,2 0-12,0-1 1,1 1 0,-1-1 0,0-1 0,0 1 0,0-1 0,0 0 0,0 0 0,-1-1-1,1 0 1,5-3 0,4-4-288,-2-1-1,24-22 1,-32 29-496,1-1-1,0 1 1,0 0 0,1 0-1,-1 1 1,1 0 0,-1 0 0,1 1-1,0-1 1,0 2 0,8-2-1,17-6-2773,30-14-1581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37.7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6275,'0'0'13062,"8"29"-11437,124 399 4340,-95-300-5035,69 210-22,-101-330-874,-5-8-41,0 0 1,0 0 0,0 0 0,0 0 0,0 0 0,0 0 0,1 0 0,-1 0 0,0 0 0,0 0 0,0 0-1,0 0 1,0 0 0,0 0 0,1 0 0,-1 0 0,0 0 0,0 0 0,0 0 0,0 0 0,0 0 0,0 0-1,1 0 1,-1 0 0,0-1 0,0 1 0,0 0 0,0 0 0,0 0 0,0 0 0,0 0 0,0 0 0,0 0-1,1 0 1,-1-1 0,0 1 0,0 0 0,0 0 0,0 0 0,0 0 0,0 0 0,0 0 0,0-1 0,0 1-1,0 0 1,0 0 0,0 0 0,0 0 0,0 0 0,0 0 0,0-1 0,0 1 0,0 0 0,0 0 0,0 0 0,0 0-1,0 0 1,0 0 0,0-1 0,-1 1 0,1 0 0,0 0 0,0 0 0,0 0 0,0 0 0,0 0 0,0 0-1,0-1 1,0-12-89,0-1-1,2 0 0,0 1 1,0-1-1,1 1 0,1 0 1,5-13-1,-5 17 80,0 2 0,0-1 0,0 0 0,1 1 0,0 0 0,0 0 0,1 0 0,0 1 0,0 0 0,1 0 0,0 0 0,12-7 0,-12 10-3,1 0 1,0 1-1,0 0 1,0 0 0,0 1-1,0 0 1,0 0 0,0 1-1,0 0 1,13 2-1,7-1 91,-23 0-32,0 0 0,0 0 0,0 0 0,0 1 0,0-1 0,0 1 0,-1 0 0,1 1 0,0-1 0,-1 1 0,0 0 0,0 0 0,0 0 0,0 1 0,0 0 0,-1-1 0,1 1 0,-1 0 0,0 1 0,3 5 0,1 0 24,-2 0-1,1 0 0,-1 1 0,-1 0 0,0-1 0,-1 2 0,0-1 0,2 15 0,-4-20-23,0-1-1,-1 1 0,0 0 0,0 0 1,0 0-1,-1 0 0,-1 8 0,1-11-21,0-1-1,-1 0 0,1 0 1,0 1-1,-1-1 0,1 0 1,-1 0-1,0-1 0,0 1 0,0 0 1,0 0-1,0-1 0,0 1 1,0-1-1,0 0 0,0 0 1,-1 0-1,-4 2 0,-6 1 25,0 0 0,0-1-1,0 0 1,-1-1-1,-20 1 1,-75-4-46,47-1-170,27 2 68,34 0 7,1-20-2934,0 17 2620,0 0 0,0 0 0,1 0 0,-1 1 0,1-1 0,-1 0 0,1 1 0,0-1 0,0 1 0,0-1 0,1 1 0,-1-1 0,1 1 0,-1 0 0,1-1 0,0 1 0,-1 0 0,6-3 0,33-29-7446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37.9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27 8756,'0'0'17480,"97"8"-16744,-58-8-624,-7 0-112,7-17-160,-7 17-1953,-6-17-1904,-13 17-1874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38.1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0 131 7668,'0'0'14646,"91"-8"-14294,-53-10-352,7-8-480,1-9-2689,5-8-4099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38.4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11429,'0'0'13913,"27"13"-12595,87 47-472,-107-56-784,0 1-1,0-1 1,-1 1 0,0 1 0,0-1-1,0 1 1,-1 0 0,0 1 0,0-1-1,0 1 1,4 9 0,-3-3 29,-1 0 0,-1 1 0,0-1 0,2 19-1,-1-13-4,1 21 112,-2 0 0,-1 0 0,-4 56 0,4 51-38,-3-140-156,1 0-1,0-1 1,1 1 0,0 0-1,0-1 1,0 1 0,6 10-1,-7-14 11,1-1 0,-1 0 0,1 0-1,-1 0 1,1 0 0,0 0 0,-1 0 0,1 0-1,0-1 1,0 1 0,1-1 0,-1 1 0,0-1 0,0 0-1,1 0 1,-1 0 0,1 0 0,-1 0 0,1 0-1,-1-1 1,1 1 0,5-1 0,-3 0 12,1 0 1,-1 0 0,1-1-1,0 0 1,-1 0 0,1 0 0,-1-1-1,0 0 1,1 0 0,-1 0-1,0-1 1,0 1 0,0-1-1,-1-1 1,1 1 0,-1-1-1,0 1 1,0-1 0,0 0-1,4-6 1,80-77 56,-73 70-86,-9 7-2022,-31 2-13870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39.0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6787,'0'0'18809,"46"165"-17048,-40-130-769,0-17-528,1-10-320,-1 1-128,1-9-16,-1 0-3922,1 0-800,6 0-2913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39.8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6531,'0'0'16205,"8"23"-13815,23 76-488,-25-79-1232,-1 1-1,3 32 0,-1-14-147,-7-36-531,1-1 1,-1 0 0,1 0-1,0 0 1,0 0-1,-1 0 1,1 0 0,0-1-1,1 1 1,-1 0 0,2 2-1,2-4-1149,-3-10-166,-4-43-6063,-9 9-468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3:55.2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 18 2817,'0'0'9405,"-13"-3"-5478,13-12-4207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5:58.0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324 732 3890,'0'0'18283,"0"-3"-16947,0-1-1049,0 0-165,0-1 1,0 1-1,0 0 1,0-1-1,-1 1 1,1 0-1,-1-1 1,0 1-1,-1 0 1,1 0-1,-1 0 1,1 0-1,-1 0 1,-1 0-1,-4-6 1,-17-25 156,18 25-141,0 0-1,-1 1 0,-1 0 0,1 0 0,-1 0 0,-1 1 0,-18-13 0,22 17-5,0 1 0,0 0 0,0 0-1,0 0 1,-1 1 0,1 0 0,-1 0 0,0 0-1,1 1 1,-1 0 0,0 0 0,0 0-1,0 1 1,0 0 0,0 0 0,0 1-1,-9 1 1,12-1-97,0 1-1,1-1 0,0 1 1,-1-1-1,1 1 0,0 0 1,0 0-1,0 0 1,0 0-1,0 0 0,1 1 1,-1-1-1,0 0 1,-1 5-1,-19 44 187,13-22-173,2 1 1,1 0 0,-4 59 0,7 102 395,3-133-235,0-57-205,0 1 0,0-1-1,0 0 1,0 1 0,0-1 0,0 1 0,0-1 0,0 0-1,1 1 1,-1-1 0,0 1 0,1-1 0,-1 0 0,1 0-1,0 1 1,-1-1 0,1 0 0,0 0 0,0 0 0,0 0-1,0 1 1,0-1 0,1 1 0,1-1-20,1 0 0,-1 0 1,1-1-1,-1 1 0,0-1 0,1 0 1,-1 1-1,7-2 0,-5 1 2,3-1 24,1 0-1,-1 0 1,0-1 0,0 0 0,0 0 0,0-1 0,-1 0-1,1-1 1,-1 0 0,1 0 0,-1 0 0,-1-1-1,1 0 1,0 0 0,7-9 0,-4 4 6,0-1 0,-1 0 0,0-1 0,-1 0 0,0-1 0,-1 1 0,0-1 0,7-20 0,-3-3 30,-2-1 0,-2 0 1,6-68-1,-7-119-257,-6 222 205,0-66-121,2 4-55,-3-1 1,-18-123-1,17 180 184,2 7 6,0-1 0,0 1 0,0-1 0,0 1 0,0 0 0,-1-1 0,1 1 0,0-1 0,-1 1-1,1-1 1,-1 1 0,0 0 0,1 0 0,-1-1 0,0 1 0,0 0 0,0 0 0,0 0 0,0 0 0,0-1-1,0 2 1,0-1 0,0 0 0,-3-2 0,3 3 606,3 59-528,2 0-1,12 57 1,33 108 487,-24-117-371,15 42-42,-33-128-191,1 0 0,2-1 0,0 0 0,1 0 0,14 18 0,-21-33 1762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5:58.2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6499,'0'0'15399,"200"0"-14278,-167 0-385,-1 0-512,-13 0-160,-6 0-64,-45 9-23419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06.6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142 1 5475,'-1'0'19502,"-13"11"-17915,4 4-1188,1 1 0,1-1 0,0 2 0,-8 20 0,-18 73 138,32-105-494,-11 50 244,3 0 0,2 1 0,2 0 0,3 88 0,3-133-289,1-1-1,0 1 1,0 0-1,1-1 1,0 1 0,1-1-1,0 0 1,0 1-1,1-2 1,1 1-1,0 0 1,0-1 0,1 0-1,0 0 1,0 0-1,1-1 1,0 0 0,1-1-1,0 1 1,13 8-1,-14-10-155,0-1 0,1 0-1,0-1 1,0 1 0,0-2-1,1 1 1,-1-1-1,1-1 1,0 1 0,-1-1-1,1-1 1,0 0 0,14 0-1,-21-1-64,0 0 0,1-1-1,-1 0 1,0 1 0,0-1-1,0 0 1,1 0 0,-1 0 0,0-1-1,0 1 1,-1 0 0,1-1-1,0 1 1,0-1 0,-1 0-1,1 0 1,-1 1 0,2-4 0,26-40-3572,-21 30 1769,19-30-5812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5:59.4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61 5891,'0'0'15015,"174"-17"-13015,-122 8-335,-13-8-864,-7 8-513,0 0-272,-12 9-16,-8 0-336,-5 0-1185,-1 0-976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6:04.0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44 1953,'0'0'22007,"0"3"-21065,2 57 162,2 1-1,4-1 1,16 66 0,66 170-303,-78-273-713,-12-24-79,0 1 0,1 0 0,-1-1 0,0 1 1,1 0-1,-1-1 0,0 1 0,0 0 0,1-1 0,-1 1 0,0-1 0,0 1 0,0-1 0,0 1 0,1-1 0,-1 1 0,0-1 1,0 1-1,0 0 0,0-1 0,0 1 0,0-1 0,0 1 0,0-1 0,0 1 0,-1-1 0,-2-55 135,-40-180-146,39 208-2,-10-74-282,-1-108-1,15 208 289,1 1 2,-1 0 0,0 0 0,0 0 0,1 0 0,-1 1-1,0-1 1,0 0 0,0 0 0,0 0 0,0 0 0,0 0 0,0 1 0,-1-1 0,1 0-1,0 0 1,0 0 0,-1 0 0,1 1 0,0-1 0,-1 0 0,1 0 0,-1 1-1,1-1 1,-1 0 0,1 1 0,-1-1 0,1 0 0,-1 1 0,0-1 0,1 1-1,-1-1 1,0 1 0,0-1 0,1 1 0,-2-1 0,0 1 297,2 3-245,12 210-61,-1-124 296,-1 103 0,-5-184-202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47.2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36 80,'0'0'2014,"0"-3"-2000,0-9-20,0 9 174,0 2-106,0 0-1,0 0 0,0 0 1,0 0-1,0 0 1,0 0-1,0 0 0,0 0 1,0 0-1,0 1 0,1-1 1,-1 0-1,0 0 0,1-2 1,8 2-876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48.1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0 184 4370,'0'-3'17592,"1"2"-17319,-1-1 0,0 1 0,1 0 1,-1 0-1,1 0 0,-1 0 0,1 0 0,0 0 0,-1 0 0,1 0 0,0 0 0,0 0 1,-1 0-1,1 0 0,0 0 0,0 1 0,0-1 0,0 0 0,0 1 0,0-1 1,0 0-1,0 1 0,3-1 0,38-13 1267,-19 8-644,68-27 486,69-21-914,-134 47-475,1 1-1,0 1 1,0 2 0,33-1 0,55-5 7,-114 9-3,-1 0-1,1 0 1,0 0-1,0 0 1,0 0-1,0-1 1,0 1-1,0 0 1,-1-1-1,1 1 1,0 0-1,0-1 1,-1 1-1,1-1 1,0 1 0,0-1-1,-1 0 1,1 1-1,0-1 1,-1 0-1,1 1 1,-1-1-1,1 0 1,-1 1-1,0-1 1,1 0-1,-1 0 1,1 0-1,-1-1 1,-21 1-3881,-35 2-6588,23 6 2922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48.6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87 4258,'0'0'17773,"0"0"-17704,0 0-1,0 1 0,0-1 1,0 0-1,-1 0 0,1 0 1,0 1-1,0-1 0,0 0 0,0 0 1,0 0-1,0 1 0,0-1 1,0 0-1,0 0 0,0 0 0,0 1 1,0-1-1,0 0 0,0 0 1,1 0-1,-1 1 0,0-1 1,0 0-1,0 0 0,0 0 0,0 0 1,0 1-1,0-1 0,0 0 1,1 0-1,-1 0 0,0 0 1,0 0-1,0 1 0,0-1 0,1 0 1,-1 0-1,0 0 0,0 0 1,0 0-1,1 0 0,-1 0 1,0 0-1,4 1 52,0 0-1,1 0 1,-1 0 0,0-1 0,0 0 0,0 0-1,1 0 1,5-1 0,9 0 229,20 1 601,-12 1-554,0-1 0,0-1 0,0-1 1,0-2-1,30-8 0,161-41 410,-206 47-817,-10 4-122,-30-8-13282,-9 3 5929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49.1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9508,'0'0'12273,"32"11"-10384,207 74 1056,-210-75-2674,-1 0-97,0-1-1,1-1 1,0-2-1,33 4 1,-45-9-156,1 1 1,-1 0-1,0 1 0,-1 1 1,1 1-1,30 12 0,-46-16 27,1 0 0,-1 1-1,0-1 1,0 1 0,1-1-1,-1 1 1,0 0 0,0-1 0,0 1-1,-1 0 1,1 0 0,0 0-1,-1 0 1,1-1 0,-1 1 0,0 0-1,1 0 1,-1 0 0,0 4 0,-2 48 1462,1-39-1318,-2 10 74,-2-1 1,0 1-1,-1-1 0,-10 25 1,-5 20 17,-34 120 151,-20 80-168,71-251-124,2-7-2817,1-19-1189,0-2-175,-2 0 2394,1 4 14,-5-13-5693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51.2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 0 1697,'0'0'20276,"-5"2"-17552,4-2-2620,0 1 1,0-1-1,0 1 1,0-1 0,0 1-1,0 0 1,0-1-1,0 1 1,0 0 0,0 0-1,0 0 1,1-1-1,-1 1 1,0 0 0,0 0-1,1 0 1,-1 0-1,1 0 1,-1 1 0,1-1-1,-1 0 1,1 2-1,-3 35 700,3-33-711,-1 76 789,0 8 430,18 163 0,30-18-398,-36-189-827,3-1 0,1-1 0,24 47 0,-20-60-87,-1-11-22,-16-24 7,-1 3 9,14-62-112,10-36-145,-24 97 262,13-39-369,38-80 0,-47 111 292,1 0 1,0 1 0,1 0 0,1 0 0,-1 0-1,1 1 1,1 0 0,0 0 0,0 1 0,1 0-1,-1 1 1,22-12 0,-25 17 39,1 0 0,-1 0-1,1 1 1,0 0 0,-1 0 0,1 0-1,13 1 1,-16 0 32,-2 1 12,-1-1 0,1 1 0,0-1 0,0 1 0,0 0 0,-1 0 0,1-1 0,0 1 0,0 0 0,-1 1 0,1-1 0,-1 0 0,1 0 0,-1 1 0,0-1 0,0 1 1,1-1-1,-1 1 0,0 0 0,0-1 0,0 1 0,-1 0 0,1 0 0,0-1 0,0 3 0,14 53 324,-14-51-289,3 21 198,-1 0-1,-2 51 1,-1-46-45,0-23-154,-1-1 1,0 1-1,0-1 1,-1 1 0,0-1-1,-1 0 1,1 0-1,-2 0 1,1 0-1,-1-1 1,0 1-1,-1-1 1,1 0-1,-1 0 1,-1-1-1,1 1 1,-1-1-1,-1 0 1,1-1 0,-11 7-1,6-4-24,-2-1 0,1 0 0,-1-1 0,0 0 0,0-1 0,0-1 0,-1 0 0,0-1 0,0 0 0,0-1 0,-26 0 0,16-1 10,10-1-85,0 0 0,0 0 0,-15-3 0,26 2-28,-1 0 0,0 0 0,0 0 0,0 0 0,1 0 0,-1-1 0,1 0 1,-1 0-1,1 0 0,0 0 0,0 0 0,0-1 0,0 0 0,0 1 0,-4-6 0,2 1-357,1 0 1,0-1-1,0 1 0,1-1 0,-1 0 0,2 0 0,-1 0 0,-2-14 0,2 0-1786,1 0 0,1-24 0,1 39 1163,0 0-1,1 0 1,-1 0-1,1 1 0,3-11 1,-2 11-563,1 0 1,0 0 0,1 1-1,7-12 1,-7 12 534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51.8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368 279 3121,'0'0'21754,"-30"-7"-19838,9 1-1600,-1 2 0,1 0 0,-43-1 1,60 5-281,0 1 1,0 0-1,0 0 1,0 0-1,1 0 1,-1 1-1,0-1 1,1 1-1,-1 0 1,1 0-1,-1 1 1,1-1 0,0 1-1,0-1 1,0 1-1,1 0 1,-5 5-1,0 3 53,-1 1-1,1 0 0,-8 19 0,6-12 11,1-4-32,-53 119 532,55-117-481,0 0-1,1 1 1,1 0-1,1 0 1,1 0 0,-1 22-1,3-39-119,1-1 1,-1 1-1,0 0 1,0-1-1,1 1 1,-1 0-1,0 0 0,1-1 1,-1 1-1,1 0 1,-1-1-1,1 1 1,-1-1-1,1 1 0,-1-1 1,1 1-1,-1-1 1,1 1-1,0-1 1,-1 1-1,1-1 1,0 0-1,0 0 0,-1 1 1,1-1-1,1 0 1,32 6-37,-27-6 41,1 0 1,-1 0-1,0-1 0,1 0 1,-1 0-1,0 0 0,8-4 1,-7 0-2,-1-1 0,0-1 0,0 1 0,0-1 0,-1 0 0,0-1 1,0 0-1,-1 0 0,7-14 0,4-7-62,-2 0 0,-2-1 0,0 0 0,-2-1 0,-1-1 0,-2 1 0,5-39 0,-4-27-168,-3-103 0,-5 184 233,0 13 1302,0 6-928,-1 59-71,3 94 68,0-132-321,2 1 1,0-1-1,1 0 0,12 33 0,49 93 54,-27-67-135,-36-71-13,-3-11 12,0-1 0,0 1-1,0 0 1,0-1 0,0 1 0,1-1-1,-1 1 1,0 0 0,0-1 0,0 1-1,0-1 1,1 1 0,-1-1-1,0 1 1,1 0 0,-1-1 0,0 1-1,1-1 1,-1 1 0,1-1 0,-1 0-1,0 1 1,1-1 0,-1 1 0,1-1-1,-1 0 1,1 1 0,0-1 0,-1 0-1,1 0 1,-1 0 0,1 1 0,0-1-1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52.0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13366,'0'0'11269,"142"26"-11173,-110-26-96,-13 0-1008,1 0-1617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52.2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79 6259,'0'0'17800,"174"-26"-17800,-135 8 0,-7 10-1665,-13-1-1888,13-8-2626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07.1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7347,'0'0'11019,"0"29"-8175,0 97-683,-1-108-1585,2 0 0,1 0 1,0-1-1,1 1 0,9 30 1,-7-30-396,-3-12-143,0 1 0,0-2 0,1 1 1,0 0-1,0 0 0,0-1 0,1 0 1,6 8-1,-1-1-46,-9-11-8,1-1 0,-1 0 0,1 1 0,-1-1 0,0 0 0,1 1 0,-1-1 0,1 0 0,-1 0 0,0 0 0,1 1 0,-1-1 0,1 0 0,-1 0 0,1 0 0,-1 0 0,1 0 0,-1 0 0,1 0 0,-1 0 0,0 0 0,1 0 0,-1 0 0,1 0 0,-1 0 0,1-1 0,-1 1 0,1 0 0,-1 0 0,0 0 0,1-1 0,-1 1 0,1 0 0,-1 0 0,0-1 0,1 1 0,-1 0 0,0-1 0,1 1 0,-1 0 0,0-1 0,0 1 0,1-1 0,-1 1 0,0-1 0,14-21-515,-14 21 584,33-57-451,55-72 1,-87 128 385,0 0 0,0 1 0,0-1-1,1 1 1,-1 0 0,0-1 0,1 1 0,-1 0 0,1 0 0,0 0 0,-1 0 0,1 0-1,0 0 1,0 0 0,-1 0 0,1 1 0,0-1 0,0 1 0,0-1 0,0 1 0,0 0-1,0 0 1,0 0 0,0 0 0,0 0 0,-1 0 0,1 1 0,0-1 0,2 1 0,0 1 75,0 0 0,0 0 1,0 0-1,0 0 1,-1 1-1,1 0 0,-1 0 1,1 0-1,-1 0 1,0 0-1,4 6 0,7 12 186,0 0-1,18 38 1,-27-48-216,0 1 0,-1-1 0,0 1 1,-1 0-1,0 0 0,-1 0 0,1 18 1,-3-27-120,0-29-10935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53.3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28 7876,'0'0'14190,"33"-3"-12389,25-3-1025,127-10 1161,-165 15-1721,1 0-1,-1 1 1,1 1-1,-1 1 1,22 5-1,-35-5-169,0 0 0,-1 0 0,0 0 0,1 1-1,-1 0 1,0 1 0,-1-1 0,1 1 0,0 0-1,-1 1 1,0-1 0,0 1 0,-1 0-1,1 0 1,-1 0 0,0 1 0,0 0 0,-1-1-1,4 8 1,0 8 130,0 0-1,-1 0 1,-1 1-1,-1 0 1,-1 0-1,-1 0 1,-1 0 0,-1 0-1,-3 26 1,1-30-123,0 0 1,-1 0-1,-1 0 1,-1-1-1,-1 1 0,-8 18 1,-55 98 49,59-115-103,9-17-10,0 1-1,-1 0 0,1 0 1,-1-1-1,1 1 0,-1-1 0,0 0 1,0 1-1,0-1 0,0 0 1,-1 0-1,1 0 0,0 0 1,-1-1-1,0 1 0,1-1 1,-1 1-1,0-1 0,0 0 1,1 0-1,-1 0 0,0-1 1,0 1-1,0-1 0,0 1 1,0-1-1,0 0 0,0 0 1,0 0-1,0-1 0,0 1 1,0-1-1,-3 0 0,1-1-35,0 1-1,0-1 1,0 0 0,0 0-1,0-1 1,0 1-1,1-1 1,0 0-1,-1 0 1,1-1 0,0 1-1,1-1 1,-1 0-1,1 0 1,-1 0-1,1-1 1,-4-7 0,0 0-93,1-1 1,0 0 0,1 0 0,0 0 0,-4-23 0,6-16-239,25 50 324,-6 2 188,-1-1 0,1 2 1,-1 0-1,1 1 0,-1 1 0,0 0 0,0 1 0,22 8 1,135 78 1227,-167-87-1350,0 0-6,0 1 1,0-1 0,1-1 0,0 1-1,-1-1 1,1 0 0,9 2 0,19 9 181,-30-11-543,0-1 0,0 1 0,0 0-1,0-1 1,0 0 0,0 0-1,1 0 1,6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58.3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27 6211,'0'0'17576,"5"0"-16093,65 1 222,-24 1-1102,0-3 0,83-10 0,-111 8-605,1 0 0,18 0 1,3-5-3022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58.5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0 175 8100,'0'0'17400,"148"-44"-16632,-96 27-608,0 8-160,-1-8-176,-12-1-1329,-13 1-928,-7 8-1409,-6-17-1552,-6 9-2466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58.9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3249,'0'0'12315,"37"0"-10130,121 0-789,124 0 4420,-280 1-5747,0-1 0,0 1 1,0 0-1,-1 0 0,1-1 0,0 1 1,-1 0-1,1 1 0,-1-1 0,1 0 1,-1 0-1,1 1 0,-1-1 1,0 1-1,0-1 0,0 1 0,0-1 1,0 1-1,0 0 0,1 2 0,18 42 969,-7-2-464,-1 0 1,-3 1 0,-1 0 0,-3 0 0,1 50 0,-6 42 152,-6 256 400,7-346-746,-1-33-6127,14-37-310,15-31-3562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9:46.6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454 314 4594,'0'0'24579,"-15"-31"-23533,-51-95-59,62 119-897,0 1-1,0 0 0,-1-1 1,0 1-1,0 1 0,0-1 1,0 1-1,-1 0 0,0 0 1,0 0-1,0 1 0,-10-5 1,-1 0 58,2-1-125,-1 0 0,-1 2 0,1 0-1,-1 1 1,0 1 0,-1 0 0,1 2 0,-1 0-1,0 0 1,-37-1 0,54 6-23,0 0 0,0 0 0,-1 0 0,1 0 0,0 0 0,0 1 0,0-1 0,0 0 0,0 0 0,1 1 0,-1-1 0,0 0 0,1 1 0,-1-1 0,0 1 0,1-1 0,0 1 0,-1-1 0,1 2 0,-8 33 0,5-22-1,1 0 0,1 0 1,0 0-1,1 0 0,1 1 0,0-1 1,1 0-1,0 0 0,1 0 0,1-1 0,0 1 1,1-1-1,0 0 0,1 0 0,1 0 0,11 16 1,117 119-95,-95-108 89,-1 1 1,-3 2-1,45 69 0,-73-96 30,-8-16-21,0 0-1,0 0 0,1 1 0,-1-1 1,0 0-1,0 0 0,0 1 0,0-1 1,0 0-1,0 1 0,0-1 1,0 0-1,1 0 0,-1 1 0,0-1 1,0 0-1,0 1 0,-1-1 0,1 0 1,0 1-1,0-1 0,0 0 1,0 0-1,0 1 0,0-1 0,0 0 1,0 1-1,-1-1 0,1 0 0,0 0 1,0 1-1,0-1 0,0 0 1,-1 0-1,1 0 0,0 1 0,0-1 1,-1 0-1,1 0 0,0 0 0,0 0 1,-1 1-1,1-1 0,-1 0 1,1 0 1,-13 5-4,1 0 0,0-1 0,-1-1 0,-14 3 0,-24 6 0,25-6 0,-1 0-1,1-2 1,-1-1-1,1-1 1,-1-2-1,-30-2 1,-7 0-26,63 2-139,1-1 0,-1 0 0,0 0 0,0 0 1,1 0-1,-1 0 0,1 0 0,-1 0 0,1 0 1,-1 0-1,1 0 0,0 0 0,-1 0 0,1 0 0,0 0 1,0-1-1,0 1 0,0 0 0,0 0 0,0 0 1,0 0-1,1-2 0,3-35-7591,12-3-1077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9:46.9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 0 8740,'0'0'12470,"0"28"-10243,-13 316 2517,13-315-4440,-1 10 82,2 1-1,2-1 1,8 43-1,-9-70-361,1-1 0,0 0 0,1 0 0,1 0 0,0 0 0,0-1 0,1 0 0,0 0 0,1 0 0,0 0 0,0-1 0,1-1 0,0 1 0,17 12 0,-20-18-55,-1 0-1,1-1 1,0 1-1,0-1 1,0 0-1,0 0 1,1-1-1,-1 0 1,0 0-1,8 1 1,-10-2-181,0 0 1,0 1-1,-1-1 0,1-1 1,0 1-1,0 0 1,-1-1-1,1 1 0,0-1 1,-1 0-1,1 0 1,-1 0-1,1 0 0,-1 0 1,1-1-1,-1 1 1,0-1-1,1 1 1,-1-1-1,0 0 0,0 0 1,3-4-1,14-33-4571,0-5-2114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9:47.6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 8740,'0'0'14441,"3"27"-11885,13 92-758,-13-101-1447,1-1-1,1 0 0,7 18 1,2 3 88,-3-2-317,3-1 0,20 39 0,-26-60-75,-4-16 401,-3-23 417,-1 14-990,-1-33 66,2 0 0,2 1 1,12-62-1,-2 54-373,19-51 0,-32 100 408,1 1 1,-1 0 0,1-1 0,-1 1-1,1 0 1,0 0 0,-1 0 0,1 0-1,0 0 1,0-1 0,0 1 0,0 1 0,0-1-1,0 0 1,0 0 0,1-1 0,-1 2 6,0 0 0,-1 0 1,1-1-1,0 1 0,-1 0 1,1 0-1,0 0 0,0 0 1,-1 1-1,1-1 1,0 0-1,-1 0 0,1 0 1,0 0-1,-1 1 0,1-1 1,-1 0-1,1 1 1,0-1-1,-1 0 0,1 1 1,0 0-1,4 4-40,-1 0 0,1 0 0,-1 0 0,0 1-1,3 7 1,0-3 151,5 12 99,0 0 1,-1 0 0,10 30 0,-1 0 138,-11-31-169,-1 2 0,-1-1 0,0 1 0,-2 0 0,-1 0 0,-1 0 0,0 45 0,-3-65-117,1-16-84,5-22-463,1 0 0,21-63 0,-24 86 328,1 1 0,0-1-1,0 1 1,1 0 0,1 1-1,0-1 1,1 1 0,0 1-1,0 0 1,1 0 0,19-16-1,-26 24 149,0-1-1,1 1 0,-1 0 0,0 0 0,1 0 0,-1 0 1,1 0-1,-1 0 0,1 1 0,-1-1 0,1 1 1,-1-1-1,1 1 0,0 0 0,-1 0 0,1 0 1,-1 1-1,1-1 0,3 2 0,-2-1 62,0 1-1,0 0 1,0 0 0,0 0-1,-1 1 1,1-1-1,-1 1 1,1 0 0,-1 0-1,4 6 1,3 3 214,-1 2 0,0-1 0,-1 1 1,-1 0-1,7 18 0,-1 2 225,-2 1 0,-1 0 0,10 72 0,-18-85-372,-1-20-295,-1-5-125,-5-31-1625,0 19-285,1 0 0,1 0 0,-3-26 0,5-11-6532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9:48.0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7331,'0'0'16197,"15"21"-14073,-2-2-1692,19 27 762,30 59 0,-44-67-904,-2 1-1,-1 1 1,-2 0 0,-2 0 0,-2 1 0,-2 1 0,-1-1-1,-2 1 1,-2 0 0,-7 80 0,4-117-273,1-1-1,-1 1 1,0-1 0,-1 1 0,1-1-1,-1 1 1,-4 7 0,5-11-14,1 0 1,-1 1-1,0-1 1,0 1-1,0-1 1,0 0-1,0 0 1,0 0 0,0 1-1,-1-1 1,1 0-1,0-1 1,-1 1-1,1 0 1,0 0-1,-1 0 1,1-1-1,-1 1 1,1-1-1,-4 1 1,3-1-23,-5-3-3852,-4-28-5405,10 13 386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9:48.8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361 105 2369,'0'0'19558,"-4"-12"-16972,-16-37-412,18 46-1997,0 0 0,0 0 0,0 1 0,0-1 0,0 1-1,0-1 1,-1 1 0,1 0 0,-1 0 0,0 0 0,0 0 0,0 0 0,0 1 0,0-1 0,0 1 0,0 0 0,0 0 0,-5-1 0,-2 0 304,-1 0 0,1 1 1,-22 1-1,20 0-152,7 1-303,0-1 1,1 1 0,-1 0-1,0 0 1,1 0-1,-1 0 1,1 1-1,0 0 1,-1 0 0,1 0-1,0 1 1,0-1-1,0 1 1,1 0 0,-1 0-1,1 0 1,-1 0-1,-4 8 1,-3 4-40,0 0 1,2 2-1,-11 22 0,18-36 23,-12 29-10,2 1 0,1 0 0,2 1 0,1-1 0,1 2 0,2-1 0,2 1 0,1 0 0,3 41 0,0-66 0,1 0 0,0 0 0,0 0 0,1 0 0,0-1 0,1 1 0,0-1 0,0 0 0,1 0 0,0-1 0,1 1 0,0-1 0,0 0 0,1-1 0,0 1 0,0-1 0,0-1 0,11 8 0,11 6 0,1-1 0,1-2 0,62 26 0,-75-37 0,0 0 0,0-1 0,1-2 0,0 0 0,0 0 0,0-2 0,36-2 0,-34 1 0,-18 0 0,0 0 0,0 0 0,-1 0 0,1-1 0,0 0 0,0 1 0,-1-1 0,1 0 0,0 0 0,-1 0 0,1-1 0,-1 1 0,0-1 0,1 1 0,-1-1 0,0 0 0,0 0 0,0 0 0,0 0 0,0 0 0,0 0 0,2-5 0,9-9 0,-10 12-139,0-1 1,0 1-1,-1-1 0,1 0 0,-1 0 1,-1 0-1,1 0 0,-1 0 0,1 0 1,-1 0-1,0-10 0,-1 9-605,0 1-1,0 0 1,0-1-1,-1 1 1,-1-8 0,1 11-186,1-1 1,-1 1 0,0-1 0,0 1-1,0 0 1,-1 0 0,1-1-1,0 1 1,-1 0 0,1 0 0,-5-3-1,-28-25-8919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9:49.0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0 105 5010,'0'0'19783,"13"0"-18575,22-1-305,0-2 0,54-12-1,82-27 555,-39 9-1140,-114 29-315,0 1-1,1 1 1,-1 1 0,20 1-1,-37 0-454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07.5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9316,'0'0'12163,"17"3"-10728,-2-1-1118,-7-2-210,-1 1 0,0 0 0,0 0 0,0 1 0,0 0 0,0 0 0,0 1 0,0 0 0,-1 0 0,1 0 0,-1 1 0,0 0 0,7 6 0,3 4 1,-1 1 1,0 1 0,-1 0 0,-1 0 0,-1 2-1,0 0 1,-2 0 0,0 1 0,-1 0 0,0 1-1,-2 0 1,0 0 0,-2 0 0,0 1 0,-1 0-1,-1 0 1,0 33 0,-3-38-37,0 21 156,-4 38 1,2-63-202,0 0 0,-1-1 0,0 1 1,0-1-1,-1 0 0,-1 0 1,-8 14-1,-24 27 32,28-48-659,9-4 305,-1 0 0,0 0-1,0 0 1,0-1 0,0 1-1,1 0 1,-1-1-1,0 1 1,0 0 0,0-1-1,1 1 1,-1-1-1,0 1 1,1-1 0,-1 0-1,1 1 1,-1-1-1,0 0 1,1 1 0,-1-1-1,1 0 1,0 0 0,-1 1-1,1-1 1,0 0-1,-1-1 1,0-29-4787,1-3-2527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9:57.3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293 159 944,'0'0'22328,"-21"-9"-20175,1 0-1641,0 1 0,-26-6 1,43 14-452,0 0 1,0 0 0,0 1-1,0-1 1,-1 0 0,1 1-1,0 0 1,0 0 0,0 0-1,0 0 1,0 0 0,1 1-1,-1-1 1,0 1 0,0 0-1,1 0 1,-1 0 0,1 0-1,0 0 1,0 1-1,0-1 1,0 1 0,0-1-1,0 1 1,0 0 0,-1 3-1,-9 17 110,1 2 0,0-1 0,2 1-1,1 1 1,-7 40 0,5-21-42,2 1 1,2 0-1,3 0 0,1 1 1,7 77-1,-4-118-122,-1 1 0,1 0-1,1 0 1,-1-1 0,1 1 0,0 0-1,1-1 1,-1 0 0,1 0-1,1 0 1,-1 0 0,1 0 0,0 0-1,5 4 1,-4-5-9,0-1 0,1 0 0,-1 0 0,1-1 0,0 0 0,0 0 1,0 0-1,0-1 0,0 0 0,1 0 0,-1 0 0,1-1 0,0 0 0,8 0 0,-1 0 20,0 0 0,0-1-1,0-1 1,0 0-1,0-1 1,0-1 0,-1 0-1,1-1 1,-1 0-1,15-7 1,-19 7 10,0-1 0,0-1 0,-1 0 0,1 0 0,-1 0 0,-1-1 0,1 0 0,-1-1 0,0 0 0,-1 0 0,0 0 0,0-1 0,-1 0 0,8-17 0,-7 10 13,-1-2 0,0 1 0,-1-1 0,0 1 0,-2-1 0,1-21 0,-8-112 187,3 125-205,-2 1 0,-1 0 0,-1 0 0,-2 1 0,-19-48 1,8 35-36,-1 0 0,-46-62 1,65 96 23,-1 1-1,0 0 1,0-1 0,-1 1-1,1 0 1,0 0 0,-1 0-1,1 1 1,-1-1 0,0 1-1,1-1 1,-1 1 0,0 0-1,0 0 1,-5-1 0,1 1 92,0 0 1,-1 1-1,1 0 1,0 1-1,-13 1 1,13 0-86,-1 0 0,0 0 1,0 1-1,1-1 0,0 2 1,-1-1-1,1 1 1,1 0-1,-1 1 0,0-1 1,-11 12-1,0 4-23,0 0 0,-18 26 0,35-45 5,-5 9-318,1 1 0,-1 0-1,2 0 1,-1 0 0,2 0 0,-1 1 0,2-1-1,-3 15 1,2 14-4892,7-7-4215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55.4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2401,'0'0'13854,"0"24"-11383,13 318 4492,-7-280-6188,3 0 0,2-1-1,3 0 1,34 92 0,-44-143-716,-4-9-52,0 0-1,0 1 0,1-1 1,-1 0-1,0 0 0,1 1 1,-1-1-1,1 0 0,-1 0 1,1 0-1,0 0 1,0 0-1,-1 0 0,1 0 1,0 0-1,0 0 0,0 0 1,0 0-1,0 0 0,0-1 1,0 1-1,0 0 0,0-1 1,0 1-1,1-1 1,-1 1-1,2-1 0,-2 0 152,1-20-195,0 0 0,2 0 1,0 0-1,1 1 0,1-1 1,1 1-1,0 1 0,2-1 1,0 1-1,1 1 0,15-22 1,-21 35 17,-1-1 1,1 1-1,-1 0 1,1 1 0,0-1-1,1 1 1,-1 0 0,0 0-1,1 0 1,0 0 0,-1 1-1,1 0 1,6-2 0,0 2-12,0-1 0,0 2 0,0-1 1,22 2-1,-27 0 56,-1 1 0,0 1 0,0-1 0,0 1 0,0-1 0,-1 1 0,1 1 0,0-1 0,-1 1 0,0 0-1,1 0 1,-1 0 0,0 0 0,-1 1 0,1-1 0,0 1 0,3 6 0,6 7 99,0 1 1,18 36-1,-25-42-87,-1 0-1,0 1 1,-1-1-1,0 1 1,-1 0 0,0 0-1,-1 1 1,-1-1-1,0 0 1,-1 16 0,-1-25-18,1 0 1,-1 1 0,0-1 0,0 0 0,-1 0 0,1 0 0,-1 0 0,0 0 0,0 0 0,0 0 0,-1 0-1,1-1 1,-1 1 0,0-1 0,0 0 0,0 0 0,0 0 0,0 0 0,-1 0 0,0-1 0,1 0-1,-1 1 1,0-1 0,-7 2 0,-1 1 25,0 0-1,0-1 0,-1-1 1,0 0-1,1-1 1,-1 0-1,-20 0 0,-13-1-26,27 0-31,0 0 0,0-2-1,0 0 1,0-1-1,1 0 1,-1-2 0,-21-6-1,39 9-65,-1 1 0,0 0-1,1-1 1,-1 1 0,1-1-1,-1 1 1,1-1 0,-1 0 0,1 0-1,-1 1 1,1-1 0,-1 0-1,1 0 1,0-1 0,0 1-1,0 0 1,0 0 0,0-1-1,0 1 1,0 0 0,0-1 0,0 1-1,0-1 1,1 1 0,-1-1-1,1 1 1,-1-1 0,1 0-1,-1 1 1,1-1 0,0 1-1,0-1 1,0 0 0,0 1 0,0-1-1,1-3 1,0-3-636,0 1-1,0-1 1,1 1 0,0-1 0,0 1-1,1 0 1,-1 0 0,2 0 0,-1 0-1,1 0 1,0 1 0,1-1 0,-1 1-1,1 0 1,1 1 0,-1-1 0,9-6-1,47-40-6989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55.9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343 383 7491,'0'0'12740,"-32"3"-9955,4 0-2123,-1 1-1,-45 11 1,69-12-573,-1-1 0,0 1 1,1 0-1,0 1 0,0 0 1,0-1-1,0 1 0,1 1 1,-1-1-1,1 1 0,0 0 0,0 0 1,1 0-1,0 0 0,0 1 1,0-1-1,0 1 0,1 0 1,-2 7-1,-8 15 214,-13 16 170,17-32-287,0 1 0,1 0 0,1 0 0,0 0 0,1 1 0,1 0-1,0 0 1,0 0 0,1 0 0,0 15 0,3-28-188,0-1 0,0 0-1,0 1 1,0-1 0,0 1-1,0-1 1,0 1 0,1-1-1,-1 1 1,0-1 0,0 0 0,0 1-1,1-1 1,-1 1 0,0-1-1,1 0 1,-1 1 0,0-1-1,1 0 1,-1 1 0,0-1-1,1 0 1,-1 0 0,1 1 0,-1-1-1,0 0 1,1 0 0,-1 0-1,1 1 1,-1-1 0,1 0-1,-1 0 1,1 0 0,19 0-85,-12-1 71,-2 0 11,0 0 0,0 0-1,0-1 1,0 0 0,0 0 0,-1 0 0,1-1 0,-1 0-1,0 0 1,0 0 0,0-1 0,0 1 0,0-1 0,-1 0 0,1-1-1,4-6 1,3-3-40,-1 0 0,0-1 0,-2-1 1,11-20-1,-6 5-42,-3 0 1,0-1 0,-2 0 0,-2 0 0,7-62 0,-5-167-128,-9 214 248,0 45-25,0 0 0,1 1-1,-1-1 1,0 0 0,0 0 0,0 1-1,0-1 1,0 0 0,-1 1-1,1-1 1,-1 0 0,1 1-1,-1-1 1,1 1 0,-1-1 0,0 1-1,0-1 1,1 1 0,-1-1-1,0 1 1,0 0 0,-2-2-1,1 1 1206,-4 5-152,5 5-1019,0 0-1,0 0 0,0 1 1,1-1-1,0 0 1,2 10-1,-1 10-8,1 1 63,1 0 0,1 0 0,2 0 1,1-1-1,20 52 0,1 8 168,38 153 64,-63-232-1830,3 3 3472,-1 0-927,-2-5-3752,-2 0-3105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56.2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61 7203,'0'0'16376,"52"9"-14936,-7-9-191,-6 0-385,6-9-431,-13 1-305,1-1-128,-8 0-48,-12-8-817,7 8-1296,-14 0-1713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56.4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0 166 1953,'0'0'19673,"142"-26"-18793,-84 8-736,-6 1-144,12-9-752,-12-1-2401,-1-7-3218,-12 16-4482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57.5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322 79 4482,'0'0'11584,"12"-6"-2314,-12 5-8859,0 1-1,1-1 0,-1-2-249,0 1 0,-1 0 0,1 0 1,0 0-1,-1 0 0,1 0 0,-1 0 1,0 0-1,0 0 0,0 0 0,0 0 0,0 0 1,0 0-1,0 0 0,0 1 0,-1-1 0,1 0 1,-3-1-1,0 0-56,0 0 0,0 0 0,-1 1 0,1 0 0,0 0 0,-1 0 0,1 0 0,-6 0 0,-7-2 66,-1 1 0,0 1 1,-29 1-1,45 1-155,0 0 1,-1 0-1,1 0 1,-1 0-1,1 1 1,0-1 0,-1 1-1,1 0 1,0 0-1,-1 0 1,1 0-1,0 0 1,0 0 0,0 0-1,-2 2 1,0 2-13,0-1 0,0 1 1,0 0-1,1 0 0,-5 8 0,-9 19-8,2 0 0,2 1 0,1 0 0,1 1 0,2 0 0,-7 50 0,7-19 187,4 1 0,4 105 0,2-163-155,-1 0 1,2 0 0,-1 0 0,1 1 0,0-1-1,1-1 1,-1 1 0,2 0 0,-1-1-1,7 11 1,-8-15-33,1 1-1,0-1 0,-1 0 1,1 0-1,1 0 1,-1 0-1,0 0 1,0-1-1,1 1 1,0-1-1,-1 0 0,1 0 1,0-1-1,0 1 1,0-1-1,0 1 1,0-1-1,1-1 0,-1 1 1,0 0-1,5-1 1,-7 0-8,1 0 1,-1-1 0,0 1-1,0 0 1,0-1 0,0 0 0,0 1-1,0-1 1,0 0 0,0 0-1,0 0 1,0 0 0,0 0-1,-1-1 1,1 1 0,0 0-1,-1-1 1,3-3 0,19-34-124,-17 27 85,22-50-124,-3-1 1,-3 0-1,-3-2 1,19-113 0,-32 157 747,-6 21-570,0 0 0,0 0 1,0 0-1,0 0 0,0-1 1,0 1-1,0 0 0,0 0 0,0 0 1,0 0-1,1 0 0,-1 0 1,0 0-1,0 0 0,0 0 0,0 0 1,0 0-1,0 0 0,0-1 1,0 1-1,0 0 0,0 0 1,1 0-1,-1 0 0,0 0 0,0 0 1,0 0-1,0 0 0,0 0 1,0 0-1,0 0 0,0 0 0,1 0 1,-1 0-1,0 0 0,0 0 1,0 0-1,0 0 0,0 0 0,0 0 1,0 1-1,0-1 0,0 0 1,1 0-1,-1 0 0,0 0 0,0 0 1,0 0-1,0 0 0,0 0 1,0 0-1,0 0 0,0 0 0,0 0 1,0 1-1,0-1 0,0 0 1,0 0-1,0 0 0,0 0 0,0 0 1,0 0-1,0 0 0,0 0 1,0 1-1,6 23 165,-6-20-104,77 358 591,-45-191-656,-31-165-14,-1-5 11,0 0-1,0-1 1,0 1-1,0-1 1,0 1-1,0 0 1,0-1 0,0 1-1,0-1 1,1 1-1,-1 0 1,0-1-1,0 1 1,1-1-1,-1 1 1,0-1-1,1 1 1,-1-1-1,1 1 1,-1-1 0,0 1-1,1-1 1,-1 0-1,1 1 1,-1-1-1,1 0 1,-1 1-1,1-1 1,0 0-1,-1 0 1,1 1-1,-1-1 1,1 0-1,-1 0 1,1 0 0,0 0-1,-1 0 1,1 0-1,0 0 1,-1 0-1,1 0 1,0 0-1,0-5-1052,-1 2 470,0-1 0,-1 1-1,1-1 1,-1 0 0,0 1 0,0-1 0,0 1 0,-1 0 0,1-1 0,-1 1 0,0 0 0,0 0-1,0 0 1,0 0 0,-3-3 0,-36-29-10187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21.8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207 0 4738,'0'0'21418,"-20"31"-20407,-61 102 59,70-115-784,2 1 0,0 0 0,1 0-1,2 1 1,-1 0 0,2 0 0,-5 41 0,0-1 316,8-46-481,-9 35 297,3 1-1,-2 67 1,10-13-159,0-101-250,0 0 0,1 1 1,-1-1-1,1 0 0,0 1 0,-1-1 1,1 0-1,1 1 0,-1-1 0,0 0 1,1 0-1,0 0 0,0 0 0,0-1 1,0 1-1,0 0 0,0-1 0,1 1 1,-1-1-1,1 0 0,0 0 0,-1 0 1,1 0-1,0 0 0,0-1 0,0 1 1,5 1-1,4 0-452,0 1-1,0-2 1,0 0 0,0 0 0,0-1-1,17 0 1,-27-1 33,-1 0 0,0 1 0,1-1 0,-1 0 0,1 1 0,-1-1 0,0 1 0,1 0 0,-1-1 0,0 1 0,1 0 0,0 1 0,0-1-212,-1 0 1,1 0-1,-1 0 0,1 0 1,0 0-1,-1-1 0,1 1 1,0 0-1,-1-1 0,1 0 1,0 1-1,3-1 1,15 0-7367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22.6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1 7299,'0'0'12686,"-2"26"-10600,1-18-1856,-3 51 2086,4 73-1,0-129-2237,1 32 823,2 0 0,12 62-1,-15-95-882,1 1-1,0 0 0,0-1 0,0 1 1,0-1-1,0 1 0,0-1 1,1 0-1,-1 1 0,1-1 0,0 0 1,-1 0-1,1 0 0,0 0 1,0 0-1,1-1 0,-1 1 0,0-1 1,0 1-1,1-1 0,-1 0 0,4 2 1,-6-3-17,1 1 1,0-1 0,-1 1-1,1-1 1,0 1-1,-1-1 1,1 0-1,0 1 1,0-1 0,-1 0-1,1 0 1,0 1-1,0-1 1,0 0-1,-1 0 1,1 0 0,0 0-1,0 0 1,0 0-1,-1 0 1,1 0-1,0 0 1,0-1 0,0 1-1,-1 0 1,1 0-1,0-1 1,-1 1-1,1-1 1,0 1 0,0 0-1,-1-1 1,1 1-1,-1-1 1,1 1 0,0-1-1,-1 0 1,1 1-1,-1-1 1,1 0-1,-1 1 1,0-1 0,1 0-1,-1 0 1,0 1-1,1-3 1,0 1 9,41-94 134,44-97-314,-85 191 154,0-1-1,1 1 1,-1-1-1,1 1 1,-1 0 0,1 0-1,0 0 1,0 0-1,0 0 1,4-3-1,-5 4 12,0 1-1,0 0 0,0-1 0,0 1 0,0 0 0,0 0 0,0 0 0,0 0 0,0 0 0,0 0 0,-1 0 0,1 0 0,0 0 1,0 0-1,0 0 0,0 0 0,0 1 0,0-1 0,0 0 0,0 1 0,0-1 0,0 1 0,0-1 0,-1 1 0,1 0 1,0-1-1,0 1 0,-1 0 0,1-1 0,0 1 0,-1 0 0,1 0 0,-1-1 0,1 1 0,0 1 0,11 14 86,0 1 0,0 0 0,-2 1 0,0 0-1,-1 1 1,10 30 0,19 77 343,-37-121-411,0-4-12,-1 1-1,0-1 1,1 0 0,-1 1 0,1-1 0,-1 0 0,1 0 0,0 0 0,-1 1 0,1-1 0,0 0 0,0 0 0,0 0 0,0 0 0,0 0 0,0-1 0,0 1 0,0 0 0,3 1 0,1-1-12,3-12-245,73-168-411,-37 104 206,-43 73 455,0 1 1,1 0-1,-1 0 0,0 0 1,0 0-1,1 0 1,-1 0-1,1 0 0,-1 0 1,1 0-1,-1 1 1,1-1-1,-1 1 0,1-1 1,0 1-1,-1-1 1,1 1-1,0 0 0,-1 0 1,1 0-1,0 0 1,-1 0-1,1 0 0,0 1 1,-1-1-1,1 0 1,0 1-1,-1-1 0,1 1 1,-1 0-1,1-1 1,-1 1-1,1 0 1,-1 0-1,1 0 0,1 2 1,6 4 95,0 0 0,0 1 0,14 16 1,-18-18 11,13 15 116,-1 1 0,-2 1 0,0 1 1,-1 0-1,-1 1 0,-2 0 0,0 1 0,8 35 1,-11-28-41,-7-30-15,-1-4-552,0-1 177,-1 1-1,1 0 1,0-1-1,-1 1 1,1 0-1,-1-1 1,1 1-1,-1 0 0,0 0 1,1 0-1,-1 0 1,0-1-1,-2 0 1,-18-22-4366,0-2-3149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23.5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265 340 6931,'0'0'13780,"-14"-14"-11713,-44-44-244,57 56-1668,-1 0 1,1 1 0,-1-1 0,0 0 0,0 1 0,1-1-1,-1 1 1,0 0 0,0 0 0,0 0 0,0 0 0,-1 0-1,1 0 1,0 0 0,0 1 0,-1-1 0,-1 1 0,-3-1 333,-3-1-105,0 1 0,0 1-1,0-1 1,-13 3-1,-3-1-9,24-1-360,0 0-1,0 0 1,0 0 0,0 1-1,1-1 1,-1 1-1,0-1 1,0 1 0,1 0-1,-1 0 1,0 0-1,1 0 1,-1 0 0,1 0-1,-1 0 1,1 1-1,0-1 1,-1 0 0,1 1-1,0-1 1,0 1-1,0-1 1,0 1 0,0 0-1,0-1 1,1 1-1,-2 2 1,-1 5-15,1 0 0,0 0 0,0 0 0,0 10 0,1-10 25,-5 156 427,6-141-336,0-22-112,0 0-1,0 0 1,0-1 0,0 1-1,1 0 1,-1 0 0,1 0-1,0-1 1,-1 1 0,1 0-1,0-1 1,0 1 0,0 0 0,0-1-1,0 1 1,0-1 0,0 0-1,1 1 1,-1-1 0,1 0-1,-1 0 1,1 0 0,-1 0-1,1 0 1,-1 0 0,1 0-1,0 0 1,-1-1 0,1 1-1,0-1 1,3 1 0,5 1-11,1-1 1,0 0 0,0 0-1,14-2 1,-7 0 19,-8 2-11,0-2 0,0 0 0,0 0 0,19-5-1,-25 5 2,-1 0-1,1 0 0,-1-1 1,0 1-1,0-1 0,0 0 1,0 0-1,0 0 0,0 0 1,0-1-1,-1 1 0,1-1 1,-1 0-1,0 0 0,1 1 1,-1-1-1,-1-1 0,3-2 1,6-20-10,-1 0 1,-1-1 0,-2 1 0,0-1 0,3-45 0,-6-143-648,-4 132 227,1 67 385,0 13 1422,2 36-1320,12 67-1,-3-32 103,-6-31-45,28 159 558,-18-132-485,20 62-133,-20-67-56,-9-54 0,-12-5-37,6 0-17,-1-1 1,0 1-1,0 0 0,0 0 1,0-1-1,1 1 1,-1 0-1,0-1 1,0 1-1,1-1 0,-1 1 1,0-1-1,1 1 1,-1-1-1,0 0 1,1 1-1,-2-2 1,-10-8-2139,-13 1-7023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24.3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 0 288,'0'0'19668,"-3"25"-17761,-14 250 1720,17 31-162,1-143-2171,-2-115-978,-1-32-248,2-1 0,0 0-1,1 1 1,0-1 0,4 17 0,-4-30-75,-1 0 1,1-1 0,0 1-1,-1 0 1,1-1 0,0 1 0,0-1-1,0 1 1,0-1 0,0 1-1,1-1 1,-1 1 0,0-1 0,1 0-1,-1 0 1,1 0 0,-1 0 0,1 0-1,-1 0 1,1 0 0,0-1-1,-1 1 1,1 0 0,0-1 0,0 1-1,0-1 1,-1 0 0,1 0-1,0 0 1,0 0 0,0 0 0,0 0-1,-1 0 1,1 0 0,0-1 0,0 1-1,-1-1 1,1 1 0,0-1-1,0 0 1,-1 0 0,1 0 0,-1 0-1,1 0 1,-1 0 0,1 0-1,-1 0 1,0 0 0,1-1 0,1-1-1,18-26-490,0 0 0,-2-2 1,27-57-1,-21 40-266,-21 39 643,46-79-1837,-44 78 1601,1 0 0,1 0 0,0 1 0,0 0 0,17-15 0,-24 23 345,0 1-1,0-1 1,-1 0 0,1 1-1,0-1 1,1 0 0,-1 1-1,0 0 1,0-1-1,0 1 1,0-1 0,0 1-1,0 0 1,0 0 0,1 0-1,-1 0 1,0 0 0,0 0-1,0 0 1,1 0-1,-1 0 1,0 0 0,0 1-1,0-1 1,0 0 0,0 1-1,0-1 1,0 1-1,0-1 1,0 1 0,0 0-1,0-1 1,0 1 0,0 0-1,0 0 1,0-1-1,0 1 1,-1 0 0,1 0-1,0 2 1,3 3 128,0 0-1,-1 1 1,0 0 0,5 14 0,-5-12 104,0 1 136,35 82 2474,-33-81-2424,1 1 0,0-1-1,1-1 1,1 1 0,12 13 0,-20-23-402,0-1 0,1 0 0,-1 1-1,0-1 1,0 1 0,1-1 0,-1 0 0,0 1-1,1-1 1,-1 0 0,0 1 0,1-1-1,-1 0 1,1 0 0,-1 1 0,1-1 0,-1 0-1,0 0 1,1 0 0,-1 1 0,1-1-1,-1 0 1,1 0 0,-1 0 0,1 0 0,-1 0-1,1 0 1,-1 0 0,1 0 0,-1 0 0,1 0-1,-1 0 1,1-1 0,-1 1 0,0 0-1,1 0 1,-1 0 0,1 0 0,-1-1 0,1 1-1,-1 0 1,0-1 0,1 1 0,8-24-48,-6 7-11,-1 0 0,0-24 0,1-2-13,2-3-73,-2 24 51,-1 0-1,0-1 1,-2 1 0,0 0 0,-5-25 0,4 43 93,0 0 0,-1 0 0,1 0 0,-1 0 1,0 0-1,0 1 0,-1-1 0,1 1 0,-1 0 0,1 0 0,-1-1 1,0 2-1,0-1 0,-1 0 0,1 1 0,-1-1 0,1 1 1,-1 0-1,1 0 0,-1 0 0,0 1 0,-7-2 0,6 1 52,-1 1 0,1-1 0,0 1 0,-1 1 0,1-1 0,-1 1 0,1 0 0,-1 0-1,1 1 1,-1-1 0,1 1 0,-1 1 0,1-1 0,0 1 0,0 0 0,-9 4 0,5 1 22,0 0 0,1 1 0,0 0-1,-12 15 1,4-5-48,-30 40-22,34-52-80,10-6-331,19 0-7759,-11 0 6888,-1 0 0,1 0 0,0-1 1,0 0-1,8-2 0,42-19-8213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00.3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274 17 9893,'0'0'15329,"-18"-4"-14176,7 1-1016,6 1-98,0 0 0,0 1 0,0 0 0,0-1 0,-1 2 0,1-1 0,-1 1 0,1-1 0,0 1 0,-1 1 0,1-1 0,0 1 0,-1 0 0,1 0 0,0 1 1,0 0-1,0-1 0,0 2 0,0-1 0,0 0 0,1 1 0,-8 5 0,-4 7 28,1 0 0,1 1-1,0 1 1,1 0 0,-11 20 0,20-32-60,1 0 1,1 0 0,-1 0-1,1 1 1,0-1-1,0 1 1,1-1-1,-1 1 1,1 0-1,0 0 1,1-1-1,0 1 1,0 0 0,0 0-1,0 0 1,1 0-1,0-1 1,0 1-1,1 0 1,0-1-1,0 1 1,0-1-1,0 1 1,4 5-1,21 25 152,57 60 0,-58-70 34,-1 2 0,-2 0-1,37 59 1,-54-75-144,5 6 87,12 35 0,-21-48-78,0 0 1,-1 1-1,1 0 1,-1-1 0,0 1-1,-1-1 1,0 1 0,0 0-1,0 0 1,0-1 0,-2 8-1,-1-8-9,-1 0 0,1 0 0,-1 0 0,0-1 0,0 1 0,0-1 0,0 0 0,-1-1 0,0 1 0,-6 3 0,4-3-9,0 0 0,0 0 0,-1-1-1,1 0 1,-1 0 0,0-1 0,0 0 0,0-1-1,0 1 1,-12-1 0,19-1-35,0 0 0,0 0 0,0 0 1,0 0-1,0-1 0,0 1 0,0 0 0,0-1 1,0 1-1,0 0 0,0-1 0,0 1 0,1-1 0,-1 0 1,0 1-1,0-1 0,0 0 0,1 1 0,-1-1 1,0 0-1,1 0 0,-1 0 0,0 1 0,1-1 0,-1 0 1,1 0-1,0 0 0,-1 0 0,1 0 0,-1-2 1,-2-33-82,3 30 66,0-26-102,4-119-41,-2 128 150,1-1 0,1 1 0,1 0 0,10-28-1,12-26-38,12-31-639,-7 39-2816,-15 42-709,-3 11-2377,-1 5-4185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08.0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318 0 6163,'0'0'13571,"-12"0"-11863,-39 0-412,47 1-1170,-1-1-1,1 0 0,-1 1 0,1 0 0,0 0 1,-1 0-1,1 1 0,0-1 0,0 1 0,0 0 1,0 0-1,-7 6 0,2-1-61,0 1 0,0 1 0,-8 10 0,5-5 133,-9 8 110,1 0-1,2 2 0,-26 41 0,39-56-220,0 1 1,0 0-1,1 0 1,1 1 0,0-1-1,0 1 1,1 0-1,0-1 1,1 1-1,0 0 1,1 0-1,0 0 1,3 14-1,-3-22-81,1 0-1,0-1 1,0 0-1,1 1 1,-1-1-1,0 0 1,1 1-1,-1-1 1,1 0-1,0 0 1,0 0-1,0 0 1,0-1-1,0 1 1,0 0-1,0-1 1,4 2-1,39 18 41,-18-12 48,1-2 1,-1-1-1,1 0 1,32 0-1,115-2-2405,-121-4-1217,-54-18-11643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24.7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87 1 11301,'-6'28'2412,"-15"70"2647,5 1 0,-5 142 1,20-240-5053,1-1 0,0 1 0,0 0 1,0 0-1,0 0 0,0 0 1,0-1-1,1 1 0,-1 0 0,0 0 1,0 0-1,0-1 0,1 1 0,-1 0 1,1 0-1,-1-1 0,0 1 1,1 0-1,-1-1 0,1 1 0,-1 0 1,1-1-1,0 1 0,-1-1 0,1 1 1,0-1-1,-1 1 0,1-1 1,0 1-1,-1-1 0,1 0 0,0 1 1,0-1-1,0 0 0,-1 0 1,1 0-1,0 0 0,0 1 0,0-1 1,0 0-1,1-1 0,1 1-11,1-1-1,0 0 0,0 0 0,0 0 1,-1-1-1,1 1 0,-1-1 1,1 0-1,4-3 0,6-6-29,-1-1 0,0 0 0,-1 0 0,0-1 0,-1-1 0,0 0 0,-2 0-1,9-17 1,61-132-1321,-66 135 953,-2-1 0,-1 1 0,11-51 1950,-21 89-634,0 25-538,0-17-39,7 113 1290,38 213 0,-32-267-1583,17 84-30,-14-88-15,-3 1 1,5 120 0,-17-175 0,-1 30 0,0-47 0,0 0 0,0 0 0,-1 0 0,1 0 0,-1-1 0,1 1 0,-1 0 0,1 0 0,-1 0 0,0-1 0,0 1 0,0 0 0,0-1 0,0 1 0,0 0 0,-1-1 0,1 0 0,-3 3 0,-3-2 0,1 1 0,-1-2 0,0 1 0,0-1 0,0 0 0,-10 0 0,4 0 0,-113 1 0,75-3 0,39 1 7,1-1-1,0 0 1,0-1-1,0 0 1,0-1-1,0 0 1,0-1 0,0 0-1,-13-8 1,18 9-52,1 0 1,-1-1 0,1 0-1,-1 0 1,1 0 0,0-1-1,1 0 1,-1 0 0,1 0 0,0 0-1,0-1 1,1 0 0,0 0-1,0 0 1,0 0 0,0 0-1,1 0 1,-2-8 0,2-2-679,0 0 1,1 0-1,0 0 1,2 0-1,-1 0 1,2 0-1,0 1 1,8-26-1,-1 11-2007,2-1-1,1 2 1,24-44 0,33-53-8716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25.3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7347,'0'0'9671,"0"33"-5405,0-31-4204,11 238 5892,-10-206-4938,-1-25-802,0-1 1,0 0-1,1 0 0,0 0 0,1 0 0,0 0 0,0-1 0,4 10 0,-6-16-213,0-1-1,0 1 1,0-1-1,1 1 1,-1-1 0,0 1-1,0-1 1,1 1-1,-1-1 1,0 1-1,1-1 1,-1 0 0,1 1-1,-1-1 1,1 1-1,-1-1 1,0 0-1,1 0 1,-1 1 0,1-1-1,-1 0 1,1 0-1,0 1 1,-1-1-1,1 0 1,-1 0-1,1 0 1,-1 0 0,1 0-1,-1 0 1,1 0-1,0 0 1,-1 0-1,1 0 1,-1 0 0,1 0-1,-1 0 1,1-1-1,-1 1 1,1 0-1,0 0 1,-1 0 0,1-1-1,-1 1 1,0 0-1,1-1 1,-1 1-1,1-1 1,-1 1 0,0 0-1,1-1 1,-1 1-1,1-1 1,-1 1-1,0-1 1,0 1-1,1-1 1,-1 1 0,0-1-1,0 1 1,0-1-1,0 0 1,0 1-1,1-1 1,-1 0 0,25-92-596,39-110-702,-63 201 1279,0-1 0,0 1 0,1-1 0,-1 1 1,1 0-1,-1 0 0,1 0 0,0 0 0,0 0 0,0 0 0,0 0 0,4-2 0,-5 4 23,0-1 0,0 1 0,0-1 0,0 1 0,0 0 0,0-1 0,0 1 0,0 0 0,0 0 1,0 0-1,1-1 0,-1 1 0,0 0 0,0 1 0,0-1 0,0 0 0,0 0 0,0 0 0,0 1 0,1-1 0,-1 1 0,0-1 0,0 1 0,0-1 0,-1 1 0,1-1 0,0 1 0,0 0 0,0 0 0,0-1 0,1 3 0,9 15 371,0 1 0,-1 0 0,-1 1 1,11 36-1,16 73 1209,-30-106-1436,-6-22-148,0-1 0,0 0 0,1 0 0,-1 1 1,0-1-1,0 0 0,0 0 0,0 1 0,1-1 0,-1 0 0,0 0 0,0 0 1,0 0-1,1 1 0,-1-1 0,0 0 0,0 0 0,1 0 0,-1 0 0,0 0 0,1 0 1,-1 1-1,0-1 0,0 0 0,1 0 0,-1 0 0,0 0 0,1 0 0,-1 0 1,1 0-1,0 0-54,0 0 1,0-1-1,0 1 0,1 0 1,-1 0-1,0-1 1,0 1-1,0 0 1,0-1-1,0 1 0,0-1 1,0 0-1,0 1 1,0-1-1,0 0 1,0 0-1,0 1 0,0-1 1,0 0-1,0 0 1,-1 0-1,1 0 1,0-2-1,12-30-457,-3 3 81,-3 16 243,0 0-1,1 0 1,1 1 0,0 0 0,1 1 0,0-1 0,16-13 0,-25 25 179,0 0 1,1 0-1,-1 0 1,0 0-1,1 0 1,-1 0-1,0 0 1,1 1-1,-1-1 0,1 1 1,-1-1-1,1 1 1,0-1-1,-1 1 1,1 0-1,0 0 1,-1-1-1,1 1 1,-1 1-1,1-1 1,0 0-1,-1 0 0,1 0 1,-1 1-1,1-1 1,0 1-1,-1 0 1,1-1-1,-1 1 1,0 0-1,1 0 1,1 1-1,3 4 90,-1 0 0,0 0 0,0 0 0,-1 1 0,7 13 0,8 11 491,11 8 20,1-1 0,2-1-1,44 39 1,-76-76-615,-1 0 0,1 0 0,-1 0 0,1 0 0,-1 1 1,1-1-1,-1 0 0,0 0 0,1 1 0,-1-1 0,1 0 0,-1 1 0,0-1 1,1 0-1,-1 1 0,0-1 0,1 1 0,-1-1 0,0 0 0,0 1 0,1-1 1,-1 1-1,0-1 0,0 1 0,0-1 0,0 1 0,0-1 0,0 1 1,0-1-1,1 1 0,-1-1 0,-1 1 0,1 0 0,-1-2-94,0 1 1,1-1-1,-1 1 0,0-1 1,0 0-1,0 1 0,0-1 0,1 0 1,-1 0-1,0 0 0,1 0 0,-1 1 1,0-1-1,1 0 0,-1 0 1,1 0-1,-1-2 0,-4-11-2555,0 1-1,-4-23 0,1-13-4652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25.6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3602,'0'0'12843,"29"29"-9201,97 99-404,-110-113-2765,-1 2-1,0 0 1,-2 0-1,0 2 0,-1-1 1,0 2-1,-2-1 1,0 2-1,-2-1 1,0 1-1,-1 0 0,6 32 1,-6-7 69,-1 1 0,-2-1 0,-5 73 0,1-59-258,0-59-293,0 6 73,0 0 1,0-1-1,-1 1 0,0 0 0,-2 9 0,2-15-126,1 0 0,-1 1 1,1-1-1,-1 0 0,0 0 0,1 1 0,-1-1 0,0 0 1,0 0-1,0 0 0,0 0 0,0 0 0,0 0 1,0 0-1,-1 0 0,1 0 0,0-1 0,0 1 1,-1 0-1,1-1 0,0 1 0,-1-1 0,1 0 1,-1 1-1,1-1 0,0 0 0,-1 0 0,1 0 0,-3 0 1,2-1-253,1 0 1,-1 0 0,0 0-1,1 0 1,-1 0-1,1-1 1,0 1 0,-1 0-1,1-1 1,0 1 0,0-1-1,0 0 1,0 1-1,0-1 1,0 0 0,0 0-1,1 1 1,-1-1 0,1 0-1,-1 0 1,1 0 0,0 0-1,-1-3 1,-4-42-5002,4-5-1885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25.8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70 12886,'0'0'11397,"123"-26"-11205,-104 17-192,7-8-1104,0 8-2258,-14 0-3841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26.1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44 12214,'0'0'9092,"168"8"-8196,-123-8-896,7 0-64,-14-8-4802,-18-36-6051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26.8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78 0 4514,'0'0'16175,"-13"38"-14435,4-14-1454,-3 8 159,2 1 0,0 1 0,3-1 0,0 1 0,2 1 0,0 40 0,5-51 14,2-1-1,0 1 0,1-1 0,1 0 1,15 44-1,-13-51-216,1 0 1,0 0 0,1-1-1,1 0 1,1-1 0,0 0-1,1 0 1,21 21-1,-24-27-191,1 0 0,0-1 0,0 0 0,0 0 0,1-1-1,0 0 1,0-1 0,0 0 0,1-1 0,0 0-1,0 0 1,0-1 0,0-1 0,0 0 0,1 0 0,-1-1-1,1 0 1,-1-1 0,18-3 0,-25 2-47,0 0 0,0-1 1,0 1-1,-1-1 0,1 0 0,0 0 1,-1-1-1,0 1 0,1-1 0,-1 0 1,0 1-1,0-1 0,-1-1 0,1 1 1,-1 0-1,1-1 0,-1 1 0,0-1 1,0 0-1,-1 1 0,2-5 0,6-16 20,-1 1 1,7-33-1,-10 34-22,4-19-71,-2 0 0,-2 0 0,-1-1 1,-3-53-1,-1 76 28,-1 1 1,-1-1-1,0 1 1,-1-1-1,-8-22 1,8 31 29,-1 1-1,0 0 1,0-1 0,-1 2-1,0-1 1,-1 1 0,0-1-1,0 2 1,0-1 0,-1 1-1,-10-9 1,11 12 26,1 1 1,-1 0 0,0 0-1,0 0 1,0 0-1,0 1 1,0 0-1,0 0 1,0 1-1,-13-2 1,-6 2 197,-38 1 0,26 1 36,29 0-246,-1 0 0,1 0 0,-1 1 1,1 0-1,0 0 0,0 1 0,0 0 1,0 1-1,0-1 0,1 2 1,0-1-1,-13 10 0,14-10-8,-1-1 269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27.2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 1 3682,'0'0'10490,"-3"37"-6718,-1 2-2907,-14 234 3630,16-203-3196,1 163 2328,3-201-3246,1-1-1,1 0 0,2 0 1,1 0-1,14 36 1,-16-57-366,0 0 1,1 0 0,0 0-1,1-1 1,0 0 0,0 0 0,1 0-1,0-1 1,0-1 0,1 1-1,0-1 1,1-1 0,-1 0 0,1 0-1,1-1 1,-1 0 0,14 5-1,0 2 56,-5-1-895,-4-8-3062,-6-8-1437,0-12 1708,-7 11 1607,10-27-7551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27.9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3666,'0'0'16188,"6"35"-13616,45 223 2137,-43-214-3831,-7-30-644,2 0-1,-1 0 1,2-1 0,0 1 0,1-1-1,0 0 1,8 14 0,-12-26-236,0 1-1,0-1 1,0 1-1,0-1 1,0 0-1,0 1 1,0-1-1,1 0 1,-1 0-1,1 0 1,-1 0 0,1 0-1,-1 0 1,1-1-1,-1 1 1,1 0-1,0-1 1,-1 1-1,1-1 1,0 0-1,-1 1 1,1-1 0,0 0-1,0 0 1,-1 0-1,1 0 1,0 0-1,0-1 1,-1 1-1,1-1 1,0 1-1,-1-1 1,1 1 0,0-1-1,-1 0 1,1 0-1,-1 0 1,1 0-1,-1 0 1,0 0-1,1 0 1,-1 0-1,0 0 1,0-1 0,0 1-1,0-1 1,0 1-1,0 0 1,1-3-1,49-109-348,-35 74-99,34-62 0,-49 100 440,0-1-1,0 1 1,0-1-1,1 1 0,-1-1 1,0 1-1,1 0 1,-1-1-1,1 1 1,-1 0-1,1 0 1,0 0-1,-1 0 1,3 0-1,-3 0 23,0 1-1,1 0 0,-1 0 0,0 0 0,0 0 0,0 0 0,0 0 1,0 0-1,0 0 0,0 1 0,1-1 0,-1 0 0,0 1 1,0-1-1,0 1 0,0-1 0,0 1 0,0-1 0,0 1 1,-1 0-1,1-1 0,0 1 0,0 0 0,0 0 0,-1 0 0,1-1 1,1 3-1,4 9 145,0 0 1,-1 0-1,0 0 1,-1 1-1,4 20 1,0-4 152,-2-2-45,4 7 22,-1-23-246,-8-11-57,0 0 1,0 1-1,0-1 0,-1 0 0,1 0 1,0 1-1,0-1 0,0 0 1,0 0-1,0 0 0,-1 0 0,1 0 1,0 0-1,0 0 0,0-1 0,0 1 1,0 0-1,-1 0 0,1-1 1,0 1-1,0 0 0,-1-1 0,1 1 1,0-1-1,0 1 0,-1-1 1,1 1-1,0-1 0,-1 1 0,1-1 1,-1 0-1,1 1 0,0-2 1,18-27-479,-16 24 419,74-106-1159,-76 110 1213,-1 0 1,1-1 0,0 1 0,0 0 0,0 0 0,-1 0 0,1 0 0,0 0 0,0 0 0,1 0-1,-1 0 1,0 0 0,0 0 0,0 0 0,1 1 0,-1-1 0,0 0 0,0 1 0,1-1 0,-1 1 0,1 0-1,-1-1 1,0 1 0,1 0 0,-1 0 0,1 0 0,-1 0 0,1 0 0,-1 0 0,1 0 0,-1 1 0,0-1-1,1 1 1,-1-1 0,0 1 0,1-1 0,-1 1 0,0-1 0,0 1 0,1 0 0,-1 0 0,0 0-1,0 0 1,0 0 0,1 1 0,7 7 180,-1 0 0,1 0-1,-2 1 1,9 14 0,-6-10 194,86 106 1442,-95-118-1891,-23-2-2831,-2 0-466,3 0-1607,-9 0-2974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28.5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 0 7892,'0'0'8814,"-4"29"-6599,0-9-1759,-1 14 495,1 0 1,1 0-1,2 1 0,5 54 1,42 177 3780,-33-211-3980,3-1-1,41 92 1,-55-142-738,1 5-8,1 0 0,1-1 1,-1 1-1,1-1 0,1 0 0,-1 0 0,1-1 0,13 13 0,-18-20-20,-1 0-1,1 1 1,-1-1 0,1 0-1,-1 0 1,1 1-1,0-1 1,-1 0-1,1 0 1,-1 0-1,1 0 1,0 0 0,-1 0-1,1 0 1,0 0-1,-1 0 1,1 0-1,-1 0 1,1-1 0,0 1-1,-1 0 1,1 0-1,-1-1 1,1 1-1,0 0 1,-1-1 0,1 1-1,-1 0 1,1-1-1,13-16-598,40-85-1720,-45 80 1362,1 0 0,1 1 0,0 1 0,2 0 1,1 0-1,31-33 0,-45 52 974,1 1 0,0 0 0,-1-1 0,1 1 0,0 0 0,-1 0 0,1-1 0,0 1 0,0 0 0,-1 0 0,1 0 0,0 0 0,0 0 0,-1 0 0,1 0 0,0 0 0,-1 0 0,1 0 0,0 1 0,0-1 0,-1 0 0,1 0 0,0 1 0,-1-1 0,1 0 0,-1 1 0,1-1 0,0 1 0,-1-1 0,1 1 0,-1-1 0,1 1 0,-1-1 0,1 1 0,-1-1 1,0 1-1,1 0 0,0 0 0,15 27 1325,-10-17-688,1 0 0,1 0 0,0-1 0,0 1 0,1-2-1,19 18 1,-28-27-628,1 1 0,0 0 0,-1 0 0,1 0 0,0 0-1,0-1 1,0 1 0,0 0 0,-1-1 0,1 1 0,0 0 0,0-1 0,0 1-1,0-1 1,0 0 0,0 1 0,0-1 0,1 0 0,-1 0 0,0 1-1,0-1 1,0 0 0,0 0 0,0 0 0,0 0 0,0-1 0,0 1-1,0 0 1,0 0 0,1-1 0,-1 1 0,0 0 0,0-1 0,0 1-1,-1-1 1,1 0 0,0 1 0,0-1 0,0 0 0,0 1 0,0-1-1,-1 0 1,2-1 0,1-4-42,1 0-1,-1 0 0,-1 0 0,1-1 1,2-12-1,1 1 3,-1 3-64,0 0-1,-1-1 1,-1 1 0,0-1 0,-1 0-1,0-19 1,-2 34 104,0 0 1,0-1-1,-1 1 0,1 0 0,-1 0 0,1-1 1,-1 1-1,0 0 0,1 0 0,-1 0 0,0 0 1,0 0-1,1 0 0,-1 0 0,0 0 0,0 0 1,0 0-1,0 0 0,0 1 0,-1-1 0,1 0 1,0 1-1,0-1 0,0 1 0,-1 0 0,1-1 1,-3 0-1,-1 0 60,-10-4 87,0 0 0,0 2 0,-1 0 1,1 1-1,-1 0 0,1 1 0,-31 2 1,16 0-487,5-1-808,13 0-5870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29.0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106 40 10037,'0'0'2209,"-12"32"1363,-38 109 550,45-123-3297,-1 1 1,2 0-1,1 0 1,0 0-1,1 1 1,2 37-1,1-21 453,-1-34-1254,-1-1-1,1 0 1,0 0 0,0 1-1,0-1 1,0 0-1,0 0 1,1 1-1,-1-1 1,0 0-1,0 0 1,1 0-1,-1 1 1,1-1-1,-1 0 1,1 0 0,0 0-1,-1 0 1,1 0-1,0 0 1,1 2-1,1-3-23,-1 1 0,1-1 0,-1 1-1,1-1 1,-1 0 0,1 0 0,-1 0-1,1 0 1,-1 0 0,1-1 0,3 0-1,-1 0-17,0-1 0,-1 0 0,1 0-1,0 0 1,-1-1 0,1 1 0,-1-1 0,0 0-1,0 0 1,0-1 0,0 1 0,-1-1 0,0 0-1,1 0 1,-1 0 0,4-7 0,4-3-49,27-36-672,46-75 0,-72 103 395,0-1 0,-2 0 0,-1 0-1,0-1 1,-2 0 0,7-38 0,-14 70 1121,0 1 0,0-1 1,1 0-1,0 1 0,0-1 0,3 9 1,21 69 142,-13-47-380,9 45 0,3 111 499,-2 332 0,-22-509-1039,-1-1 0,0 0 0,-1 0 0,-1-1 0,-1 1 0,-11 32 0,13-44 0,0 1 0,-1-1 0,0 1 0,0-1 0,0 0 0,-1 0 0,0-1 0,0 1 0,0-1 0,0 0 0,-1 0 0,1 0 0,-1 0 0,0-1 0,-1 0 0,1 0 0,0 0 0,-1-1 0,1 1 0,-1-1 0,0-1 0,0 1 0,-11 0 0,7 0 0,1-2 0,-1 1 0,0-2 0,0 1 0,1-1 0,-1-1 0,0 1 0,1-2 0,-1 1 0,1-1 0,0-1 0,0 0 0,0 0 0,1-1 0,-1 0 0,1 0 0,0-1 0,0 0 0,1 0 0,0-1 0,0 0 0,1 0 0,-9-12 0,4 6-132,1 0-1,1 0 1,0-1 0,1 0-1,1 0 1,0-1-1,0 0 1,2 0 0,0-1-1,1 0 1,0 1 0,-1-21-1,3 18-842,1 1 1,1 0-1,0 0 0,2 0 0,0 0 1,0 0-1,2 0 0,0 0 0,1 1 1,10-22-1,0 13-2998,28-37 0,-43 62 3969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08.4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62 3650,'0'0'15393,"-6"0"-13069,5 0-1783,5 0-1,109-1 2138,125-16 1,-28 1-1759,-200 15-888,1 0-1,-1 1 0,20 1 1,-32-18-7873,-9 8-11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29.6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15143,'0'0'1833,"0"32"2547,0 108-1269,0-117-2171,0 0-1,2 0 0,7 39 0,-7-56-797,-1 0 0,1 0 0,1 0 0,-1-1 0,1 1 0,0 0-1,0-1 1,1 0 0,0 0 0,0 0 0,0 0 0,0-1-1,1 1 1,-1-1 0,8 5 0,-12-9-142,0 0 0,1 0 0,-1 0 0,0 0 0,1 0 0,-1 0 0,0 0 0,0 0 1,1 0-1,-1 0 0,0-1 0,1 1 0,-1 0 0,0 0 0,0 0 0,1 0 0,-1 0 0,0 0 0,0-1 0,1 1 0,-1 0 0,0 0 0,0 0 1,0-1-1,1 1 0,-1 0 0,0 0 0,0-1 0,0 1 0,0 0 0,0-1 0,1 1 0,-1 0 0,0 0 0,0-1 0,0 1 0,0 0 0,0-1 1,0 1-1,0 0 0,0 0 0,0-1 0,0 1 0,0 0 0,0-1 0,0 1 0,0 0 0,-1-1 0,1 1-3,3-13-105,0 0 1,0 0-1,1 1 1,1-1-1,0 1 0,0 0 1,1 1-1,1-1 1,0 1-1,1 1 0,0-1 1,0 1-1,1 1 1,17-15-1,-22 22 81,1 1 0,-1 0 0,0 1 0,1-1 0,-1 1 0,1 0 1,0 0-1,-1 0 0,1 0 0,-1 1 0,7 1 0,-8-1 36,-1 1 0,1-1 0,-1 0 0,0 1-1,1 0 1,-1-1 0,0 1 0,0 0 0,0 0 0,0 0 0,-1 1-1,1-1 1,0 0 0,-1 0 0,0 1 0,1-1 0,-1 1 0,0 0-1,0-1 1,1 6 0,12 59 499,-13-61-450,13 55 433,-10-45-368,0 0 0,-1 1-1,2 28 1,-5-44-124,-1 0-1,1 0 1,0 0 0,0 0-1,0 0 1,0 0-1,0 0 1,0 0 0,1 0-1,-1 0 1,0 0-1,0 0 1,1-1 0,-1 1-1,1 0 1,-1 0-1,0 0 1,1 0 0,0 0-1,-1-1 1,1 1-1,-1 0 1,1 0 0,0-1-1,0 1 1,-1-1-1,1 1 1,0-1 0,0 1-1,0-1 1,0 1 0,-1-1-1,1 1 1,0-1-1,0 0 1,0 0 0,0 0-1,0 1 1,0-1-1,0 0 1,2 0 0,0-5-266,6-26-11,1 0 1,2 0-1,0 1 1,3 0-1,0 1 1,2 1-1,31-40 1,-45 65 269,0 0-1,0 0 1,0 0 0,1 1-1,-1-1 1,0 1-1,1 0 1,0 0 0,-1 0-1,1 0 1,0 1 0,0 0-1,0 0 1,8-2 0,-9 3 35,-1 0 0,1 0 0,0 0 1,-1 0-1,1 0 0,0 0 0,-1 1 1,1-1-1,-1 1 0,1-1 0,-1 1 1,1 0-1,-1 0 0,1 1 0,-1-1 1,0 0-1,0 1 0,1-1 1,-1 1-1,0 0 0,-1 0 0,4 2 1,14 25 320,-1 1 0,-1 0 1,-2 1-1,12 35 1,-22-55-276,-1 0 0,2-1 1,12 19-1,-17-27-406,4-1-160,2-1-2909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30.1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80 1088,'0'0'13311,"1"-13"-10820,7-39 20,-8 51-2416,1 0-1,-1 0 1,0 0 0,1 1-1,-1-1 1,1 0 0,0 0-1,-1 0 1,1 1 0,0-1-1,-1 0 1,1 1 0,0-1 0,0 1-1,-1-1 1,1 1 0,0-1-1,0 1 1,0 0 0,0-1-1,0 1 1,-1 0 0,1-1-1,0 1 1,0 0 0,0 0 0,0 0-1,1 0 1,24 4 1687,-25-3-1609,3 0 51,0 1 1,-1 0-1,1-1 1,-1 2-1,1-1 1,-1 0-1,0 1 1,0-1-1,0 1 1,0 0-1,-1 0 1,1 0-1,-1 1 1,3 3 0,6 7 403,7 8-207,-1 0 1,-1 1-1,-1 1 0,-1 1 1,-1 0-1,-1 0 0,-1 2 0,-1-1 1,-2 1-1,10 53 0,-1 54-403,-1 181-1,-9-45-17,-5-166 0,-5 136 0,3-240 0,0 1 0,0 0 0,0-1 0,0 1 0,0 0 0,0-1 0,0 1 0,0 0 0,-1-1 0,1 1 0,0-1 0,0 1 0,-1 0 0,1-1 0,0 1 0,-1-1 0,1 1 0,0-1 0,-1 1 0,1-1 0,-1 1 0,1-1 0,-2 1 0,1 0 1,0-1 0,0 0 1,0 1-1,-1-1 0,1 0 0,0 0 0,-1 0 1,1 0-1,0 0 0,0 0 0,-1 0 0,1 0 1,0-1-1,0 1 0,0 0 0,-1-1 1,1 1-1,0-1 0,0 1 0,0-1 0,0 0 1,0 0-1,0 1 0,0-1 0,0 0 0,0 0 1,0 0-1,0 0 0,0 0 0,0-2 0,-3-2-797,0-1 0,1 0 0,0 0 0,-5-11 0,-4-24-8995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36.0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35 3506,'0'0'19312,"26"10"-17788,84 32-321,-94-37-845,-1 0 0,0-2-1,1 0 1,0 0 0,0-2 0,0 0-1,0 0 1,22-4 0,8 2 536,-45 1-1025,0 0 0,1 0 0,-1 0 0,0 0 0,0 0 0,0 0 0,0 0-1,0 0 1,1-1 0,-1 1 0,0 0 0,0-1 0,0 1 0,0-1 0,0 1 0,0-1 0,0 0 0,0 1 0,0-1 0,0 0 0,0 0 0,0 1 0,-1-1 0,1 0 0,0 0-1,-1 0 1,1 0 0,0 0 0,0-2 0,0 0-464,-1-1-1,0 1 0,1-1 0,-1 1 1,0-1-1,-1 0 0,0-5 1,-1-10-3802,2-16-6373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36.2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79 10565,'0'0'17832,"220"-17"-17224,-143-1-352,-13 9-144,-5 9-96,-14 0 0,-7 0-16,-18 0-352,-7 0-992,0 0-1938,-7-17-2128,-6 0-4211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36.6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37 8980,'0'0'7017,"33"-3"-4045,205-26 128,-191 26-2770,0 1 0,57 6 0,-97-3-237,1 0-1,-1 0 1,0 1 0,1 0 0,-1 0 0,0 1 0,0 0 0,-1 0 0,1 1 0,-1 0 0,1 0 0,-1 0 0,-1 1 0,1 0 0,0 0 0,-1 0 0,0 1 0,-1 0 0,9 12 0,-8-9 229,0 1 0,0 0 0,-1 0 1,0 0-1,-1 0 0,0 1 1,-1-1-1,0 1 0,-1 0 0,0-1 1,0 1-1,-1 0 0,-2 18 0,-1-16-76,0 0-1,-1 0 0,0 0 0,0-1 0,-2 0 0,-9 18 0,-51 72 580,42-68-621,-23 43-1,-32 110 171,64-143-409,15-44-19,0-1 0,0 1 1,0 0-1,-1 0 0,1 0 0,0 0 0,0 0 0,0 0 0,0 0 0,0 0 0,0 0 0,0 0 0,0 0 1,0 0-1,0 0 0,0 0 0,-1 0 0,1 0 0,0 0 0,0 0 0,0 0 0,0 0 0,0 0 0,0 0 0,0 0 1,0 0-1,0 0 0,0 0 0,-1 0 0,1 0 0,0 0 0,0 0 0,0 0 0,0 0 0,0 0 0,0 0 0,0 0 1,0 0-1,0 0 0,0 0 0,0 0 0,-1 0 0,1 0 0,0 1 0,0-1 0,0 0 0,0 0 0,0 0 1,0 0-1,0 0 0,0 0 0,0 0 0,0 0 0,0 0 0,0 0 0,0 1 0,0-1 0,0 0 0,0 0 0,0 0 0,-2-13-3492,3-8-69,0-1 0,6-29 0,10-23-4346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36.9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48,'0'0'21450,"187"17"-19145,-110-17-736,7 0-417,-13 9-688,-6 0-384,-7 0-48,-13-1-32,-19 1-1088,-7-9-1169,-6 17-1761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37.1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7876,'0'0'4514,"1"28"-179,5 56-308,33 155 0,-19-151-2383,61 158-1,-79-241-1630,-1-1-10,1 0 0,-1 0 0,1 0 0,0-1 0,0 1 0,0-1 1,1 0-1,-1 1 0,1-1 0,0 0 0,-1 0 0,1-1 0,5 4 0,-8-6-36,0 0-1,0 0 1,0 0-1,0 0 1,1 0-1,-1 0 1,0 0-1,0 0 1,0 0 0,1 0-1,-1 0 1,0 0-1,0 0 1,0 0-1,0 0 1,1 0-1,-1 0 1,0 0-1,0 0 1,0 0-1,0 0 1,1 0-1,-1-1 1,0 1 0,0 0-1,0 0 1,0 0-1,0 0 1,0 0-1,1 0 1,-1-1-1,0 1 1,0 0-1,0 0 1,0 0-1,0 0 1,0-1 0,0 1-1,0 0 1,0 0-1,0 0 1,0-1-1,0 1 1,0 0-1,0 0 1,0 0-1,0-1 1,3-18-1289,-3-32-1663,0 39 1529,0-37-4317,0-24-2644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37.3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 1 4306,'0'0'10373,"-26"183"-6259,26-61-817,0 8-720,0 10-224,20-27-640,18-9-640,1-60-545,6-9-528,-6-18-16,-7-17-32,-6 0-128,0-9-833,-7-34-1104,1-18-1680,5-17-2946,-12 8-5827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37.7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4418,'0'0'6077,"0"28"-687,-1 15-3479,3 113 3800,-1-131-4529,5 59 1481,-5-77-2483,0 0 0,0 0 0,1-1 0,0 1 1,0 0-1,1-1 0,0 1 0,6 10 0,-8-16-189,-1 0-1,1-1 0,0 1 1,0 0-1,-1 0 1,1 0-1,0-1 0,0 1 1,0 0-1,0-1 1,0 1-1,0-1 0,0 1 1,0-1-1,0 1 1,0-1-1,0 0 0,0 1 1,0-1-1,0 0 1,1 0-1,-1 0 0,0 0 1,0 0-1,0 0 1,0 0-1,0 0 0,0-1 1,0 1-1,1 0 0,-1-1 1,0 1-1,0-1 1,0 1-1,0-1 0,0 1 1,0-1-1,-1 0 1,1 1-1,0-1 0,0 0 1,0 0-1,-1 0 1,1 0-1,0 0 0,-1 0 1,1 0-1,-1 0 1,1-1-1,51-108-955,-33 66 360,2 0 0,53-80 0,-73 123 591,0-1-1,0 1 1,0 0-1,0-1 1,0 1-1,0 0 0,1 0 1,-1 0-1,0 0 1,1 0-1,-1 0 1,1 1-1,-1-1 1,1 0-1,-1 1 1,1-1-1,0 1 1,-1-1-1,1 1 1,0 0-1,-1 0 1,1 0-1,2 0 1,-1 0 38,0 1 1,0 0-1,0 0 1,1 0-1,-2 1 1,1-1-1,0 1 1,0 0-1,0-1 1,-1 1-1,4 4 0,6 6 393,0 0-1,-2 1 0,16 24 0,-24-34-310,25 40 1108,28 66 1,-29-54-654,-24-51-551,-1 0-1,0 0 1,1 0-1,-1 0 1,-1 0-1,1 1 1,-1-1-1,1 5 1,-1-7-144,0-13-3870,0 6 3035,-1-1 0,1 1 0,-1-1 0,0 1 0,0-1 0,-1 1 0,-3-9 1,-3-10-2788,-6-37-8879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38.1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7235,'0'0'11245,"28"12"-8331,93 43-588,-110-49-2030,0 1-1,-1 0 1,1 0 0,-2 1-1,1 0 1,-1 1-1,0 0 1,12 17-1,-8-4 275,0 0-1,17 39 0,-28-55-492,17 39 247,-1 2 1,-3 0-1,-2 1 1,-2 0-1,-3 1 1,-1 0-1,0 83 1,-7-121-298,-4 135 580,2-126-485,-1 0-1,-1 0 1,0-1-1,-2 0 1,-7 20-1,12-37-154,1 0 0,-1 0 0,0 0 0,1 0 0,-1 0-1,0 0 1,0 0 0,0 0 0,-1-1 0,1 1 0,0 0 0,-1 0 0,1-1 0,-1 1 0,1-1-1,-1 0 1,0 1 0,1-1 0,-4 1 0,4-3-164,-1 0-1,1 0 1,0 0-1,-1 0 0,1 0 1,0 0-1,0-1 1,0 1-1,0-1 1,0 1-1,0-1 1,0 1-1,0-1 1,0 1-1,1-1 1,-1 0-1,1 1 1,-1-1-1,1 0 1,0 1-1,-1-4 0,-6-36-5345,0-2-2408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11.5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0 496,'0'0'1153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38.6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395 43 8708,'0'0'16205,"-20"-7"-14431,-67-22-403,82 27-1276,-1 1 0,1 0 0,-1 0 0,1 0 0,-1 0 0,1 1 0,-1 0-1,0 0 1,1 1 0,-1-1 0,1 1 0,-1 1 0,1-1 0,-1 1 0,1-1 0,0 2 0,0-1 0,0 0-1,0 1 1,0 0 0,1 0 0,-1 1 0,1-1 0,0 1 0,0 0 0,-6 8 0,-1 4-43,0 0 1,1 1-1,1 0 1,1 1-1,-10 31 1,14-39 20,-10 28-4,2-10 26,1 1 0,2 0 0,1 0 0,-8 55 0,14-63 7,1 31 138,2-49-230,-1 0 0,0 0 0,1 0 0,0 0 0,0 0 0,0 0 0,0 0 1,0 0-1,1 0 0,-1-1 0,1 1 0,0 0 0,3 3 0,4 2-2,0-1 0,0 0-1,1-1 1,-1 0 0,1 0 0,22 8-1,-1-2 78,39 8 0,-28-12-55,-1-3-1,1-1 1,67-2-1,-94-2-48,-14 0-64,0 0 0,0 0 1,1 0-1,-1-1 0,0 1 1,0 0-1,0-1 0,0 1 1,0 0-1,0-1 0,1 0 1,-1 1-1,0-1 0,0 1 1,-1-1-1,1 0 0,0 0 1,0 0-1,0 0 0,0 1 1,-1-1-1,1 0 0,0 0 0,-1 0 1,1-1-1,-1 1 0,1 0 1,-1 0-1,1 0 0,-1 0 1,0-2-1,2-39-7655,-2 32 1909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38.9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27 2449,'0'0'19620,"23"0"-17865,156 0 1108,170-9-782,-334 6-2118,-12-3-222,-3 6 186,0-1 0,-1 1 0,1-1 0,0 1 0,0-1-1,-1 1 1,1-1 0,0 1 0,-1 0 0,1-1 0,-1 1-1,1-1 1,-1 1 0,1 0 0,0-1 0,-1 1-1,1 0 1,-1 0 0,1-1 0,-1 1 0,0 0 0,1 0-1,-1 0 1,-37 0-6829,13 0-58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1:11.3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241 89 6771,'0'0'21730,"-22"8"-20361,5-4-1130,10-3-172,-1 1 0,1 0 0,0 0 0,1 0 1,-1 1-1,0 0 0,1 0 0,-1 1 0,1 0 0,0 0 0,0 0 1,1 1-1,-1 0 0,1 0 0,0 0 0,1 1 0,-1 0 0,1-1 1,-4 8-1,-1 5 134,-2 2-42,1 1 0,1 0 0,1 0 0,1 1 1,1 0-1,-5 26 0,6-2-159,1 0 0,4 68 0,2-87 0,1-1 0,1 1 0,2-1 0,0 0 0,17 41 0,-20-58 0,0 0 0,1-1 0,0 1 0,1-1 0,0 0 0,0 0 0,1 0 0,0-1 0,0 0 0,1 0 0,0-1 0,0 0 0,0 0 0,1 0 0,16 8 0,-7-5 0,0-2 0,0 0 0,1 0 0,0-2 0,0 0 0,1-1 0,-1-1 0,1-1 0,19 0 0,-18-2 0,-8 1 0,-1-1 0,0-1 0,1 0 0,14-3 0,-23 3 0,1 0 0,0 0 0,0-1 0,-1 0 0,1 1 0,-1-1 0,0-1 0,1 1 0,-1 0 0,0-1 0,0 0 0,-1 1 0,1-1 0,0 0 0,-1-1 0,3-4 0,5-10 0,-1 0 0,-1-1 0,-1-1 0,-1 1 0,0-1 0,-2 0 0,5-35 0,-2-150 0,-7 168 0,-1 17 0,-1 0 0,-1-1 0,-1 1 0,0 1 0,-2-1 0,0 1 0,-1 0 0,-15-27 0,-11-15 0,-45-61 0,70 110 0,0 0 0,3 3 0,-1 1 0,1 1 0,-1-1 0,-1 1 0,-8-8 0,13 13 0,-1 0 0,1 1 0,0-1 0,-1 1 0,0 0 0,1-1 0,-1 1 0,0 0 0,1 1 0,-1-1 0,0 0 0,0 1 0,0 0 0,0 0 0,0-1 0,1 2 0,-1-1 0,0 0 0,0 1 0,0-1 0,0 1 0,-3 1 0,-6 4 0,1 0 0,0 1 0,0 0 0,1 1 0,0 0 0,1 0 0,-16 19 0,-22 17 0,41-40 0,4-3-1,0 0 0,0 0 1,0 1-1,1-1 0,-1 1 1,1-1-1,-1 1 0,1 0 0,-1 0 1,0 2-1,1-3-268,2 24-6977,7-12 685,14-2 2192,-14-8 1495,30 15-8086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1:11.7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66 1 9332,'0'0'9551,"-6"32"-7326,-34 224 2610,21 189 325,19-440-5129,0 25 115,1-1-1,7 40 1,-6-57-129,1 0 0,1-1 0,0 1 0,0-1 0,1 0 0,0-1 0,1 1 0,10 14 0,-9-16-11,0 0 1,1 0-1,0-1 0,0 0 1,1 0-1,0-1 0,0 0 1,1-1-1,0 0 0,0 0 1,12 4-1,-6-5-95,0 0 0,1-1 0,0-1 0,0 0 0,0-1 0,29-1 0,-44-3-118,-1 1 0,0-1 0,0 1 0,0-1 0,0 1 0,0-1 0,0 0 0,0 0 0,0 0 0,-1 1 0,1-1 1,-1 0-1,0 0 0,1 0 0,-1 0 0,0 0 0,0-3 0,1-5-1206,6-24-3603,-1 0-2145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1:12.3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7860,'0'0'10116,"-1"32"-8240,3 373 4108,4-331-4664,3 0 1,25 93 0,-32-158-1261,0 0-1,1 0 1,0-1 0,1 1 0,0-1 0,7 11 0,-9-17-80,-1 0 1,1 0-1,0-1 1,0 1-1,0 0 1,0-1-1,0 1 1,0-1-1,0 0 1,0 0-1,0 0 1,1 0-1,-1 0 1,1 0-1,-1-1 1,1 1-1,-1-1 1,1 1-1,-1-1 1,1 0-1,-1 0 1,1 0-1,-1-1 1,1 1-1,3-1 1,-3 0-55,-1 0 1,1 0 0,0 0 0,-1 0-1,1-1 1,-1 1 0,0-1-1,1 1 1,-1-1 0,0 0 0,0 0-1,0 0 1,0 0 0,2-4 0,22-36-554,-17 25 293,-2 4 166,-3 6-48,0 0 1,1 0-1,-1 0 1,1 1-1,8-8 1,-11 12 158,0 1 0,0-1 0,1 0 0,-1 1 0,1-1 1,0 1-1,-1 0 0,1 0 0,0 0 0,0 0 0,-1 0 0,1 1 1,0-1-1,0 1 0,0 0 0,0 0 0,0 0 0,0 0 0,3 1 0,1 1 84,1 1-1,-1 0 1,0 0-1,0 0 0,0 1 1,-1 0-1,1 0 0,-1 1 1,0 0-1,0 0 1,6 7-1,14 11 428,-1-1 82,-23-19-498,0-1 1,0 1-1,1-1 0,0 1 0,-1-1 1,1 0-1,0 0 0,0 0 0,0-1 0,0 1 1,0-1-1,0 0 0,1 1 0,-1-1 1,0-1-1,1 1 0,-1 0 0,5-1 0,-8 0-42,0 0 0,1 0 0,-1 0 0,1 0 0,-1 0 0,1 0 0,-1 0 0,0 0 0,1 0 0,-1-1 0,1 1 0,-1 0 0,0 0 0,1 0 0,-1-1 0,0 1 0,1 0 0,-1 0 0,0-1 0,1 1 0,-1 0 0,0-1 0,1 1 0,-1 0 0,0-2 0,6-7-72,0-1-1,-1 1 0,-1-1 1,0-1-1,0 1 0,3-17 1,11-69-196,-17 89 241,0-1 1,0 1-1,-1 0 1,0 0-1,-1-10 0,1 14 32,-1 1 0,0 0 0,1 0 0,-1 0 0,0 0 0,0 0 0,0 0 0,0 0 0,-1 0 0,1 0 0,0 0 0,-1 0 0,0 1 0,1-1 0,-1 1 0,0-1 0,0 1 0,-3-2 0,-13-7 266,-1 1 0,0 1 0,0 0 0,-1 2 0,0 0 0,0 1 0,0 1 0,-1 1 0,0 1 0,1 1 0,-26 2 0,44-1-248,0 0 0,1 0 1,-1 0-1,0 0 0,0 1 1,1-1-1,-1 1 1,0-1-1,0 1 0,1 0 1,-1-1-1,1 1 0,-1 0 1,1 0-1,-1 0 0,1 0 1,-1 0-1,1 1 0,0-1 1,0 0-1,0 1 0,0-1 1,0 1-1,0-1 1,0 1-1,0-1 0,0 1 1,1 0-1,-1-1 0,1 1 1,-1 2-1,-2 4-62,-1 2-162,0 1 0,1 0 0,0 0 0,1 0 1,0 0-1,1 1 0,0-1 0,1 0 0,2 19 0,-2-29-4,1 0 0,-1 1-1,1-1 1,0 0 0,0 0 0,0 0-1,-1 0 1,1 0 0,0 0 0,0 0-1,0-1 1,1 1 0,-1 0 0,0 0 0,0-1-1,0 1 1,1-1 0,-1 1 0,0-1-1,0 1 1,1-1 0,-1 0 0,0 0-1,1 1 1,-1-1 0,0 0 0,3-1 0,0 2-976,25 0-6483,8-1-3214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1:12.9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0 122 10197,'0'0'3129,"2"31"1655,14 189 1056,-14-185-4589,-2-16-470,1-1 0,1 1 0,7 36 0,-8-54-764,0 1 0,0-1 0,-1 1 1,1-1-1,0 1 0,0-1 0,1 1 0,-1-1 0,0 0 0,0 0 0,1 1 1,-1-1-1,0 0 0,1 0 0,-1-1 0,1 1 0,-1 0 0,1 0 0,0-1 1,2 2-1,34 3-134,-33-5 102,1 0 0,-1 0 0,1 0 0,-1-1 0,0 0 1,1 0-1,-1 0 0,0-1 0,0 0 0,8-3 0,-9 2-6,-1 0 0,1 0 0,-1 0 0,0 0 0,0-1 0,0 0-1,0 1 1,-1-1 0,1 0 0,-1 0 0,0 0 0,0-1 0,0 1 0,1-6 0,6-22-176,-1-1 0,-1-1 1,4-64-1,-7-109-1005,-5 136 2361,1 82 943,3 22-1631,1-1 1,2 1-1,1-1 0,1 0 1,23 55-1,7 28 41,6 30-440,-18-64-75,20 112 1,-41-149 2,-3 74 0,-2-81 0,-5 40 0,4-71 0,0 0 0,0-1 0,0 1 0,-1-1 0,1 0 0,-2 1 0,1-1 0,0 0 0,-1 0 0,0 0 0,-5 6 0,5-9 0,0-1 0,-1 1 0,1 0 0,0-1 0,-1 0 0,0 0 0,1 0 0,-1 0 0,0-1 0,1 1 0,-1-1 0,0 0 0,0 0 0,1 0 0,-1-1 0,-4 0 0,-13 0 0,-26 2 0,24 1 0,-1-2 0,-46-5 0,63 3 0,0-1 0,0 0 0,1-1 0,-1 0 0,1 0 0,0 0 0,0-1 0,0 0 0,-8-9 0,2 3 0,10 9-45,1 0 0,0 1 0,-1-1 1,1 0-1,0 0 0,0 0 0,0-1 0,0 1 0,0 0 0,0 0 0,1 0 1,-1-1-1,1 1 0,-1-4 0,1-38-2542,1 24 597,0-31-3808,4-8-1915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1:14.6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45 1793,'0'0'19046,"0"-6"-16832,3-12 1993,8 43-491,-5-6-4443,11 26 1078,-2 1 1,-2 0 0,-3 0-1,-1 2 1,4 72 0,-11-94-224,8-15-53,-4-10-57,-5-2-15,1 0 0,-1-1 1,0 1-1,0-1 0,0 1 0,0 0 0,0-1 0,-1 0 0,1 1 0,0-1 0,-1 0 0,1 1 0,-1-1 0,1 0 1,-1 1-1,0-1 0,0 0 0,0 0 0,0-2 0,2-7 10,82-282-16,-83 289 0,3-9-19,1 0 0,0 1 1,0 0-1,14-21 0,5 17-100,-19 14 108,0 0 0,0 0 0,0 0 0,0 1 0,1 0 1,-1 0-1,0 0 0,1 1 0,-1-1 0,0 1 0,6 1 1,-1-1-32,-7 1 46,-1-1 0,1 1 0,0-1 0,-1 1 0,1 0 0,-1 0 0,1 0 0,-1 0 0,1 1 0,-1-1 1,1 1-1,-1-1 0,0 1 0,0 0 0,0 0 0,2 3 0,30 40 135,-22-28-79,-1 1-19,0 1 0,-1 1 1,-1 0-1,-1 0 1,-1 1-1,0 0 1,-2 0-1,3 24 0,-3-18-37,2 0 0,0 0 0,19 44 0,-23-62-9,-3-8-101,-3-11-4979,0 4 3029,-2 0 0,1 0 1,-1 1-1,0 0 0,-10-9 0,15 14 1980,-31-26-12602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1:16.6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76 32 1825,'0'0'12832,"-3"0"-11399,-13 0 5199,8-10-2339,8 9-4228,-1 0-1,0 0 1,0 0-1,1 1 1,-1-1-1,0 0 1,1 0-1,-1 0 1,1 0-1,-1 0 1,1 0-1,-1-1 1,1 1-1,0 0 1,0 0-1,-1 0 1,1 0-1,0-1 1,1 1-73,-1 1 0,1 0 0,0 0 0,-1 0 0,1 0 1,0 0-1,-1 0 0,1 0 0,-1 0 0,1 0 0,0 0 1,-1 0-1,1 0 0,0 0 0,-1 0 0,1 1 0,0-1 1,-1 0-1,1 0 0,-1 1 0,2 0 0,45 27 22,-43-26 66,0 1-1,0 0 0,0 0 1,-1 0-1,1 0 1,-1 0-1,0 1 1,0 0-1,0 0 0,-1-1 1,1 2-1,2 6 1,-5-10 152,0-1-210,0 1 0,0-1 0,0 0 0,0 1 0,0-1 0,0 0 0,0 1 1,0-1-1,0 0 0,0 1 0,0-1 0,0 0 0,0 1 0,-1-1 0,1 0 0,0 1 0,0-1 1,0 0-1,-1 1 0,1-1 0,0 0 0,0 0 0,-1 0 0,1 1 0,0-1 0,0 0 0,-1 0 0,1 0 1,0 1-1,-1-1 0,1 0 0,0 0 0,-1 0 0,1 0 0,0 0 0,-1 0 0,1 0 0,0 0 1,-1 0-1,1 0 0,-1 0 0,1 0 0,0 0 0,-1 0 0,1 0 0,-89 0 492,50 0-514,30 0-90,10 0-70,113 0 1785,-122 14-2962,-1-11 384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1:18.7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 15 2849,'0'0'13836,"-4"-3"-11752,-13-9-129,16 13-1848,1-1 0,-1 0 0,1 1 0,0-1-1,-1 1 1,1-1 0,-1 1 0,1-1 0,0 1 0,0-1 0,-1 1-1,1 0 1,0-1 0,0 1 0,-1-1 0,1 1 0,0 0 0,0-1-1,0 1 1,0-1 0,0 1 0,0 0 0,0-1 0,0 1 0,0 0-1,1-1 1,-1 1 0,0-1 0,0 2 0,0 1 251,0 60 764,0 56 541,19 163 0,-12-232-1421,-2-1 85,4 1 1,22 78-1,8-30-209,-34-87-119,0-1 0,1 0 1,0 0-1,1-1 0,0 1 0,15 14 0,-20-23-22,0 1 0,0-1-1,0 1 1,1-1 0,-1 0-1,0 0 1,1 0 0,-1 0-1,0 0 1,1 0 0,-1-1-1,1 1 1,0-1 0,-1 1-1,1-1 1,-1 0 0,1 0-1,-1-1 1,1 1 0,0 0-1,-1-1 1,1 1 0,4-3-1,-1 0-110,0 0-1,1 0 0,-1 0 0,0-1 1,0 0-1,-1 0 0,8-8 0,126-139-3370,-136 147 3410,1 0 1,-1 0 0,1 0-1,0 1 1,0 0-1,0 0 1,1 0 0,-1 0-1,0 0 1,1 1-1,0 0 1,0 0 0,0 1-1,0-1 1,0 1-1,0 0 1,0 0 0,0 0-1,0 1 1,6 0 0,-2 0 100,0 0 1,0 1 0,0-1-1,10 4 1,-15-3 51,0 1 0,0-1 0,0 1 0,0 0 1,-1 0-1,1 0 0,-1 1 0,0-1 0,1 1 0,-1 0 0,3 4 1,11 13 386,-14-16-351,-1-1 0,1 1-1,-1-1 1,1 1 0,0-1 0,1 0 0,-1 0 0,0-1 0,1 1 0,0-1 0,-1 1 0,1-1 0,0 0 0,0-1 0,0 1 0,1-1-1,-1 1 1,0-1 0,9 1 0,-12-3-103,0 1-1,0 0 1,-1 0 0,1 0-1,0-1 1,0 1-1,0-1 1,0 1-1,-1 0 1,1-1 0,0 0-1,-1 1 1,1-1-1,0 1 1,-1-1-1,1 0 1,0 1 0,-1-1-1,1 0 1,-1 0-1,0 1 1,1-1 0,-1 0-1,1-1 1,7-24-106,-7 22 94,3-23 1,-1 1-1,-1-1 1,-1 0 0,-3-28-1,1 2-69,1 45 68,0-15-64,-4-39 0,3 57 84,0 0-1,0 0 1,0 1-1,0-1 1,-1 1-1,1-1 1,-1 1-1,0 0 1,-1-1-1,1 1 0,-1 0 1,0 0-1,0 1 1,-4-6-1,4 8 35,1 0-1,0 0 0,0 0 0,-1 1 1,1-1-1,-1 0 0,1 1 1,0 0-1,-1-1 0,1 1 0,-1 0 1,1 0-1,-1 1 0,1-1 1,-3 1-1,-8 0 562,5-1-405,-1 1 0,1 1 1,0-1-1,0 1 0,0 0 0,0 1 0,1 0 1,-1 0-1,-7 5 0,-10 7 167,-27 20 0,50-33-324,-9 7-17,0 1 0,1 1 1,0-1-1,1 2 1,0-1-1,1 1 1,0 0-1,1 1 1,0 0-1,1 0 1,1 1-1,0-1 1,0 1-1,2 1 1,0-1-1,0 0 0,1 1 1,1 23-1,1-38-96,0 0 0,0 1-1,0-1 1,0 1-1,0-1 1,0 0 0,1 1-1,-1-1 1,0 1 0,0-1-1,0 0 1,1 1-1,-1-1 1,0 0 0,0 1-1,1-1 1,-1 0-1,0 1 1,1-1 0,-1 0-1,1 0 1,-1 0 0,0 1-1,1-1 1,-1 0-1,0 0 1,1 0 0,-1 0-1,1 0 1,-1 1-1,1-1 1,-1 0 0,1 0-1,20 0-2702,-12-1 1416,30 0-3724,11-6-1443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1:19.3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27 123 8964,'0'0'2897,"-2"26"649,2 2-2667,-12 160 3354,0 54 1367,12-241-5593,1 0 1,-1 0-1,1 0 0,0 0 1,-1 0-1,1 0 1,0 0-1,0-1 1,0 1-1,0 0 1,0-1-1,-1 1 1,1-1-1,0 1 1,0-1-1,0 1 0,1-1 1,-1 1-1,0-1 1,0 0-1,0 0 1,0 0-1,0 1 1,0-1-1,0 0 1,0 0-1,1-1 0,-1 1 1,0 0-1,1-1 1,39-3-13,-35 2 13,-1-1-1,1 0 1,0-1-1,-1 1 1,0-1-1,0 0 1,0 0-1,0 0 1,-1-1-1,0 0 0,0 0 1,0 0-1,4-6 1,-5 6-6,12-16-36,-2-1 0,0-1-1,-1 0 1,-2 0 0,0-1-1,10-41 1,-7 9-464,10-103 1,-20 97 269,-4-2 216,1 58 1370,0 17 640,2 26-1239,1-1 0,2 0 0,12 48 0,58 305 639,-46-223-1398,9 38 0,-27-151 0,-3 0 0,-1 1 0,-2 75 0,-5-122 0,0 0 0,0 0 0,-1 0 0,0 0 0,0-1 0,0 1 0,-1 0 0,0-1 0,-1 1 0,1-1 0,-1 1 0,0-1 0,-1 0 0,-4 6 0,6-11 0,1 1 0,-1 0 0,0-1 0,1 1 0,-1-1 0,0 1 0,0-1 0,0 0 0,0 0 0,-1 0 0,1 0 0,0 0 0,0 0 0,-1-1 0,1 1 0,-4 0 0,-43-1 0,23-1 0,9 1 0,-1 0 0,1-1 0,-1-1 0,1-1 0,-34-9 0,40 7 5,-1 0-1,0 0 1,1-2-1,0 1 1,1-1-1,0-1 1,0 0 0,0 0-1,1-1 1,0 0-1,1-1 1,0 0-1,-9-14 1,10 11-260,0 0-1,1-1 1,0 0-1,2-1 1,-1 1 0,1-1-1,1 0 1,1 0 0,0 0-1,1-24 1,0 12-823,3-36-3732,-1 57 3745,0 0-1,0 1 0,0-1 0,1 0 1,0 1-1,0-1 0,1 1 0,4-8 1,23-23-10277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12.2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182 256 1809,'19'0'26764,"-39"2"-25419,11 3-1324,1 0 1,-1 0 0,1 1 0,1 1-1,-1-1 1,1 1 0,1 0 0,-1 1-1,1 0 1,0 0 0,1 0 0,0 0 0,0 1-1,1 0 1,0 0 0,-4 14 0,-2 9-26,2-1 0,2 1 0,-6 57 1,7 142 61,6-221-56,0 0 0,1-1-1,1 1 1,0 0 0,0-1 0,0 0-1,1 0 1,1 0 0,0 0-1,0 0 1,0-1 0,1 0 0,0 0-1,1-1 1,0 1 0,0-2-1,1 1 1,15 10 0,-10-8-8,0-1 1,0 0-1,1-1 0,0-1 1,0 0-1,1-1 1,0-1-1,0 0 0,0-1 1,0-1-1,27 2 1,-39-4 5,0 0 0,0-1 0,-1 1 0,1 0 0,0-1 0,0 0 0,-1 0 0,1 1 0,0-2 1,-1 1-1,1 0 0,-1 0 0,1-1 0,-1 0 0,1 1 0,-1-1 0,0 0 0,0 0 0,3-4 1,1-3 11,-1 0 1,1 0 0,-2 0 0,5-14 0,-3 9 6,8-22 32,-2-2 0,-1 1 0,-2-1-1,8-77 1,-9-156 7,-8 246-58,-1-1 3,-1 1-1,-1 0 1,-1-1 0,-2 2-1,0-1 1,-18-43 0,19 56 24,-1 1 0,0 0 0,0 0 0,-1 0 0,0 1 0,-1 0 1,-1 0-1,1 1 0,-1 0 0,-1 1 0,0 0 0,0 0 0,0 1 0,-1 0 1,0 1-1,0 0 0,-19-6 0,25 11-30,0 0-1,0 0 1,0 0 0,-1 1-1,1 0 1,0 0 0,0 0 0,0 1-1,0-1 1,0 1 0,0 0-1,0 1 1,0-1 0,0 1-1,0 0 1,1 1 0,-1-1 0,1 1-1,-1-1 1,-6 7 0,-13 12-83,12-12 58,2 0 1,-1 1 0,-15 19 0,17-18-147,1 0 1,0 1 0,0 0-1,1 0 1,1 1-1,0-1 1,1 1 0,0 1-1,1-1 1,0 1-1,-2 16 1,5 57-6683,1-56-353,0-20-1115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1:20.1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52 1 1569,'0'0'16751,"-7"13"-14643,-1 2-1745,2 0 0,0 1 0,0-1 1,2 1-1,0 0 0,0 1 0,2-1 0,-1 30 0,2 330 4928,0-331-4769,4 79 577,-1-107-984,1 0 0,1 0 0,0 0-1,1 0 1,8 18 0,-10-29-110,-1 0-1,2-1 1,-1 1-1,0-1 1,1 0 0,0 0-1,1 0 1,-1-1-1,1 0 1,-1 1-1,1-2 1,1 1 0,-1 0-1,6 2 1,-7-4-47,0-1-1,0 1 1,0-1 0,0 0-1,0 0 1,0 0 0,0 0-1,0-1 1,0 0 0,1 0-1,-1 0 1,0 0 0,0-1-1,0 0 1,0 1 0,0-1-1,0-1 1,0 1 0,0-1 0,0 1-1,0-1 1,6-4 0,3-6-240,1 0 1,-1-1 0,-1-1 0,-1 0-1,12-18 1,32-35-838,-43 55 764,-1 2-1,1 0 1,0 0 0,20-11 0,-27 18 305,-1 1-1,1 0 1,0-1 0,-1 2-1,1-1 1,0 0 0,0 1 0,0 0-1,1 0 1,-1 1 0,0-1-1,0 1 1,0 0 0,0 1 0,0-1-1,1 1 1,5 2 0,-4 0 163,0 1-1,1 0 1,-2 0 0,1 1 0,0 0 0,-1 0-1,0 1 1,0 0 0,-1 0 0,9 11 0,-7-8 220,0-1 0,0 0 1,1-1-1,11 9 1,-19-16-321,0 1 0,1-1-1,-1 1 1,1-1 0,0 1 0,-1-1 0,1 0 0,-1 1 0,1-1 0,0 0 0,-1 1 0,1-1 0,0 0 0,-1 0-1,1 1 1,0-1 0,-1 0 0,1 0 0,0 0 0,-1 0 0,1 0 0,0 0 0,-1 0 0,1 0 0,0-1 0,0 1 0,-1 0-1,1 0 1,-1 0 0,1-1 0,0 1 0,-1 0 0,1-1 0,0 1 0,-1-1 0,1 1 0,-1-1 0,1 1 0,-1-1-1,1 1 1,-1-1 0,1 0 0,7-30-124,-7 22 147,8-38-73,-2 0-1,-2 0 1,-2-71 0,-4 111 47,0 0 0,0 0 0,-1-1 0,0 1 0,0 0 0,-1 0 0,0 1 0,0-1 0,0 0 0,-1 1 0,0 0 0,0 0 0,-1 0 0,0 1 0,0-1 0,0 1 0,-1 0 0,1 0 0,-1 1 0,0 0 0,0 0 0,-1 0 0,1 1 0,-1 0 0,0 0 0,0 1 0,0 0 0,-11-2 0,14 2 71,-1 1 0,1 0-1,0 1 1,-1-1 0,1 1 0,-1 0-1,1 0 1,0 0 0,-1 1-1,1 0 1,0-1 0,-1 1 0,1 1-1,0-1 1,0 1 0,0 0-1,0-1 1,0 2 0,0-1-1,1 0 1,-1 1 0,1 0 0,-1 0-1,1 0 1,0 0 0,0 0-1,-4 8 1,-76 121 659,61-96-637,22-34-111,-1-1 0,0 1 1,-1 0-1,1-1 0,0 0 0,0 1 0,-1-1 0,1 1 1,-1-1-1,1 0 0,-1 0 0,1 0 0,-1 0 0,0 0 1,-2 1-1,3 24-3079,1-23 2734,0 0-1,1 0 1,0 0-1,-1-1 1,1 1 0,0 0-1,1 0 1,-1-1-1,0 1 1,1 0 0,-1-1-1,1 0 1,0 1-1,0-1 1,0 0 0,3 3-1,0-1-708,-1 0 0,1-1 0,0 0-1,0 0 1,0 0 0,0 0 0,8 2 0,12-2-6003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1:20.7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104 36 11333,'0'0'2247,"-9"27"1402,8-23-3487,-15 48 2350,-17 105 1,27-113-176,0 81 0,6-124-2334,0 0 0,0 0 0,1 0 0,-1 0 0,1 0 0,-1 0 0,0 0 0,1-1 0,0 1 0,-1 0 0,1 0 0,-1 0 0,1-1 0,0 1 0,0 0 0,-1 0 0,1-1 0,0 1 0,0-1 0,0 1 0,0-1 0,0 1 0,0-1 0,0 0 0,0 1 0,0-1 0,0 0 0,0 0 0,0 0 0,0 1 0,0-1 0,0 0 0,1-1 0,3 2-2,-1-1 0,0-1 1,1 1-1,-1-1 1,0 1-1,1-1 1,-1 0-1,8-4 0,-2-1-24,0-1-1,0 0 1,0-1-1,-1 0 1,0 0-1,-1-1 1,0 0-1,0-1 1,-1 0-1,-1 0 1,1-1-1,-1 1 0,-1-1 1,0 0-1,-1-1 1,5-18-1,1-17-286,-3 0 0,4-89-1,-11 88 2966,0 59-897,0 20-1155,2-1 0,1 0 0,10 45 0,14 77-530,-8-36-77,37 183 4,-41-219 0,-4 1 0,-4 0 0,-3 0 0,-7 88 0,2-161 0,0-1 0,0 0 0,0 1 0,-1-1 0,0 0 0,0 0 0,-1 0 0,0 0 0,0-1 0,-1 1 0,1-1 0,-1 0 0,-1 0 0,1 0 0,-1 0 0,0-1 0,-1 0 0,1 0 0,-1 0 0,0-1 0,0 0 0,0 0 0,-1 0 0,1-1 0,-1 0 0,0 0 0,-11 2 0,-9 7 0,25-10 0,-1-1 0,0 1 0,1-1 0,-1 1 0,0-1 0,0 0 0,0 0 0,0-1 0,0 1 0,0-1 0,-4 1 0,-1-1 0,-1 0 0,1 0 0,-1 0 0,1-1 0,0 0 0,-10-2 0,15 1 0,-1 1 0,1-1 0,0 1 0,-1-1 0,1 0 0,0-1 0,0 1 0,0 0 0,1-1 0,-1 0 0,0 1 0,1-1 0,0 0 0,-4-6 0,-5-10 0,0 0 0,1-1 0,1-1 0,1 1 0,-8-35 0,-4-3-639,3 6-2000,15 41 809,0 1-1,0 0 1,0-20-1,2-15-4209,0 7-1379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1:21.5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 72 624,'0'0'9063,"-4"-6"-7505,-18-23 7630,22 29-8915,-1 0-1,0 0 1,0-1-1,1 1 0,-1 0 1,0 0-1,1 0 1,-1 0-1,0 0 1,0 0-1,1 0 0,-1 0 1,0 0-1,0 1 1,1-1-1,-1 0 1,0 0-1,1 0 0,-1 1 1,0-1-1,1 1 1,-1-1-1,0 0 0,1 1 1,-1-1-1,0 2 1,-6 400 4428,7-391-4614,0-3-52,0-1 0,0 1 0,1-1 0,1 10 0,-1-16-34,-1 0-1,0 0 0,1 0 0,-1 0 0,0 1 1,1-1-1,0 0 0,-1 0 0,1 0 0,-1 0 1,1 0-1,0 0 0,0 0 0,0-1 0,0 1 1,-1 0-1,1 0 0,0-1 0,0 1 0,0 0 1,1-1-1,-1 1 0,0-1 0,0 1 1,0-1-1,0 0 0,0 0 0,1 1 0,-1-1 1,0 0-1,2 0 0,0-4-40,46-123-76,-22 50 187,15-39 21,14-36-91,-55 149-5,0 1 1,0-1-1,0 1 1,0-1-1,0 1 1,1-1-1,-1 1 1,1 0-1,-1 0 1,1 0-1,0 0 1,0 0-1,0 0 1,0 0-1,0 1 1,0-1-1,1 1 1,-1-1-1,1 1 1,-1 0-1,1 0 1,-1 0-1,1 0 1,-1 0-1,1 1 1,0-1-1,0 1 1,-1 0-1,1 0 1,0 0-1,4 0 1,13 0 49,-13-1-42,0 1 0,-1-1 0,1 1 0,-1 1 0,1-1 0,-1 1-1,1 0 1,-1 1 0,0-1 0,1 1 0,-1 0 0,0 1 0,0 0-1,0 0 1,-1 0 0,9 7 0,-4-2-4,0 0 0,-1 1 0,-1 0 0,1 1 0,-2 0 0,1 0 0,-1 1 0,8 17 0,-6-2 0,0 0 0,-2 1 0,-2 0 0,5 50 0,-5 115 0,-5-151 0,-27-58-7582,3 8-1500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1:23.4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1889,'0'0'19857,"7"0"-17653,24 0-514,0 1 1,-1 2 0,39 9 0,-40-5-984,-1-1-437,-1 1-1,1 2 0,-1 0 1,47 25-1,-35-12-269,-4-2 0,37 28 0,-49-31 0,-18-13 0,0-1 0,0 1 0,0-1 0,-1 1 0,1 1 0,-1-1 0,0 1 0,0-1 0,-1 1 0,1 0 0,-1 1 0,0-1 0,-1 0 0,1 1 0,2 11 0,1 7 0,-1 1 0,-1 0 0,-1 0 0,-2 0 0,-1 37 0,0-31 0,-2-13 0,-1 0 0,0 0 0,-1-1 0,-1 0 0,-11 26 0,-2 8 0,10-24 0,1-1 0,-1-1 0,-1 0 0,-2-1 0,-18 33 0,-3 10 0,25-58 0,22-20-8036,9-12-1504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18.6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 1 5763,'0'0'19910,"-7"17"-16842,7-8-2788,-12 297 3221,-21 308-3256,33-595-244,1 1 0,0 0 0,9 38 0,-10-54-3,1-1 0,0 1 1,0 0-1,1 0 0,-1-1 1,1 1-1,0 0 1,0-1-1,0 0 0,0 1 1,0-1-1,1 0 1,0 0-1,-1 0 0,1 0 1,0-1-1,1 1 0,-1-1 1,0 0-1,1 0 1,-1 0-1,1 0 0,-1-1 1,1 1-1,0-1 1,4 1-1,-4-2-32,0 0 0,0 0 1,0 0-1,0 0 0,0-1 0,-1 1 1,1-1-1,0 0 0,0 0 0,0 0 1,-1-1-1,1 0 0,-1 1 0,1-1 0,-1 0 1,6-5-1,2-3-97,-1 1 1,0-2 0,11-14-1,-11 12 32,155-190-1988,-159 195 1933,0 0-1,1 0 0,1 1 0,9-9 0,-13 14 105,0 0-1,-1 0 1,1 0-1,0 0 1,0 1 0,0-1-1,0 1 1,0 0-1,0 1 1,1-1-1,-1 0 1,8 1-1,-10 1 54,1-1 0,-1 1 0,0-1 0,0 1-1,1 0 1,-1 0 0,0 0 0,0 0-1,0 1 1,0-1 0,0 0 0,0 1-1,0 0 1,-1-1 0,3 4 0,25 32 401,-22-28-234,-6-8-157,-1 0-1,1 0 0,0 0 0,0 0 0,0 0 1,0-1-1,-1 1 0,1 0 0,0-1 0,0 1 1,1 0-1,-1-1 0,0 1 0,0-1 0,0 1 1,0-1-1,0 0 0,1 0 0,-1 1 0,0-1 1,0 0-1,0 0 0,1 0 0,-1 0 0,0-1 1,0 1-1,2 0 0,-2-1-10,-1 1 1,0 0-1,1-1 0,-1 1 1,1 0-1,-1-1 0,1 1 0,-1-1 1,0 1-1,1-1 0,-1 1 1,0-1-1,0 1 0,1-1 1,-1 1-1,0-1 0,0 1 1,0-1-1,0 0 0,0 1 1,0-1-1,1 0 0,1-20 75,-1 0-1,-2-38 0,0 16 21,1 43-96,-3-43 61,3 41-51,0 0 0,-1-1 0,1 1-1,-1 0 1,1 0 0,-1 0 0,0 0 0,0 0 0,0 0 0,0 0 0,0 0 0,-1 0 0,1 0-1,0 0 1,-4-2 0,1 3 65,0 0 1,0 0-1,-1 0 0,1 1 0,0 0 1,-1-1-1,1 2 0,0-1 0,-7 1 0,-4 1 91,-14-4-25,19 2-231,1-1 0,-1 1 1,0 0-1,-18 4 0,27-4-30,-1 1 0,1 0 0,0-1 0,0 1 0,-1 0 0,1 0 0,0-1 0,0 1 0,0 0 0,0 0 0,0 0 0,0 1 0,0-1 0,0 0 0,1 0 0,-2 2 0,-5 15-6440,6-2-1600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19.1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246 27 2689,'0'0'7409,"-4"26"-2684,2-14-4181,-29 227 7905,30-162-5909,1-76-2525,0 0 1,0 1-1,1-1 0,-1 0 1,0 0-1,1 0 1,0 0-1,-1 0 0,1 0 1,-1 0-1,1 0 0,0 0 1,0 0-1,0 0 0,-1 0 1,1-1-1,0 1 0,0 0 1,0 0-1,0-1 0,0 1 1,0-1-1,1 1 0,-1-1 1,0 1-1,0-1 1,0 0-1,0 0 0,0 0 1,1 1-1,-1-1 0,0 0 1,0 0-1,0 0 0,2-1 1,4 1-27,0 0 0,0-1 1,1 0-1,-1 0 0,10-3 0,-11 1-11,1 1 0,-1-2 0,0 1 0,1-1 0,-1 0 0,-1 0 0,1-1 0,-1 1 0,0-1 0,5-6 0,8-11-76,18-28 0,-26 36 53,9-15-165,0-2 0,-2 0 0,-2 0-1,22-63 1,-33 58 298,-4 27 2650,0 13-1794,-3 41 115,-13 74 0,1-16-338,-3 417 127,18-172-848,0-343 0,0 0 0,0 0 0,-1 0 0,1 0 0,-1 0 0,0 0 0,-1 0 0,1 0 0,-1-1 0,0 1 0,0-1 0,0 1 0,-1-1 0,-4 6 0,4-7 0,0 0 0,0-1 0,0 1 0,0-1 0,-1 0 0,1 0 0,-1 0 0,1 0 0,-1 0 0,0-1 0,0 0 0,0 0 0,0 0 0,0 0 0,0 0 0,0-1 0,0 0 0,-5 0 0,-18 0 0,-39-5 0,56 4 0,0-1 0,0-1 0,0 0 0,0-1 0,0 0 0,-16-9 0,-26-15 0,30 17 0,-1-1 0,2-2 0,-21-15 0,38 25-71,0-1 0,0 0 0,0 1 0,0-1 0,1-1 0,-1 1 0,1 0 0,1-1 0,-1 0 0,1 1 0,0-1 0,0 0 0,1 0 0,-2-12 0,1 0-1212,1-1 1,1 0 0,3-28-1,-2 37-76,1 0 0,0 0 0,0 0 0,7-18 0,0 10-1956,1 1-1,11-17 1,-21 34 3312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19.5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3826,'0'0'21604,"25"16"-19808,78 52-428,-93-62-1107,-1 1-1,0 0 1,0 1-1,11 11 0,-17-14-49,0 1 0,0-1 0,0 0-1,0 1 1,3 10 0,-6-14-172,1 0 1,-1 0-1,1 0 0,-1 0 1,0 0-1,0 0 0,0 0 1,0 0-1,0 0 0,0 0 1,-1 0-1,1 0 0,0 0 1,-1 0-1,0-1 0,0 1 1,1 0-1,-1 0 0,0 0 1,0-1-1,0 1 0,-1 0 1,-1 1-1,-3 4 48,-1-1-1,1 0 1,-15 10 0,14-11-7,-81 54 155,78-48-245,21-10-41,8-2 27,25 1-27,34 1-3807,-64-2 1528,1 0-1,-1-1 1,19-6 0,12-7-7261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0.1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 0 1265,'0'0'20630,"-2"9"-18853,-3 23-890,1 1-1,2 0 0,2 49 1,0-37 20,1 39 735,18 134 0,-19-215-1626,1 0 0,-1 0 1,1 1-1,0-1 0,0 0 0,0 0 1,1 0-1,-1 0 0,3 4 0,-4-7-15,1 1-1,-1-1 1,1 0 0,-1 1-1,0-1 1,1 0-1,-1 1 1,1-1-1,-1 0 1,1 0 0,-1 1-1,1-1 1,-1 0-1,1 0 1,-1 0-1,1 0 1,-1 0 0,1 0-1,-1 1 1,1-1-1,0-1 1,-1 1-1,1 0 1,17-12-44,8-20-98,42-65-1,-11 11 132,-52 80 11,29-40-299,1 1 0,57-55-1,-92 99 304,1 1-1,-1-1 0,1 0 1,-1 1-1,1-1 0,-1 1 1,1-1-1,0 0 0,-1 1 1,1 0-1,0-1 0,-1 1 1,1-1-1,0 1 0,0 0 1,-1-1-1,1 1 0,0 0 1,0 0-1,0 0 0,-1 0 1,1-1-1,0 1 0,0 0 1,0 0-1,0 1 0,-1-1 1,1 0-1,0 0 0,0 0 1,0 0-1,-1 1 1,1-1-1,0 0 0,0 1 1,-1-1-1,1 1 0,0-1 1,0 2-1,2 1 58,-1 0 1,-1 1 0,1 0-1,0-1 1,-1 1-1,0 0 1,1 4-1,3 7 6,13 36 349,-2 1 1,-3 1-1,10 75 1,-18-96-418,3 30 0,-8-60-9,0-2 7,0 0 0,0 0 0,-1 1 0,1-1 0,0 0-1,0 0 1,0 1 0,0-1 0,0 0 0,0 0 0,0 1 0,0-1 0,0 0 0,0 1 0,0-1 0,0 0 0,0 0 0,1 1 0,-1-1 0,0 0 0,0 0-1,0 1 1,0-1 0,0 0 0,0 0 0,1 0 0,-1 1 0,0-1 0,0 0 0,0 0 0,1 0 0,-1 0 0,0 1 0,0-1 0,0 0 0,1 0 0,-1 0-1,0 0 1,0 0 0,1 0 0,-1 0 0,0 0 0,1 1 0,-1-1 0,0 0 0,1 0-580,-27 0-18197,7 0 6469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1.1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 8932,'0'0'17419,"13"2"-16104,93 5 490,186-9 0,-275 2-1844,0-2-1,0 0 1,-1-1 0,1-1 0,22-8 0,-35 11 644,-3 1-453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1.3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61 7828,'0'0'16903,"174"0"-15190,-129 0-752,0 0-593,7-8-336,-7-1-32,7-8-1121,-7 8-2817,0-9-3073,-13 18-6563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13.8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195 1 6019,'0'0'16189,"-4"0"-14013,0 0-1958,1 0-1,-1 1 0,0 0 0,0-1 0,1 2 1,-1-1-1,1 0 0,-1 1 0,1-1 0,-1 1 1,1 0-1,0 0 0,0 1 0,0-1 0,0 0 1,0 1-1,0 0 0,1 0 0,-1 0 0,1 0 1,-3 5-1,-3 6-173,0 2 0,0-1 0,2 1 0,0 0 0,-6 29 0,2-12-20,6-21-7,-9 26 29,2 1 0,1 0 1,2 0-1,-5 80 0,12-59-15,5 82 22,-2-123-52,1-1 0,1 1 0,0-1 1,1 0-1,14 29 0,-11-30-5,1 0 1,1 0 0,19 24 0,-24-35-7,0 0 0,1 1 0,0-2 0,0 1 0,1-1 0,-1 0 0,1 0 0,0 0 0,0-1 0,13 5 0,-9-8-1536,-6-18-11787,-5 0 4020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2.0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46 0 5010,'0'0'11726,"-2"35"-8874,-7 116-393,5-87 215,-15 79 0,9-76-1322,9-63-1238,1 7-207,9-20-385,23-32 320,2 2 0,1 1 0,2 2 1,51-39-1,-86 73 139,0 0 0,0 1 1,0-1-1,0 1 0,1 0 1,-1-1-1,0 1 0,1 0 0,-1 0 1,1 1-1,-1-1 0,1 0 1,-1 1-1,4-1 0,-4 2 27,0-1 0,0 1-1,-1 0 1,1-1-1,0 1 1,-1 0 0,1 0-1,-1 0 1,1 0-1,-1 0 1,0 0 0,1 1-1,-1-1 1,0 0-1,0 1 1,0-1 0,0 1-1,0-1 1,1 3 0,7 13 234,-1-1 1,0 2 0,-2-1 0,0 1-1,0 0 1,2 23 0,-8-40-245,0 0 0,1 0 0,-1 0 0,0 0 0,0 0 0,0-1 0,1 1 0,-1 0 0,0 0 0,1 0 0,-1 0 0,0 0 1,1-1-1,0 1 0,-1 0 0,1 0 0,-1-1 0,1 1 0,0-1 0,-1 1 0,1 0 0,0-1 0,0 1 0,-1-1 0,1 1 0,0-1 0,0 0 0,0 1 0,0-1 0,0 0 0,-1 0 0,1 0 0,0 1 0,0-1 0,0 0 1,0 0-1,0 0 0,0 0 0,0-1 0,1 1 0,1-1-52,0 0 0,0 0 0,0 0-1,0-1 1,0 1 0,0-1 0,-1 0 0,1 0 0,-1 0 0,4-2 0,77-92-256,-34 38 174,-43 50 100,-6 8 31,1-1-1,0 0 0,-1 0 1,1 0-1,0 0 0,0 0 1,0 1-1,0-1 0,0 0 1,0 1-1,0-1 0,0 1 0,0-1 1,0 1-1,0-1 0,0 1 1,0 0-1,0 0 0,0-1 1,0 1-1,1 0 0,-1 0 1,0 0-1,0 0 0,0 0 1,2 1-1,-1 0 41,0 0 0,0 0-1,0 0 1,0 0 0,0 1 0,0-1 0,-1 0-1,1 1 1,-1 0 0,1-1 0,-1 1-1,0 0 1,1 0 0,-1 0 0,2 3 0,1 3 78,10 13 57,-1 2 0,-1 0 0,-2 0 0,0 1 0,-1 0 1,-2 1-1,0 0 0,3 28 0,-6-41-1638,-3-28-132,-3-30-2877,-9 3-2558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2.6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7972,'0'0'17464,"213"26"-16120,-162-26-543,-5 0-257,-8 0-352,-5 0-128,-14 0-64,-13 0-240,1 0-865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2.8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52 9188,'0'0'13879,"181"9"-12919,-136-9-688,0 0-272,-6 0-288,-1-17-2513,1-1-3250,-13-8-6435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3.2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8980,'0'0'8713,"34"4"-7384,114 15-526,-58-4-331,-78-12-386,0 1 0,-1 0 0,15 9 0,-23-11 8,-1-1 0,1 1-1,-1 0 1,1 0 0,-1 0-1,0 0 1,0 1 0,0-1-1,0 1 1,0-1-1,0 1 1,-1-1 0,1 1-1,-1 0 1,0 0 0,0 0-1,0 0 1,1 6-1,0 4 712,0 0-1,-1 1 1,-1 15-1,0-19-473,0 9-35,-1 1-1,0 0 1,-2 0-1,0-1 1,-1 0-1,-1 1 1,-1-1 0,-11 25-1,-88 158 1107,24-51-659,73-137-690,6-12-45,1 0 0,0 1 0,0-1 0,0 0 0,0 0 0,0 0 0,0 1 0,0-1 0,1 0 0,-1 1 0,1 2 0,0-3-24,-14-2-5511,1-3-455,-5-11-3796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4.2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226 1 6931,'0'0'15679,"-1"27"-13120,1-3-2006,0-4-200,0 0 1,-2 0-1,0 0 0,-2 0 1,0-1-1,-1 0 1,-10 27-1,-6-1 55,-2-1-1,-2-1 1,-52 67-1,59-87-347,15-20-68,0 0 1,0 0-1,1 1 0,0-1 1,-1 0-1,1 1 0,1 0 1,-1-1-1,0 1 0,1 0 1,0 0-1,0 0 1,0 0-1,0 0 0,1 0 1,-1 0-1,1 0 0,1 6 1,-2-2-5,1 1 1,0-1 0,1 0-1,0 1 1,0-1-1,1 0 1,0 0-1,0 0 1,1 0 0,0 0-1,1 0 1,-1-1-1,1 0 1,1 0 0,-1 0-1,1 0 1,8 8-1,17 15 10,0-2-1,2 0 0,1-2 1,1-2-1,1-1 0,66 31 1,-42-26-44,-54-27-7,-4-1-187,-1-4-1559,0-1 632,0 1 1,-1-1-1,0 1 0,0-1 1,0 1-1,0-1 0,-1 1 1,-3-8-1,-8-14-11183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5.0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 2721,'0'0'19809,"10"-2"-17597,5 0-1549,1 0 0,0 2 0,0-1 1,0 2-1,0 0 0,23 5 0,-20-1-350,1 1 0,-1 1 0,-1 0 0,0 2 0,0 0 0,0 1 0,23 17 0,-34-21-269,0-1 0,-1 1 0,1 1 0,-1-1 0,0 1 0,-1 0 0,0 0 0,0 1 0,0-1 0,-1 1 0,0 0-1,-1 1 1,0-1 0,0 0 0,0 1 0,-1 0 0,-1 0 0,0-1 0,1 12 0,-2-7-44,0 1 0,-1-1 0,-1-1 0,-4 21 0,4-25 0,-1-2 0,0 1 0,0 0 0,-1 0 0,0-1 0,0 0 0,0 0 0,-1 0 0,-7 7 0,-85 76 0,49-47 0,27-16 0,20-26 0,1 0 0,0 1 0,0-1 0,0 0 0,0 1 0,0-1 0,0 0 0,0 0 0,0 1 0,0-1 0,0 0 0,0 1 0,0-1 0,0 0 0,0 0 0,0 1 0,0-1 0,1 0 0,-1 0 0,0 1 0,0-1 0,0 0 0,0 0 0,0 1 0,1-1 0,-1 0 0,0 0 0,0 0 0,0 1 0,1-1 0,-1 0 0,0 0 0,0 0 0,1 0 0,-1 0 0,0 1 0,0-1 0,1 0 0,-1 0 0,0 0 0,0 0 0,1 0 0,-1 0 0,0 0 0,1 0 0,-1 0 0,0 0 0,0 0 0,1 0 0,-1 0 0,0 0 0,0 0 0,1 0 0,-1-1 0,22 2 0,-19-1 0,167 0-497,-114 0-2280,0 0-3433,-17 0-2522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6.0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6067,'0'0'11133,"0"26"-8580,0 293 6387,-1-314-8789,1 0 0,1 0 0,-1 0 0,1-1 0,0 1 0,0 0 0,0 0 1,3 7-1,-3-11-133,0 1 1,0-1-1,0 0 0,0 0 1,0 0-1,0 0 1,0 0-1,0 0 1,0 0-1,0-1 1,1 1-1,-1 0 1,0-1-1,0 1 1,1-1-1,-1 1 1,1-1-1,-1 1 1,0-1-1,1 0 1,-1 0-1,1 0 1,-1 0-1,1 0 0,-1 0 1,0 0-1,1 0 1,-1-1-1,1 1 1,-1 0-1,0-1 1,1 1-1,1-2 1,2-1-15,0 1 1,-1-1 0,0 0 0,1 0 0,-1 0-1,0 0 1,-1-1 0,1 0 0,4-5-1,33-46 49,-27 35-57,-1 3-5,31-40-71,-41 53 59,1 0 1,0 0-1,-1 1 1,2-1-1,-1 1 1,0 0-1,0 0 1,1 0-1,0 1 0,6-3 1,-9 5 9,1 0-1,-1-1 1,1 1-1,-1 0 1,0 1-1,1-1 1,-1 0-1,1 1 1,-1-1 0,0 1-1,1 0 1,-1 0-1,0 0 1,0 0-1,0 0 1,0 0 0,0 0-1,0 1 1,0-1-1,0 1 1,0 0-1,-1-1 1,1 1 0,1 3-1,7 7 95,-1 1 1,14 25-1,-4-6 70,-17-29-179,0-1 0,1 1-1,-1-1 1,0 1 0,1-1 0,-1 0-1,1 0 1,0-1 0,0 1-1,0 0 1,0-1 0,0 0 0,0 1-1,0-1 1,0 0 0,1-1-1,-1 1 1,0-1 0,1 1 0,-1-1-1,0 0 1,1 0 0,-1-1-1,0 1 1,0 0 0,1-1 0,-1 0-1,6-2 1,6-3-290,0-1-1,0 0 0,-1-1 1,20-15-1,-24 16 248,-7 5 17,4-3-31,0 0 0,0 0 1,1 0-1,0 1 0,0 0 0,0 1 0,1-1 0,-1 2 0,14-4 1,-20 6 93,-1 1 1,0-1 0,1 0 0,-1 0 0,0 1 0,0-1-1,1 1 1,-1-1 0,0 1 0,0 0 0,0-1 0,0 1-1,0 0 1,0 0 0,0 0 0,0-1 0,0 1 0,0 0-1,0 0 1,1 2 0,13 28 542,-7-14-100,5 8 9,-2-3-85,21 32 0,-31-52-359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6.3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9989,'0'0'14598,"58"17"-13541,-13-17-113,-6 0-207,-1 0-81,-6 0-400,-12 0-192,-1 0-64,-6 0-16,-6 0-1025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6.5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35 9732,'0'0'16888,"116"9"-16199,-84-9-513,7 0-176,6 0-32,7 0-1217,6 0-2225,6-17-1024,-12-10-2897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7.2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9236,'0'0'10037,"0"24"-8044,-1 14-1216,3 109 1781,2-90-1272,3-1 1,19 73 0,-26-128-1283,0-1-1,0 1 1,0-1-1,0 1 1,1-1 0,-1 1-1,0-1 1,0 1-1,1-1 1,-1 1 0,0-1-1,1 1 1,-1-1 0,1 0-1,-1 1 1,0-1-1,1 1 1,-1-1 0,1 0-1,-1 0 1,1 1-1,0-1 1,0 0-1,-1 0-1,0 0 1,0 1 0,1-1-1,-1 0 1,0 0 0,1 0-1,-1 0 1,0 0 0,0 1-1,1-1 1,-1 0 0,0 0-1,0 0 1,0 1 0,1-1-1,-1 0 1,0 0 0,0 1-1,0-1 1,0 0 0,0 1-1,0-1 1,1 0-1,-1 0 1,0 1 0,0-1-1,0 0 1,0 1 0,0-1-1,0 0 1,0 0 0,0 1-1,0-1 1,0 0 0,-1 1-1,23-14 113,53-81-132,-55 66-61,1 0 0,1 2 0,2 1 0,0 0 0,46-34 0,-69 59 76,6-6-4,1 1 0,1 0-1,-1 1 1,1-1 0,10-2-1,-17 6 28,1 0-1,-1 1 0,1-1 0,-1 1 1,1 0-1,-1 0 0,1 0 1,0 0-1,-1 0 0,1 0 1,-1 1-1,1-1 0,-1 1 0,0 0 1,1 0-1,-1 0 0,0 0 1,1 0-1,-1 0 0,0 0 0,0 1 1,0-1-1,0 1 0,0 0 1,3 3-1,5 6 152,-1 1 0,1 0 1,-2 0-1,0 1 0,0 0 0,10 26 1,-10-17 28,0 0 1,-1 0-1,-1 1 0,-1 0 1,4 46-1,-9 18 354,18-58-301,-17-21-105,0-1 1,-1 0-1,0 1 0,0 10 1,-1 2-113,2-12-37,3-7-77,-3-1-462,-3-1-833,2 0 1239,-4-1-842,1 0 0,-1-1 0,1 0 0,0 0 0,0 0 0,0 0 0,1 0 0,-4-5 0,-19-38-13869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16.4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0 192,'0'0'22384,"0"9"-20658,-3 364 3537,0 19-3267,3-391-1994,0-1-2,-1 1 0,1 0 0,0 0 0,0 0 1,0 0-1,0 0 0,0 0 0,0 0 0,0 0 1,0-1-1,0 1 0,0 0 0,0 0 0,1 0 1,-1 0-1,0 0 0,1 0 0,-1-1 0,0 1 0,1 0 1,-1 0-1,1 0 0,-1-1 0,1 1 0,0 0 1,-1-1-1,1 1 0,0-1 0,0 1 0,-1 0 1,1-1-1,0 0 0,1 1 0,-1-1-19,-2-18-73,1 0 42,1 0 1,1 0-1,1 0 0,0 1 1,1-1-1,10-25 0,13-50-198,-17 57 12,16-41 0,58-131-770,-83 207 989,0-1-1,0 0 0,0 1 1,1-1-1,-1 1 1,1 0-1,-1-1 1,1 1-1,-1 0 1,1 0-1,0 0 1,-1 0-1,1 0 1,0 0-1,0 1 0,0-1 1,0 1-1,0-1 1,0 1-1,0 0 1,0-1-1,0 1 1,0 0-1,-1 0 1,1 0-1,0 1 0,0-1 1,0 0-1,0 1 1,0 0-1,0-1 1,2 2-1,3 2 9,0 1-1,0 0 0,0 1 1,-1-1-1,0 1 1,0 0-1,0 1 0,-1 0 1,8 12-1,-6-9 23,11 15 78,-3 1 0,0 0 0,-1 1 0,-1 1 0,13 45 0,27 154 303,-52-207-218,-1-16-462,0-10-901,0 5 993,0 0 1,0 0-1,0 0 1,0 0-1,0 0 0,0-1 1,-1 2-1,1-1 1,0 0-1,-1 0 1,1 0-1,-1 0 0,1 0 1,-1 0-1,1 0 1,-1 0-1,1 1 0,-1-1 1,-1-1-1,-9-16-8436,4-5-862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8.6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265 1 5555,'0'0'16895,"-5"24"-14790,3-6-1658,-2 4 29,0-1 0,0 0 0,-2 0-1,-1 0 1,-1-1 0,-10 21 0,8-23-217,0-1 0,-1 0 0,0 0 0,-1-1 1,-1 0-1,-1-1 0,-27 22 0,36-33-194,-1-1 0,0-1 0,0 1 0,0-1 0,0 0-1,-1-1 1,1 0 0,0 1 0,-1-2 0,1 1 0,-11-1 0,16 0-20,1 20-117,1-15 66,-1 0-1,1 1 0,1-1 0,-1 0 0,1 0 1,-1 0-1,1 0 0,1-1 0,-1 1 1,1-1-1,3 6 0,43 51 57,-24-32 35,2 4-43,2 0 0,1-2 0,1-2 0,49 36 0,-73-60-115,-6-3 16,1-1 1,0 0-1,0 0 0,-1 0 1,1 0-1,0 0 0,0 0 1,0 0-1,0 0 0,1-1 1,-1 1-1,0-1 1,0 1-1,4-1 0,-4-4-1479,5-73-6241,4 10 389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8.8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2817,'0'0'21450,"135"0"-20105,-64 0-353,0 0-416,0 0-239,-19 0-113,-7 0-224,-19 0 0,-14 0-577,8 0-1455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9.0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10981,'0'0'14455,"206"35"-12919,-135-35-639,-7 0-481,-5 0-352,-1 0-64,-13 0-832,0 0-1201,-6 0-1905,-1 0-2001,-18 0-3025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9.4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9268,'0'0'8802,"37"6"-7028,119 20-390,8 10 968,-159-34-2297,7 2 221,1 0 0,-1 1 0,0 1 0,0 0 0,17 12 1,-27-16-147,0 1 0,0-1 0,-1 0 0,1 1 1,0-1-1,-1 1 0,0-1 0,1 1 1,-1 0-1,0 0 0,0 0 0,-1-1 1,1 1-1,-1 0 0,1 0 0,-1 0 0,0 4 1,-2 55 1589,2-61-1719,-2 12 211,0 1 0,-1-1 0,0 0-1,-1 0 1,-9 19 0,-36 63 388,21-44-318,-23 35 105,-16 34 294,28-42-492,31-62-197,7-13-189,1-2-334,-1 1 1,0-1 0,0 0-1,0 0 1,0 0 0,0 0 0,0 0-1,0 0 1,0 0 0,-1 0-1,1-1 1,0 1 0,0 0 0,-1-1-1,1 1 1,-2 0 0,-15 0-8610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44.5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0 3073,'0'0'21242,"-3"2"-19553,2-2-1651,1 0 0,0 0 0,-1 0 1,1 0-1,0 0 0,-1 0 0,1 0 0,0 0 0,-1 1 1,1-1-1,0 0 0,0 0 0,-1 0 0,1 0 1,0 1-1,0-1 0,-1 0 0,1 0 0,0 1 0,0-1 1,-1 0-1,1 0 0,0 1 0,0-1 0,0 0 0,0 1 1,0-1-1,-1 0 0,1 0 0,0 1 0,0-1 0,0 0 1,0 1-1,0-1 0,0 0 0,0 1 0,2 0 28,-1 0-1,0 0 0,1-1 0,-1 1 0,1-1 0,0 1 1,-1-1-1,1 1 0,-1-1 0,1 0 0,0 0 0,2 0 1,226 4 2535,-126-6-2329,39 2-872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45.0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331 1 2097,'0'0'17629,"-1"35"-15513,0-22-1870,0 43 1039,2 0 0,13 92 0,20 220 1973,-17-149-2552,-14-162-636,-2-38-59,0 0 0,1 0 1,0 0-1,2-1 1,0 1-1,11 28 0,-14-75 16,-2 11-101,-1 0-1,0 0 1,-2 0-1,0 1 1,-1-1-1,0 1 1,-12-23-1,4 12-35,-1 1 1,-2 0-1,-28-36 0,43 61 110,-8-10-42,0 0-1,-19-16 1,25 24 70,0 1 1,-1-1-1,1 1 1,-1 0-1,1 0 1,-1 1 0,0-1-1,0 1 1,0 0-1,0 0 1,0 0-1,0 0 1,-8 0-1,8 2 3,1-1-1,-1 1 1,1 0-1,-1 0 1,1 1 0,0-1-1,-1 1 1,1 0-1,0-1 1,0 1-1,0 1 1,0-1 0,0 0-1,1 1 1,-1 0-1,1-1 1,-4 6-1,-4 5-6,1 1 0,-11 19 0,7-5 0,0-1 1,2 2 0,-14 56-1,-5 90 251,29-173-307,1 0-1,-1-1 1,1 1-1,0 0 0,0 0 1,0-1-1,0 1 1,0 0-1,0 0 1,0-1-1,0 1 0,1 0 1,-1 0-1,1-1 1,-1 1-1,1 0 1,0-1-1,-1 1 0,1-1 1,0 1-1,0-1 1,2 3-1,0-2-171,0-1-1,0 0 0,0-1 1,-1 1-1,1 0 0,0-1 1,0 0-1,0 0 0,0 0 1,0 0-1,3 0 0,6 0-309,6 0-785,-11 1 546,0-1 0,1 0 1,-1-1-1,0 1 0,0-1 1,0-1-1,8-1 1,-8-1-606,1 0 0,-1-1 0,0 1 0,9-8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45.4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40 1 6979,'0'0'8724,"-1"30"-5149,0 25-2209,-6 131 2393,-7-64-1227,6-60-1488,0 65 1,8-126-1114,5-8-62,15-23-188,22-46 1,1-1 58,-21 40 110,-5 7-69,2 1-1,30-37 1,-36 54 152,-10 32 854,27 297 2423,-28-303-3461,-1 4 613,1-10-3968,0 1-3464,-8-31 576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45.6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7940,'0'0'16983,"175"9"-16823,-156-9-160,7 0-1216,0 0-2738,-1 0-4418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45.8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 6115,'0'0'20329,"78"18"-20025,-46-18-288,7 0-16,19 0-2513,6 0-2497,7-27-5443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46.4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9 6819,'0'0'14892,"-1"0"-14786,1 0-1,0 0 1,0 0-1,0 0 1,-1-1-1,1 1 1,0 0-1,0 0 1,0 0-1,-1 0 1,1 0-1,0-1 1,0 1-1,0 0 0,0 0 1,-1 0-1,1-1 1,0 1-1,0 0 1,0 0-1,0-1 1,0 1-1,0 0 1,0 0-1,0-1 1,0 1-1,0 0 1,0 0-1,0-1 1,0 1-1,0 0 1,0 0-1,0-1 1,0 1-1,0 0 1,0 0-1,0-1 0,0 1 1,0 0-1,0-1 1,47 5 669,0 2 0,0 1 0,-1 3 1,56 19-1,9 1-140,-96-27-530,-10-2-57,0 0 0,0 0 0,1 0 0,-1 0 0,0 1 0,-1 0 0,1 0 0,0 0 0,0 1 0,-1 0 0,0-1 0,1 1 0,3 5 0,-7-6 49,0-1 1,-1 1-1,1 0 1,-1 0-1,1 0 0,-1 0 1,0 0-1,0-1 1,0 1-1,0 0 1,0 0-1,-1 0 1,0 3-1,1 4-29,-1-3-67,0 0 0,0 0 0,-1 0 0,0 0 0,0 0 0,0-1 0,-1 1 0,1-1 0,-1 1 0,-7 8 0,-9 20-1,-13 23 0,-44 60 0,-4 6 0,53-77 0,24-31 0,8-12 0,-5-3 0,26 6 0,-1 0 0,1-2 0,0-1 0,1-1 0,-1-1 0,0-1 0,33-5 0,-43 3 0,-1-2 0,1 0 0,20-8 0,21-6 0,-44 16-117,-11 2-689,-2-17-6872,0-1 2289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17.4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0 3265,'0'0'16307,"0"11"-14405,-1 109 1249,3 138-1620,0-241-1458,1-1-1,0 1 1,1-1 0,1 0-1,8 19 1,40 71 284,-41-83-272,-10-20-81,0 1 1,0-1-1,0 0 1,1 1-1,0-1 0,-1 0 1,1 0-1,0-1 1,0 1-1,1-1 1,-1 1-1,6 2 1,-7-4-15,0-1 0,-1 1 0,1 0 0,0-1 0,0 0 0,-1 1 0,1-1 0,0 0 0,0 0 0,-1 0 0,1 0 0,0-1 0,0 1 0,-1 0 0,1-1 0,0 1 0,-1-1 0,1 1 0,0-1 0,-1 0 0,1 0 0,-1 0 0,1 0 0,-1 0 0,1 0 0,-1 0 0,0 0 0,0-1 0,1 1 0,-1 0 0,1-4 0,36-50-352,-29 39 36,1 0 1,0 1-1,1 1 0,1-1 0,0 2 0,1 0 0,0 0 0,17-11 0,-23 21 255,-1 1 0,1-1 0,-1 2 0,1-1 0,0 1 0,-1 0-1,1 0 1,0 0 0,0 1 0,0 0 0,0 1 0,-1 0 0,1 0-1,0 0 1,0 1 0,-1 0 0,9 3 0,-9-2 184,0 0 0,-1-1 0,1 0 0,0 0 1,0 0-1,0-1 0,1 0 0,-1 0 0,0-1 0,0 0 0,13-1 1,-16 1-90,0 0-3,1 0-1,-1 0 1,1-1 0,-1 1 0,1-1-1,-1 0 1,0 0 0,1 0 0,-1-1-1,0 1 1,0-1 0,0 0 0,0 0-1,0 0 1,0 0 0,0 0 0,-1-1-1,1 1 1,-1-1 0,1 1 0,-1-1 0,0 0-1,0 0 1,-1 0 0,1 0 0,-1-1-1,1 1 1,-1 0 0,0-1 0,0 1-1,0-4 1,4-12 99,-2 1-1,0-1 1,-1 1 0,-1-1-1,0 0 1,-4-26 0,3 43-104,0 1 0,-1-1 0,1 0 0,0 1 0,-1-1 0,1 1 0,-1-1 0,0 1 0,1-1 0,-1 1 0,0-1 0,0 1 0,0-1 0,0 1 0,0 0 0,0 0 0,-1 0 0,1 0 0,0 0 0,-1 0 0,-1-1 0,1 0 45,-1 1-1,0 1 0,0-1 0,0 0 1,1 1-1,-1-1 0,0 1 0,0 0 1,0 0-1,0 0 0,-4 0 0,-1 2 44,1-1 0,-1 1 0,0 0 0,1 1 0,0 0 0,-1 0 0,1 0 0,-10 8 0,-25 18-58,6-4-79,-64 57-1,98-80-304,0 1-1,1-1 1,-1 1 0,1 0-1,-1-1 1,1 1 0,0 0-1,0 0 1,-1 5-1,1-7-30,1 0 0,-1 0 0,1 0 0,0 0 0,0 0 0,0 1-1,0-1 1,0 0 0,0 0 0,0 0 0,0 0 0,0 1 0,0-1-1,1 0 1,-1 0 0,0 0 0,1 0 0,-1 0 0,1 0 0,-1 0 0,1 0-1,0 0 1,0 2 0,21 0-5095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47.1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6979,'0'0'6278,"0"30"-2735,0 202 2427,0-34-682,0-196-5246,0 1-1,0-1 1,0 1 0,0-1-1,0 1 1,1-1 0,-1 1-1,1-1 1,0 1-1,0-1 1,0 0 0,0 1-1,2 2 1,-2-4-33,0 0-1,1 0 1,-1 0 0,1 0 0,-1-1 0,1 1-1,-1 0 1,1-1 0,-1 1 0,1-1-1,0 0 1,-1 1 0,1-1 0,0 0-1,-1 0 1,1 0 0,0 0 0,-1-1-1,1 1 1,-1 0 0,1-1 0,2 0 0,2-2-7,1 0 1,0 0 0,-1-1-1,1 1 1,-1-2 0,0 1 0,0-1-1,-1 0 1,0 0 0,0 0 0,8-11-1,10-8-10,31-38-107,-39 44-31,0 0 0,24-21 0,30-13-467,-68 51 612,0-1 0,1 1-1,-1 0 1,0 0 0,1 0 0,-1 0 0,1 0 0,-1 1 0,1-1 0,-1 0 0,1 1 0,0-1 0,-1 1-1,1-1 1,0 1 0,-1 0 0,1 0 0,0 0 0,-1 0 0,1 0 0,0 0 0,0 0 0,-1 0 0,1 1 0,0-1-1,-1 1 1,1-1 0,-1 1 0,1 0 0,-1-1 0,1 1 0,-1 0 0,1 0 0,-1 0 0,0 0 0,1 0 0,-1 1-1,0-1 1,0 0 0,0 1 0,0-1 0,0 0 0,0 1 0,0-1 0,-1 1 0,1 0 0,0 2 0,5 9 197,-2 0 0,0 0 1,0 0-1,1 21 1,-3-27-100,0 8 111,-2-8-132,1-1 1,0 0 0,0 1 0,1-1 0,0 0 0,0 0-1,0 0 1,4 6 0,-1-9-45,-1-4-80,-1 0 0,1 0 0,-1 0 0,1 0 0,-1 0 1,1-1-1,-1 0 0,0 1 0,0-1 0,0 0 0,0-1 0,0 1 0,0 0 0,3-5 1,2-1-89,26-20-390,0 0-1,72-42 1,-79 60 166,-26 10 362,0 0 0,-1 0 0,1 0 1,0 0-1,-1 0 0,1 0 0,0 0 0,-1 0 1,1 0-1,-1 0 0,1 0 0,0 1 1,-1-1-1,1 0 0,-1 0 0,1 1 1,-1-1-1,1 0 0,-1 1 0,1-1 1,-1 1-1,1-1 0,-1 1 0,1-1 0,-1 1 1,0-1-1,1 1 0,-1-1 0,0 1 1,1-1-1,-1 1 0,0-1 0,0 1 1,0 0-1,1-1 0,-1 1 0,0-1 0,0 1 1,0 0-1,0-1 0,0 1 0,0 0 1,0 0-1,0 1 46,24 115 2535,-21-105-2423,-1-1-1,0 0 1,-1 1 0,-1-1-1,0 13 1,0 0-94,0-23-426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47.4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7732,'0'0'16095,"33"9"-14265,-13-4-1545,15 6 191,1-3 1,0-1 0,0-1-1,60 0 1,372-6 761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47.8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5843,'0'0'17741,"29"20"-16148,91 65-513,-113-81-969,0 1 0,0 0-1,0 0 1,-1 1-1,0 0 1,0 0 0,0 1-1,4 7 1,-8-11-62,-1 1-1,1 0 1,-1-1 0,0 1 0,-1 0 0,1 0 0,-1 0-1,1 0 1,-1-1 0,0 1 0,-1 4 0,1 7 82,-1-8-32,1 1 1,-2 0-1,1 0 1,-1 0-1,0-1 0,-1 1 1,0-1-1,0 0 0,-1 0 1,1 0-1,-2 0 0,1 0 1,-1-1-1,0 0 0,-6 7 1,-10 14 151,20-27-241,1 0-1,0 0 1,0 1-1,-1-1 1,1 0-1,0 1 1,0-1 0,0 0-1,0 1 1,-1-1-1,1 1 1,0-1 0,0 0-1,0 1 1,0-1-1,0 1 1,0-1-1,0 0 1,0 1 0,0-1-1,0 1 1,0-1-1,0 0 1,0 1 0,0-1-1,1 0 1,-1 1-1,0-1 1,0 0-1,0 1 1,0-1 0,1 0-1,-1 1 1,0-1-1,0 0 1,1 1 0,-1-1-1,0 0 1,1 1-1,21 7 411,22-4 324,28-2 169,-38 0-750,-1-2-1,53-6 1,-84 6-223,0 0 0,1-1 0,-1 0 0,0 1 0,0-1-1,0 0 1,0 0 0,0 0 0,0 0 0,-1 0 0,1-1 0,0 1 0,0 0 0,-1-1 0,1 1-1,-1-1 1,1 0 0,1-2 0,6-25-3606,-8 4-1363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5:22.5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2449,'3'2'21515,"0"6"-19942,-2 15-196,7 38 0,2 12-86,-8 178 1188,-3-141-1805,7-18-642,-6-92-33,0 1 1,0-1-1,0 1 0,-1 0 1,1-1-1,0 1 0,0-1 1,0 1-1,0 0 1,1-1-1,-1 1 0,0-1 1,0 1-1,0 0 0,0-1 1,1 1-1,-1-1 0,0 1 1,0-1-1,1 1 0,-1-1 1,0 1-1,1-1 1,-1 1-1,1-1 0,-1 0 1,0 1-1,2 0 0,-1-7-455,-1 4 276,-2-27-2479,-5-1-3962,-10-25-11009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5:15.3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 1 2497,'-9'0'27255,"90"8"-26393,-56-4-502,39 1 0,96 4 49,-142-9-292,-4 0-6976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5:15.7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10101,'0'0'12427,"29"4"-11136,6 2-912,2 0 169,0-1 0,63 0-1,195-5 1267,-292 0-1867,17-10-17003,-8-6 8079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5:16.2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27 6003,'0'0'14614,"2"0"-13530,122 1 2827,-30 2-2670,-1-4-1,132-20 0,-205 18-2266,0-1 3716,-6 2-3703,1 2-4354,3 1-6156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5:16.6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 0 3282,'0'0'15303,"0"16"-13825,0 52 195,-6 310 5634,5-173-6126,1-117-703,0-85 792,0-22-2951,0 13 1329,-3-47-4585,-8 18-1336,-7 0-2692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5:18.9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202 1 256,'0'0'18179,"-4"0"-16058,-1 0-1838,4 0-154,-1 0 0,1 0 0,0 0 0,0 0 0,0 0 0,-1 0 0,1 0 0,0 0 0,0 1 0,0-1 0,0 0 0,0 1 0,0-1 0,-1 1 0,1-1 0,0 1 0,0 0 0,0-1 0,1 1 0,-1 0 0,0 0-1,0-1 1,0 1 0,0 0 0,1 0 0,-1 0 0,0 0 0,1 0 0,-1 0 0,1 0 0,-1 0 0,1 1 0,0-1 0,-1 1 0,-31 79 683,3 1 0,4 2-1,3 0 1,5 2 0,3 0 0,-6 163 0,19-182-731,1 70 73,1-123-145,1-1-1,0 1 1,0-1 0,2 0 0,0 0 0,0 0 0,10 19 0,-8-22-6,0-1 0,1-1-1,0 1 1,0-1 0,11 9-1,-17-15-1,6-1 0,-2-1 5,-4 0 24,-1-61-17217,0 35 4275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5:19.4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1 3858,'0'0'22071,"-3"0"-20582,-5 0-744,10 0-247,24 3-183,98 39 947,-100-34-1108,36 18 0,-52-23-123,0 2-1,-1-1 0,1 1 1,-1 0-1,0 0 0,-1 1 1,1 0-1,5 7 0,-10-9 3,0 0 0,-1-1 0,1 1 0,-1 0 0,0 0 0,0 1 0,0-1 0,0 0 0,-1 0 0,0 0 0,0 7 0,-5 48 330,4-58-359,-1 11 57,-1 1-1,0-1 1,-1 0-1,0 0 1,-11 20-1,-37 56 60,10-20-93,24-37-29,11-20-3,0 1-1,0 0 0,1 0 1,1 0-1,0 1 0,1 0 1,0-1-1,1 2 0,0-1 1,0 14-1,3-24-39,0-3 44,0 1 0,1-1 1,-1 1-1,1 0 1,-1-1-1,1 1 1,-1-1-1,1 1 0,-1-1 1,1 0-1,-1 1 1,1-1-1,0 1 1,-1-1-1,1 0 0,0 0 1,-1 1-1,1-1 1,0 0-1,-1 0 0,1 0 1,1 0-1,-1 0 9,18 1 129,0-2-1,22-3 0,-34 2-165,0 1 0,0-1 1,0-1-1,0 1 0,-1-1 0,1 0 0,-1-1 1,12-8-1,48-32-2313,-40 28-3094,46-39 0,-22 6-4497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18.0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 2513,'0'0'13398,"0"25"-11605,0 165 2062,0-188-3813,0 1 0,0-1 0,0 1 0,1-1-1,-1 0 1,0 1 0,1-1 0,0 0 0,-1 1 0,1-1 0,0 0-1,2 4 1,-1-5-51,-1 0 0,0 0 1,0 0-1,1 0 0,-1 0 0,0 0 0,1 0 0,-1 0 0,1-1 0,-1 1 0,1 0 0,-1-1 0,1 0 0,0 1 0,-1-1 0,1 0 1,0 0-1,-1 1 0,4-2 0,-1 1-27,0 0 0,0-1 0,0 1 0,0-1 0,0 0 0,0 0 0,-1 0 0,1-1 0,0 1 0,-1-1 0,1 0 0,-1 0 0,1 0 0,2-4 0,0 1-80,0-1 0,-1 0 0,0 0 1,0 0-1,0-1 0,6-11 0,1-7-382,-2-1 1,0 0-1,6-30 0,-14 51 390,1-9-72,-2 10 166,0-1 0,1 0 0,-1 1-1,1-1 1,0 1 0,0-1 0,4-5 2443,-5 10-2306,-1 1 0,1-1 0,0 0 0,-1 0 0,1 0-1,-1 1 1,1-1 0,-1 0 0,1 1 0,0-1 0,-1 0-1,1 1 1,-1-1 0,1 1 0,-1-1 0,0 1 0,1-1-1,-1 1 1,0-1 0,1 1 0,-1 0 0,0-1 0,1 2-1,1 7 276,-1 1-1,-1 0 1,1 0-1,-2 16 1,0 13 378,55 416 2665,-31-296-2896,-13-100-435,-4-25 26,3 69 0,-9-102-118,0 1 0,0-1 0,-1 1 0,1-1 0,0 0 0,-1 1 0,1-1 0,-1 0 0,1 1 0,-1-1 0,0 0 0,0 0 0,1 1 1,-1-1-1,0 0 0,0 0 0,0 0 0,0 0 0,0 0 0,-3 1 0,0 1 31,0-1-1,-1 0 1,1 0 0,-1 0-1,0-1 1,-6 2-1,-5 0 116,0 0 0,-33 0 0,47-3-150,0 0 0,0 0 1,0 0-1,0 0 0,0 0 0,0 0 1,0 0-1,0 0 0,0-1 1,0 1-1,0-1 0,0 0 0,1 1 1,-1-1-1,0 0 0,0 0 0,1 0 1,-4-3-1,4 1-20,-1 0 1,1 0-1,0-1 1,1 1 0,-1 0-1,0-1 1,1 1-1,0 0 1,0-1-1,0 1 1,1-4-1,-1-23-91,2 0 0,1 1-1,2-1 1,0 1-1,19-55 1,-1 17-124,22-63-2747,-12 47-3050,-13 33-2068,-6 13-5454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5:20.1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 0 8196,'0'0'9935,"-1"28"-8284,-5 178 2183,0-23 360,7-183-4197,-1 1 0,1-1 1,0 0-1,0 0 0,0 0 0,0 1 0,-1-1 1,1 0-1,0 0 0,0 0 0,0 0 0,0-1 0,0 1 1,-1 0-1,1 0 0,0 0 0,1-1 0,2 0-8,0-1-1,0 0 0,0 0 1,0 0-1,-1 0 0,1-1 1,-1 1-1,1-1 0,-1 0 1,0 0-1,4-5 0,31-45-35,-21 26 34,37-57-59,-27 40-121,1 2 0,41-45 0,-57 78 134,-12 9 64,0-1 1,1 1-1,-1 0 0,0 0 1,0-1-1,1 1 1,-1 0-1,0 0 1,1 0-1,-1-1 0,0 1 1,1 0-1,-1 0 1,1 0-1,-1 0 1,0 0-1,1 0 0,-1 0 1,0 0-1,1 0 1,-1 0-1,1 0 1,-1 0-1,0 0 0,1 0 1,-1 0-1,0 0 1,1 0-1,-1 1 1,0-1-1,1 0 0,-1 0 1,0 0-1,1 1 1,-1-1-1,0 0 1,1 0-1,-1 1 0,2 7 126,0-1 0,-1 1 0,0-1 0,-1 1 0,0 9 0,1 15 404,6 103 1442,-7-134-1984,0 0 0,0-1 1,0 1-1,0 0 0,0 0 0,0-1 0,0 1 1,0 0-1,0 0 0,1-1 0,-1 1 1,0 0-1,0-1 0,1 1 0,-1 0 0,0-1 1,1 1-1,-1 0 0,0-1 0,1 1 1,-1-1-1,1 1 0,0 0 0,-1-1 1,1 1-1,-1-1 0,1 0 0,0 1 0,-1-1 1,1 0-1,0 1 0,-1-1 0,1 0 1,0 0-1,-1 1 0,1-1 0,0 0 0,0 0 1,-1 0-1,1 0 0,0 0 0,0 0 1,-1 0-1,1 0 0,0 0 0,0-1 0,-1 1 1,1 0-1,1-1 0,2 0-132,1-1 1,0 0-1,-1 0 0,1-1 0,-1 1 1,6-5-1,27-20-240,1 1 0,75-38 0,-112 63 382,0 1 0,0-1 0,0 1-1,0-1 1,0 1 0,0 0-1,0-1 1,0 1 0,0 0 0,0 0-1,0 0 1,0 0 0,0 0-1,0 0 1,0 0 0,0 0 0,0 0-1,0 0 1,0 1 0,0-1-1,0 0 1,0 1 0,0-1 0,0 1-1,0-1 1,0 1 0,0-1-1,0 1 1,0 0 0,0-1-1,-1 1 1,1 0 0,0 0 0,-1 0-1,1 0 1,0 0 0,0 1-1,1 2 89,-1 1-1,1 0 0,-1-1 1,1 1-1,-1 0 0,0 5 0,0-3 3,2 15 409,0 1 0,-2 40 0,-1-39-450,3 0-124,1 6-2675,-4-29 2362,0 1 0,0-1 0,0 0 0,0 1 1,-1-1-1,1 0 0,0 0 0,-1 1 0,1-1 1,-1 0-1,0 0 0,1 1 0,-1-1 1,0 0-1,1 0 0,-1 0 0,0 0 0,-2 1 1,-19 8-8482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5:20.4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52 8580,'0'0'14569,"34"2"-12736,2-1-1360,186 5 1623,-155-10-1448,121-21-1,-101 10-517,-44 7-101,-29 5-679,0 1 0,28-2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5:20.8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5827,'0'0'16573,"15"6"-14911,-3-2-1328,-3-2-110,1 1 0,-1 1 0,0-1 0,0 1 0,-1 1 0,1 0 0,-1 0 0,0 1 0,0 0 0,13 12 0,-18-13-121,0 0-1,0 0 1,0 0 0,0 1-1,-1-1 1,0 1-1,0-1 1,0 1-1,1 10 1,-2 3 279,-1 37 0,-1-8-72,1-45-331,13-2 15,-1-1 76,0 0-1,0-1 0,1 0 1,-1-1-1,0 0 0,0-1 1,0-1-1,-1 0 1,17-7-1,80-44-983,34-19-7961,-89 39 514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5:21.2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7892,'0'0'15826,"10"6"-14300,8 6-1003,-1 1 1,0 0 0,-1 1 0,0 1 0,26 34-1,-27-29-325,-1 2 0,0 0-1,-2 0 1,-1 1 0,0 0-1,-2 1 1,-1 1-1,-1-1 1,0 1 0,-2 0-1,2 35 1,-4 99 488,-4-93-427,0-41-142,-1-1 0,-1 1 1,-1 0-1,-2-1 0,0 0 1,-2 0-1,0-1 1,-22 42-1,27-50-3945,3-21-873,0-11-1195,0-8-2465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5:21.6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5218,'0'0'17182,"4"0"-15979,247 0 6388,-166 0-10586,0 0-7452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5:21.9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7940,'0'0'16060,"0"18"-14323,0 14-588,2 0 0,9 52 0,5 32 287,-4-18-954,6-42-442,-13-49-64,-4-6-48,-1-7-5378,0 3 4743,0 0 0,1-1 0,-1 1 0,1 0 0,0 0 0,0 0 0,0 0 0,1 0 0,-1 0 0,1 1 0,-1-1 0,1 0 0,4-4 0,7-10-4602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25.7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 86 6195,'0'0'16562,"-8"0"-13651,21 0-1991,20 0-189,33 1 236,0-2 0,0-4 0,103-19 1,-127 12-829,-25 7-104,1 1-1,-1 0 1,1 1-1,31-1 1,5 4-126,-54 0-48,1 0 0,0 0 0,0 0 0,-1 0-1,1-1 1,0 1 0,0 0 0,-1 0 0,1 0 0,0-1 0,-1 1 0,1 0-1,0-1 1,-1 1 0,1-1 0,-1 1 0,1 0 0,-1-1 0,1 0 0,-1 1-1,1-1 1,-1 1 0,1-2 0,3-14-12527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26.1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3025,'0'0'15071,"0"12"-13251,12 168 3545,2 30-3679,-15-111-1341,1 96 879,3-152-881,1 0 0,15 62 1,-14-90-266,-3-20-926,-2-30-3169,0 22 1758,0-34-5278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27.5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292 2 4162,'0'0'18472,"-13"0"-16268,5-1-1880,5 1-259,0-1 0,0 1 0,0 0-1,0 0 1,0 0 0,0 0-1,0 1 1,0-1 0,0 1-1,0 0 1,0 0 0,0 0 0,0 0-1,1 0 1,-1 0 0,0 1-1,1 0 1,-1-1 0,1 1 0,0 0-1,-1 0 1,1 0 0,0 0-1,0 1 1,1-1 0,-1 1 0,0-1-1,-2 6 1,-42 102 856,6 2 1,-46 198-1,79-279-788,2-1 1,0 1-1,2 0 1,2 0-1,4 61 0,-2-85-124,1 1-1,0 0 1,0-1 0,1 1-1,-1-1 1,2 0-1,-1 0 1,1 0-1,0 0 1,1-1-1,-1 1 1,1-1 0,1 0-1,-1-1 1,1 1-1,0-1 1,0 0-1,8 4 1,12 7-6,1-1 1,0-1-1,38 13 0,-24-13-17,69 14 0,-105-26 0,-4-2-52,0 0 0,1 1 1,-1-1-1,0 0 0,0 0 1,1 0-1,-1 1 0,0-2 1,1 1-1,-1 0 0,0 0 1,1 0-1,-1 0 0,0-1 1,0 1-1,1-1 0,-1 1 1,0-1-1,0 1 0,0-1 1,0 0-1,1 1 0,-1-1 1,0 0-1,0 0 0,0 0 1,-1 0-1,3-2 0,-1-2-365,1 0 0,-1-1 0,-1 1 0,1 0 0,-1-1 0,1-5 0,0 0-90,9-61-4185,-9-7-3172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27.8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10709,'0'0'15199,"32"18"-13916,94 59-373,-122-75-869,-1 0 1,1 0-1,-1 1 1,0 0-1,0-1 1,0 1-1,-1 0 1,1 0-1,0 1 1,-1-1-1,0 1 1,0-1-1,0 1 1,0 0-1,-1-1 1,0 1-1,1 0 1,-1 0-1,-1 0 1,1 0-1,0 0 1,-1 0-1,0 0 1,0 7-1,0 5 104,0 1-69,-1 0 0,0-1 0,-1 1 0,-1-1 0,-1 1 0,0-1 0,-1 0 0,-1 0 0,0-1 0,-1 0 0,-1 0 0,0 0 0,-1-1 0,0 0 0,-13 13 0,12-18-65,-11 4-19,19-12-32,3 9-35,0-8 91,0 1 0,0-1 0,1 0-1,-1 0 1,1 0 0,0 0 0,-1 0-1,1-1 1,0 1 0,0 0 0,0-1 0,0 1-1,0-1 1,1 0 0,-1 0 0,0 0-1,1 0 1,-1 0 0,0 0 0,1-1 0,3 1-1,60 9 445,-62-9-445,20 1 71,0 0 0,-1-2 0,1 0 0,45-7-1,-60 5-462,-1-1 0,1 1 0,-1-2 0,0 1 0,1-1 0,13-9 0,-16 8-680,0 0-1,0 0 1,0 0 0,0-1 0,-1 0-1,0-1 1,0 1 0,6-13 0,4-15-10039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19.6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1 2145,'-4'0'23974,"22"1"-23900,1 0 0,-1 2 0,1 0 0,-1 1 0,31 11 0,83 44 194,-129-58-248,0 1 0,0 0 0,0 0-1,0 0 1,-1 0 0,1 1 0,-1-1 0,1 1 0,-1-1 0,0 1 0,0 0 0,0 0-1,0 0 1,-1 0 0,1 0 0,-1 1 0,1-1 0,-1 0 0,0 1 0,-1-1 0,1 0-1,-1 1 1,1-1 0,-1 1 0,0-1 0,0 1 0,-1 0 0,1-1 0,-2 6 0,0 1 32,-1-1 0,0 1 1,0-1-1,-1 0 0,0 0 1,-1 0-1,0-1 1,0 1-1,-8 7 0,1-1-22,-17 21 15,-45 42 1,71-76-54,-7 6 5,9-6 75,22-3-136,0 0 0,0-1 0,0-2 0,0 0 1,-1-1-1,0-1 0,31-13 0,9-14-3331,-6-8-4048,-15 0-1209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28.4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 1 7091,'0'0'18486,"-2"34"-16907,-8 116-237,6-94-862,1-24-94,2 61 0,11-106-1240,30-42 209,-1 1 294,52-57 0,-84 101 310,-6 8 35,1 1 0,-1 0 0,0-1 0,0 1 1,0 0-1,1 0 0,-1-1 0,0 1 0,1 0 0,-1 0 0,1 1 0,0-1 0,-1 0 0,1 0 0,0 1 1,-1-1-1,1 1 0,0 0 0,0-1 0,-1 1 0,1 0 0,0 0 0,0 0 0,-1 0 0,1 0 0,3 1 1,-4-1 23,0 1 0,0-1 0,0 0 1,1 1-1,-1-1 0,0 1 0,0-1 1,0 1-1,0 0 0,0-1 0,0 1 1,0 0-1,0 0 0,0 0 1,0 0-1,-1 0 0,1 0 0,0 0 1,-1 0-1,1 0 0,0 0 0,-1 0 1,1 0-1,-1 1 0,1 1 0,8 35 393,-7-29-229,12 48 530,9 48 243,-21-86-859,-2-18-101,0-1-1,0 0 0,0 1 1,0-1-1,0 1 1,0-1-1,0 1 0,0-1 1,0 1-1,0-1 1,0 0-1,1 1 0,-1-1 1,0 1-1,0-1 1,1 0-1,-1 1 0,0-1 1,0 0-1,1 1 1,-1-1-1,0 0 0,1 1 1,-1-1-1,0 0 1,1 0-1,-1 0 1,1 1-1,-1-1 0,0 0 1,1 0-1,-1 0 1,1 0-1,-1 0 0,1 1 1,-1-1-1,1 0 1,-1 0-1,0 0 0,1 0 1,-1-1-1,1 1 1,-1 0-1,1 0 0,-1 0 1,0 0-1,1 0 1,-1 0-1,1-1 0,-1 1 1,0 0-1,1 0 1,-1-1-1,1 1 1,-1 0-1,0-1 0,1 1 1,-1 0-1,0-1 1,0 1-1,1-1 0,44-72-1036,-36 55 835,0 2 0,2-1 0,0 1 0,0 1 0,2 0 0,18-18 0,-28 30 164,-3 2 39,1 1 0,-1-1-1,1 0 1,-1 1 0,1-1 0,0 1-1,-1-1 1,1 1 0,0 0 0,-1-1-1,1 1 1,0 0 0,0-1 0,-1 1-1,1 0 1,0 0 0,0 0-1,0 0 1,-1 0 0,1 0 0,1 0-1,0 11 838,4 22-254,1 5 79,1 0 0,14 42 0,-18-63-593,1-8-3092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28.9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4898,'0'0'16472,"28"8"-14210,87 25-146,-112-32-1997,1 0 0,-1 0 0,0 0 0,0 0 0,0 1 0,0 0 0,0-1-1,0 1 1,0 0 0,-1 0 0,1 1 0,-1-1 0,1 0 0,-1 1 0,0-1 0,0 1 0,0 0 0,0 0 0,0 0 0,-1 0 0,2 5 0,3 5 289,2 1-98,-2 1-1,0-1 1,-1 1 0,0 0-1,-1 1 1,-1-1-1,2 18 1,-1 14 200,-4 49-1,0-45-184,-1-16-297,-1-1 1,-2 1 0,-2-1 0,0 0 0,-13 36 0,-38 156-29,30-112 0,27-107-14,-1 9 46,1-15-37,-1-1-1,1 0 1,0 1-1,0-1 1,0 0 0,-1 0-1,1 1 1,0-1 0,0 0-1,-1 1 1,1-1-1,0 0 1,-1 0 0,1 0-1,0 0 1,-1 1-1,1-1 1,0 0 0,-1 0-1,1 0 1,-1 0 0,1 0-1,0 0 1,-1 0-1,1 0 1,0 0 0,-1 0-1,1 0 1,-1 0-1,1 0 1,0 0 0,-1 0-1,1 0 1,0 0 0,-1-1-1,1 1 1,0 0-1,-1 0 1,1 0 0,0-1-1,-1 1 1,-1-1-242,0-1 0,-1 1 0,1-1 0,0 0 0,1 0 0,-1 0 1,0 0-1,0 0 0,1 0 0,-1 0 0,1 0 0,0-1 0,0 1 0,-2-4 0,-3-7-1870,-24-44-9878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30.2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336 304 16,'0'0'8676,"-1"-26"-4021,-5-85-1090,6 104-3097,0-1 1,-1 1-1,0 0 1,0 1-1,0-1 0,-1 0 1,0 0-1,-1 0 1,0 1-1,0 0 1,0-1-1,0 1 1,-1 0-1,0 0 1,-1 1-1,1-1 1,-1 1-1,-7-6 0,3 5-12,0 1 0,1 1 0,-2-1 0,1 2 0,0-1 0,-1 1 0,1 0 0,-1 1 0,0 1 0,-15-2-1,21 3-398,-1-1 0,1 1 0,0 0 0,-1 0 0,1 1 0,0-1 0,-1 1 0,1 0 0,0 0 0,0 1 0,0-1 0,0 1 0,0 0 0,0 0 0,0 0 0,0 1 0,1-1 0,-1 1 0,-3 4 0,1 0-43,0 0 1,0 0-1,1 1 1,1 0-1,-1 0 1,1 0-1,1 1 1,-5 15-1,2-4-37,1 1 0,1 0-1,-2 40 1,5-49 7,1 0-1,1 1 1,0-1 0,0 0-1,1 0 1,1 0 0,0-1 0,6 17-1,3-7 4,1 0-1,2 0 1,0-1 0,22 22-1,-24-27 7,25 23 27,1-1 0,2-2 0,63 41 0,31 26 9,-133-100-22,1 0 1,-1 0 0,1 1-1,-1-1 1,0 1-1,0-1 1,-1 1-1,1 0 1,0 0-1,-1 0 1,0 0 0,1 0-1,-1 0 1,-1 0-1,1 0 1,0 0-1,-1 1 1,1-1-1,-1 0 1,0 0 0,-1 6-1,0-4 22,0-1 0,0 1-1,0-1 1,-1 0 0,1 1 0,-1-1-1,0 0 1,-1 0 0,1 0 0,-1-1 0,1 1-1,-1 0 1,0-1 0,-5 4 0,-3 3-11,0 0 1,-1-1-1,0-1 1,-1 1-1,0-2 1,-1 0-1,1-1 1,-1 0-1,0-1 1,-1 0-1,1-1 1,-1-1-1,0 0 1,-29 1-1,-62-4-18,101 0 11,1 0 0,-1-1 0,1 1 0,-1-1 1,1 0-1,-1 0 0,1 0 0,0-1 0,-1 1 0,1-1 0,0 0 0,-4-3 0,6 4-97,0-1-1,-1 0 0,1 0 1,1 0-1,-1 0 0,0-1 1,0 1-1,1 0 0,0-1 1,-1 1-1,1-1 1,0 0-1,0 1 0,0-1 1,1 0-1,-1 0 0,0 1 1,1-1-1,0 0 0,0-5 1,1-78-7126,4 27-709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30.5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123 1 5394,'0'0'17406,"-17"32"-15325,10-19-1891,-8 12 142,2 1 0,1 0 0,1 1 0,1 1 0,1-1 0,1 1 0,-5 41 0,12-52-82,-4 25 757,4 86 0,1-115-899,2 0-1,0-1 0,1 1 0,0-1 1,0 1-1,2-1 0,-1 0 0,2 0 1,-1-1-1,2 0 0,7 11 0,3 1 26,1-1 0,38 34 0,-45-46-133,0-1-1,0-1 0,1 0 0,0 0 0,1-1 0,0-1 0,22 8 1,-31-13-135,-1 0 1,1 0 0,0 0 0,0-1-1,-1 0 1,1 1 0,0-2 0,4 1 0,-7 0-106,1-1 0,-1 1 0,0 0 0,1-1 1,-1 1-1,0-1 0,1 1 0,-1-1 0,0 0 1,0 1-1,0-1 0,1 0 0,-1 0 0,0 0 1,0 0-1,0 0 0,0 0 0,-1 0 0,1 0 1,0-1-1,0 1 0,-1 0 0,2-2 0,7-31-6187,9-8-3865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31.1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9845,'0'0'10236,"0"29"-7384,0 184 1454,0-207-4140,4 82 1659,-3-80-1733,0-1-1,0 0 1,1 0 0,0 0 0,1 0-1,-1 0 1,1 0 0,1-1-1,5 10 1,-9-15-98,1-1 0,-1 1 0,1 0 0,-1 0 0,1 0 0,-1 0 0,1 0-1,0-1 1,0 1 0,-1 0 0,1-1 0,0 1 0,0 0 0,0-1 0,-1 1 0,1-1 0,0 1 0,0-1-1,0 0 1,0 1 0,0-1 0,0 0 0,0 0 0,0 0 0,0 0 0,0 1 0,0-1 0,0-1 0,0 1 0,0 0-1,0 0 1,0 0 0,0 0 0,0-1 0,0 1 0,0 0 0,0-1 0,0 1 0,0-1 0,-1 1 0,2-2-1,1-1-29,0 0-1,0 0 1,0-1-1,-1 1 1,1-1-1,-1 0 1,0 0-1,1-4 1,17-38-264,2 1 0,2 1 0,1 1 0,56-70 1,-60 96 112,-20 16 181,0 1 0,0 0 1,-1 0-1,1 0 0,0 0 0,0-1 1,-1 1-1,1 0 0,0 0 0,0 1 1,0-1-1,-1 0 0,1 0 0,0 0 1,0 0-1,-1 1 0,1-1 0,0 0 1,-1 1-1,1-1 0,0 1 0,-1-1 0,1 0 1,0 1-1,-1-1 0,1 1 0,-1 0 1,1-1-1,-1 1 0,1-1 0,-1 1 1,1 0-1,-1 0 0,0-1 0,1 1 1,-1 0-1,0 0 0,8 18 297,-2 0-1,0 0 1,6 38 0,-9-38-47,1 0 1,0 0 0,2-1-1,0 0 1,9 19 0,-4-24-212,-6-16-160,-5 2 58,35-47-573,51-65-384,-83 109 992,1 0 0,0 0-1,0 0 1,0 1 0,0 0-1,0 0 1,1 0 0,-1 0-1,1 1 1,0-1 0,0 1-1,0 1 1,0-1 0,6-1-1,-7 3 86,0-1 0,-1 1 0,1 0 0,-1 0 0,1 1 0,0-1 0,-1 1 0,1-1 0,-1 1 0,1 0 0,-1 1 0,0-1 0,1 0 0,-1 1 0,0 0 0,0 0-1,0 0 1,0 0 0,0 0 0,4 5 0,5 6 183,0 0 0,-1 0 0,-1 1 0,0 0 0,-1 1 0,0 0 0,-1 0 0,-1 1 0,9 29 0,-15-39-130,0-4-80,-1 0 0,0 0 0,0-1 0,0 1 0,1 0 0,-1 0 0,1-1 0,0 1 0,-1 0 0,1-1 0,0 1 0,0-1 0,0 1 0,0-1 0,2 3 0,-2-4-189,-1 0-1,0 0 1,1 1-1,-1-1 1,0 0-1,1 0 1,-1 0-1,1 0 1,-1 0-1,0 0 1,1 0-1,-1 0 1,0 0-1,1 0 0,-1 0 1,1 0-1,-1 0 1,0 0-1,1 0 1,-1 0-1,0-1 1,1 1-1,-1 0 1,0 0-1,1 0 1,-1-1-1,0 1 1,1 0-1,-1 0 1,0-1-1,1 1 1,-1 0-1,0 0 1,0-1-1,0 1 1,1 0-1,-1-1 1,0 1-1,0-1 1,0 1-1,0 0 0,0-1 1,1 1-1,-1 0 1,0-1-1,0 1 1,0-1-1,0 1 1,0 0-1,-1-1 1,2-27-4485,-2 20 1774,1-25-7812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31.5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7571,'0'0'14759,"31"23"-12563,102 82-104,-121-95-1836,-1 0 0,0 1 0,-1 1 1,0 0-1,-1 0 0,0 1 0,-1 0 1,0 0-1,7 20 0,-6-14 12,4 9 5,-2 0 1,-1 1-1,-1 1 0,-1-1 1,-2 1-1,-1 0 1,-2 1-1,0-1 0,-2 1 1,-5 49-1,1-69-251,1-1 0,-2 0 1,0 1-1,0-1 0,0-1 1,-1 1-1,-1-1 0,0 0 1,0 0-1,0 0 0,-1-1 0,-1 0 1,-9 8-1,2-8-2477,9-14-640,6-19-3764,1 21 4928,-1-30-10237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31.8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52 8436,'0'0'15508,"8"0"-13960,0 0-1201,22 1 296,-1-2 1,0-1-1,0-1 1,38-9-1,48-22-53,-105 34-1280,-10 0 443,1 0 1,-1 1 0,0-1 0,1 0-1,-1 1 1,0-1 0,1 0 0,-1 1 0,0-1-1,0 1 1,1-1 0,-1 1 0,0-1-1,0 1 1,0-1 0,1 0 0,-1 1 0,0-1-1,0 1 1,0-1 0,0 1 0,0-1-1,0 1 1,0-1 0,0 1 0,0-1-1,0 1 1,-1 0 0,1 2-287,0 15-6919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32.0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44 2497,'0'0'18585,"175"0"-18265,-104-8-320,-13-10-2465,0 1-6387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35.5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170 0 10101,'0'0'12998,"-22"34"-10949,-68 115-225,80-129-1499,1 0 0,1 1 1,1 0-1,0 1 0,2-1 0,1 1 0,0 0 0,2 0 0,0 1 0,4 42 0,-2-30 21,-1-8-190,2 0 0,1 0 0,1 0 0,1 0 1,2 0-1,0-1 0,19 48 0,94 201 121,-111-257-262,-4-8-19,1 0-1,0-1 1,9 15 0,-10-23-31,-3-1-53,0 0-24,-1 0 0,0 0 1,1 0-1,-1-1 0,1 1 1,-1 0-1,0 0 0,1 0 1,-1-1-1,0 1 0,0 0 1,1 0-1,-1-1 0,0 1 0,0 0 1,1-1-1,-1 1 0,0 0 1,0-1-1,0 1 0,1 0 1,-1-1-1,0 1 0,0 0 1,0-1-1,0 1 0,0 0 0,0-1 1,0 1-1,0-1 0,0 1 1,0 0-1,0-1 0,0 1 1,0-1-1,0 1 0,0-66-9089,0 46 3614,0-14-6474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38.4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11 130 2593,'0'0'18433,"-2"7"-16590,-3 58-163,2 0-1,3 1 0,10 76 1,-9-129-1577,0 2 18,1-1 0,0 0 0,6 17 0,-8-30-123,0-1 1,1 1 0,-1-1-1,1 0 1,-1 1-1,1-1 1,-1 0 0,1 0-1,0 1 1,-1-1-1,1 0 1,-1 0 0,1 0-1,0 0 1,-1 0-1,1 0 1,-1 0 0,1 0-1,0 0 1,-1 0-1,1 0 1,-1 0 0,1 0-1,0 0 1,-1-1-1,1 1 1,-1 0 0,1 0-1,-1-1 1,1 1-1,-1 0 1,1-1 0,-1 1-1,1-1 1,-1 1-1,0 0 1,1-1 0,-1 1-1,1-2 1,8-9-32,0-1 1,-1-1-1,-1 1 1,10-23-1,-5 10-28,123-251-1113,-117 239 798,1 1-1,39-54 1,-57 89 373,0 0 1,-1 0-1,1 1 0,0-1 0,0 0 0,-1 0 0,1 0 0,0 1 0,0-1 0,0 0 1,0 1-1,0-1 0,0 1 0,0-1 0,2 0 0,-3 1 6,1 0 0,-1 0 0,1 0 0,-1 0 0,1 1 0,-1-1-1,1 0 1,-1 0 0,1 0 0,-1 0 0,1 1 0,-1-1 0,1 0 0,-1 0 0,1 1-1,-1-1 1,1 0 0,-1 1 0,0-1 0,1 0 0,-1 1 0,1 0 0,12 29 254,-13-29-252,11 47 788,-1 0 0,2 62 0,6 27 283,-18-137-1094,0 1 0,0-1 1,0 1-1,0 0 0,0-1 0,1 1 0,-1 0 0,0-1 1,0 1-1,1-1 0,-1 1 0,0-1 0,1 1 0,-1-1 1,1 1-1,-1-1 0,1 1 0,-1-1 0,0 1 0,1-1 1,0 0-1,-1 1 0,1-1 0,-1 0 0,1 1 0,-1-1 1,2 0-1,18-4-813,18-21-237,-28 16 944,85-67-760,-84 68 723,1 0 0,0 1 0,1 1 0,0 0 0,0 0 0,21-5 0,-32 11 158,0-1-1,0 1 0,-1 0 1,1 0-1,0 0 0,-1 0 1,1 0-1,0 0 0,0 0 1,-1 0-1,1 1 0,0-1 1,-1 1-1,1-1 0,-1 1 1,1 0-1,0 0 0,-1-1 1,1 1-1,-1 0 0,0 0 1,1 1-1,-1-1 0,0 0 1,0 0-1,0 1 0,0-1 1,0 0-1,0 1 0,0-1 1,1 3-1,1 4 194,0 0 1,0 0-1,-1 0 0,0 0 0,1 9 1,-1-4 110,6 31 1178,3 69-1,-10-9-5369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20.2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124 61 3073,'0'0'14111,"-7"-5"-12156,2 0-1539,0 1 0,-1 0 0,0 1 0,1-1 0,-1 1 0,-1 0-1,1 1 1,0 0 0,-1 0 0,1 0 0,-1 0 0,0 1 0,1 0-1,-1 1 1,-10 0 0,16 0-386,0 1 1,1-1-1,-1 1 0,1 0 0,-1-1 0,1 1 1,-1 0-1,1-1 0,-1 1 0,1 0 0,0 0 0,-1-1 1,1 1-1,0 0 0,0 0 0,-1-1 0,1 1 1,0 0-1,0 0 0,0 0 0,0 0 0,0-1 1,0 1-1,1 1 0,-1 31 497,0-24-515,0-4 6,1 0 1,-1 1-1,1-1 0,0 0 1,1 1-1,-1-1 0,1 0 0,0 0 1,0 0-1,5 7 0,35 42 213,-24-33-137,127 160 498,-139-172-573,1 0 1,-1 0-1,-1 1 0,0-1 1,0 1-1,-1 0 0,0 0 1,-1 1-1,5 20 0,-5 0 118,0 1-1,-2 33 0,-1-58-87,0-6 39,-27 0 352,13 0-370,0-1 0,0 0 1,1-1-1,-1 0 1,0-1-1,1-1 1,-24-8-1,35 11-54,1 0-1,-1-1 1,1 1-1,0-1 0,-1 1 1,1-1-1,0 0 1,-1 0-1,1 0 1,0 0-1,0 0 1,-1 0-1,1 0 1,0 0-1,0 0 1,0 0-1,1 0 1,-1-1-1,0 1 1,0 0-1,1-1 1,-1 1-1,1-1 1,-1 1-1,1-1 1,-1 1-1,1-1 1,0 1-1,0-1 1,0-2-1,-5-20-10,2-1 0,1 0-1,0 0 1,2 0 0,4-31 0,-1 38-22,0 0 1,2 0 0,0 1 0,1-1-1,0 1 1,2 1 0,17-30 0,79-95-998,-45 67-2561,-48 54-803,-5 2-2286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38.8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70 3025,'0'0'19345,"3"0"-17443,138 9 2594,-51-9-3608,111-1-5,-155-2-812,0-1 0,59-15 1,-34 3-36,118-13 0,-67 22-9574,-147 13 3594,-23 23-2308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39.2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7796,'0'0'14436,"31"9"-12889,100 29-154,-120-35-1113,0 1 1,-1 0-1,0 1 1,1 0-1,11 9 1,-17-11-195,-1 0 0,0 1 0,1 0 0,-1 0 0,-1 0 0,1 1 0,-1-1 0,0 1 0,3 4 0,-3-1-25,0 0 0,-1-1 0,0 1 0,0 0-1,-1 0 1,0 0 0,0 0 0,-1 0 0,0 0 0,-1 0 0,1 0 0,-1 0 0,-3 9 0,1-6 4,-1 0 1,0 0-1,-1 0 0,0 0 1,-1-1-1,0 0 1,-1 0-1,0 0 1,-11 11-1,5-5 201,2-1-1,-19 34 1,29-49-246,1 1-1,0-1 1,0 1-1,-1-1 1,1 1-1,0-1 1,0 1-1,0-1 1,0 1-1,0-1 1,0 1-1,0-1 1,0 1-1,0-1 1,0 1-1,0-1 1,0 1-1,0-1 1,0 1 0,1-1-1,-1 1 1,0-1-1,0 1 1,0-1-1,1 1 1,-1-1-1,0 1 1,1-1-1,-1 0 1,0 1-1,1-1 1,-1 0-1,1 1 1,-1-1-1,1 0 1,-1 1-1,0-1 1,1 0-1,-1 0 1,1 0 0,-1 1-1,1-1 1,-1 0-1,1 0 1,-1 0-1,1 0 1,-1 0-1,1 0 1,0 0-1,36 1 387,-27-1-169,15 1-96,1-2-1,0 0 0,-1-2 1,1 0-1,-1-2 0,34-11 0,57-26-1437,52-20-5972,-90 28-554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39.7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2801,'0'0'22448,"14"5"-20967,13 5-922,0 3 1,-1 0-1,0 1 1,-1 2 0,-1 0-1,0 2 1,26 25-1,-37-29-428,0 1 0,-1 0-1,-1 1 1,-1 0 0,0 1-1,-1 0 1,0 0 0,-2 1-1,0 0 1,6 26 0,-5-3-100,-1 0-1,-2 0 1,-2 72 0,-3-106-31,-1 0 0,0 0 0,0-1 0,-1 1 0,0 0 0,-1-1 0,1 1 0,-1-1 0,-4 8 0,-38 54 0,23-37 0,-10 9 0,26-21-179,7-100-11784,9 45 1855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40.0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70 4194,'0'0'16922,"11"0"-15249,75-3 1555,118-20 0,-200 22-3298,102-14 578,-60 13-4110,-45-7-3987,-1-8-978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40.3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6499,'0'0'12571,"0"25"-9620,0 158 2280,0-67-2624,0-57-5945,8-59-2317,11-4 1181,5-18-1241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40.7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1072,'0'0'15549,"3"26"-11985,2 8-2546,12 132 3204,11 216 1647,-22-344-5350,-2-27-271,-2-27-1239,-5-17-1978,-7-9-3458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42.3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375 358 7812,'0'0'11282,"-7"-19"-9332,1-3-1246,3 11-301,-1 1-1,0-1 0,0 1 0,-1 0 1,0 0-1,-1 0 0,0 1 1,-8-10-1,-42-66 2992,38 56-2977,-1 1 0,-30-34 0,49 61-393,-1 0-1,0 0 1,0 0 0,0 0 0,0 0-1,0 0 1,0 1 0,0-1 0,0 0-1,0 1 1,0-1 0,0 0 0,0 1 0,-1 0-1,1-1 1,0 1 0,0 0 0,-1-1-1,1 1 1,0 0 0,0 0 0,-1 0-1,1 0 1,0 0 0,0 1 0,-1-1 0,1 0-1,0 1 1,0-1 0,-1 0 0,1 1-1,0-1 1,0 1 0,0 0 0,-1 0 0,-2 2-1,1 0 0,0 0 0,0 1 0,0-1 0,0 1 1,0 0-1,1-1 0,-3 7 0,-15 30 9,2 0-1,2 2 0,-19 71 1,31-81 135,0 0-1,3 58 1,1-61-8,-1-26-142,1 1 0,0-1 0,1 1 0,-1-1 0,1 0 0,-1 0 0,1 1 0,0-1 0,0 0 0,0 0 0,2 4 0,-1-6-15,-1 1 1,1-1 0,-1 1-1,1-1 1,-1 1-1,1-1 1,0 0 0,0 0-1,-1 0 1,1 0-1,0 0 1,0-1-1,0 1 1,0 0 0,0-1-1,0 0 1,0 1-1,3-1 1,0 1 1,0 0 0,1-1 0,-1 0-1,0 0 1,0 0 0,1-1 0,-1 1 0,0-1 0,0-1 0,0 1-1,0-1 1,0 1 0,6-5 0,-4 2-6,-1-1 1,1 0-1,-2 0 1,1 0-1,0-1 1,-1 0-1,0 0 1,6-11-1,80-134-594,-21 31-217,-53 97 653,-17 23 156,1-1-1,-1 1 1,0-1-1,1 1 1,-1-1-1,0 1 1,1 0-1,-1-1 1,1 1-1,-1 0 1,0-1-1,1 1 1,-1 0-1,1-1 1,-1 1-1,1 0 0,-1 0 1,1-1-1,-1 1 1,1 0-1,0 0 1,-1 0-1,1 0 1,-1 0-1,1 0 1,-1 0-1,1 0 1,-1 0-1,1 0 1,0 0-1,-1 0 1,1 0-1,-1 0 1,1 1-1,-1-1 1,1 0-1,-1 0 0,1 1 1,-1-1-1,1 0 1,-1 1-1,1-1 1,-1 0-1,0 1 1,1 0-1,6 14 101,0 0-1,-2 1 0,0 0 0,6 31 1,4 72 1100,-14-58-929,-1-60-635,0-24-13709,1 17 12410,4-34-5544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42.5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35 5106,'0'0'17064,"206"0"-15767,-135-8-625,0-10-672,-20 9-64,-18 9-1761,-20 0-2801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42.7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79 11573,'0'0'13318,"180"18"-12965,-141-18-353,0-18-529,-1-25-3184,-18 8-6404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43.7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5859,'0'0'15588,"0"18"-13766,-1 71 414,7 299 2902,-6-387-5132,0 12 69,1 0 0,1-1 0,0 1 1,6 21-1,-3-16 54,-5-17-121,0 0-1,0 0 0,0 0 0,0 1 0,0-1 0,1 0 0,-1 0 0,0 0 1,1 0-1,-1 0 0,1 1 0,0-1 0,-1 0 0,1 0 0,0-1 1,1 3-1,-1-3 137,-1-42-7889,0 23-3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01.4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1 848,'0'0'15840,"5"0"-13303,-3 0-2439,-1 0 1,1 0-1,-1 0 0,1 0 1,-1 1-1,1-1 1,-1 0-1,1 1 1,-1 0-1,0-1 0,1 1 1,-1 0-1,0 0 1,1-1-1,-1 1 0,0 0 1,0 0-1,0 0 1,0 1-1,0-1 1,0 0-1,0 0 0,0 0 1,0 1-1,-1-1 1,1 1-1,1 2 0,0 5 232,1 0 0,-1 1 0,1 18-1,-1-9 74,-1-12-240,23 270 3417,-24 302-1956,0-571-1625,1-6-2,-1 0 0,0 0 0,0 0-1,0-1 1,0 1 0,-1 0 0,1 0 0,0 0 0,-1 0 0,1-1-1,-1 1 1,0 0 0,-1 3 0,1-4-61,-1-162-691,4 78 520,-2 72 175,0 0 0,1 0 0,0-1 0,1 1 0,0 0 0,1 0 0,6-15 0,-6 19 35,0 1 1,1 0-1,0 0 1,0 0-1,0 0 0,1 1 1,0 0-1,0 0 0,0 0 1,1 0-1,-1 1 0,13-7 1,-13 9-9,0-1 0,0 2-1,0-1 1,0 1 0,0-1 0,0 1 0,0 1 0,8-1 0,-10 1 17,0-1 1,0 1 0,0 1 0,0-1 0,-1 0 0,1 1 0,0-1-1,0 1 1,0 0 0,-1 0 0,1 0 0,0 0 0,-1 0-1,1 1 1,-1-1 0,1 1 0,1 2 0,2 3 51,-1 1-1,0 1 1,-1-1 0,1 1 0,-2-1-1,1 1 1,-1 0 0,-1 1 0,4 17-1,-2 2 226,1 57-1,-5-67-155,1-16-79,-1 0 0,1 0 0,-1 0 0,0 0-1,0 0 1,0 0 0,0 0 0,-1-1 0,1 1-1,-1 0 1,1 0 0,-1 0 0,0-1 0,0 1 0,-1 0-1,1-1 1,0 1 0,-1-1 0,0 1 0,1-1 0,-1 0-1,0 0 1,0 0 0,0 0 0,-1 0 0,-2 2 0,-18 9 204,0 0 1,-1-2-1,-48 15 1,5-2 18,28 0-1,32-23-200,6-1-93,1-33-2762,0 18 303,0 1 1,1 0-1,0 0 1,7-27-1,14-11-8399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21.3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4034,'0'0'15193,"33"20"-12687,105 67-343,-96-62-1358,-2 2-1,-1 2 1,-1 1 0,-2 2-1,-1 1 1,34 42-1,-55-58-691,-1 1 1,-1 0-1,-1 1 0,-1 0 0,0 0 0,-2 1 0,0 1 0,-1-1 1,7 34-1,-7-10 135,-1 0 1,-3 0 0,-3 78 0,-3-93-188,-2-1 0,0 1 1,-2-2-1,-20 53 1,10-30 7,-42 101 35,47-124-78,12-25-81,0-1-1,-1 0 1,0 0-1,1 0 1,-1 1-1,0-1 0,1 0 1,-1 0-1,0 0 1,0 0-1,0 0 1,0 0-1,0 0 0,0-1 1,0 1-1,0 0 1,-1-1-1,1 1 1,0 0-1,0-1 1,-1 1-1,1-1 0,0 0 1,0 1-1,-1-1 1,1 0-1,0 0 1,-3 0-1,3-20-12195,1-4 2804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44.2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2065,'0'0'21322,"0"70"-21002,7-70-2033,6 0-2769,-1-9-5411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44.8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0 7475,'0'0'13367,"0"27"-12082,-7 319 3699,7-44-2919,0-301-2066,2 20-35,-2-21 31,0 1-1,0-1 1,0 1 0,0-1 0,0 0 0,1 1 0,-1-1-1,0 1 1,0-1 0,1 0 0,-1 1 0,0-1 0,0 0-1,1 1 1,-1-1 0,0 0 0,1 1 0,-1-1-1,0 0 1,1 0 0,-1 1 0,1-1 0,-1 0 0,0 0-1,1 0 1,-1 0 0,1 0 0,-1 1 0,1-1 0,-1 0-1,1 0 1,0 0-48,6-10-187,0-6 89,1 1 0,1 0 0,0 1 0,1 0-1,1 1 1,0 0 0,23-21 0,-25 27 119,0-1 0,1 2 0,0 0 0,0 0 0,1 0 0,0 2 0,-1-1 0,2 1 0,-1 1 0,0 0 0,1 0 0,0 1 0,-1 1 0,17 0 0,-1 0 24,-20 0 85,0 1 1,0-1-1,0 1 1,0 0-1,1 1 0,-1 0 1,0 0-1,-1 1 0,1 0 1,0 0-1,0 0 0,-1 1 1,12 6-1,-10-3 7,0 1 0,-1 0-1,0 0 1,0 1 0,0 0 0,-1 0-1,-1 1 1,1-1 0,-1 1 0,-1 0-1,0 1 1,0-1 0,-1 1 0,0-1-1,0 1 1,-1 0 0,1 16 0,-3-21-69,0 4 54,0 1 1,0-1-1,-4 19 0,2-25-44,1 1 0,-1 0-1,1 0 1,-1-1 0,0 1 0,0-1-1,-1 0 1,1 0 0,-1 0 0,1 0-1,-7 5 1,1-1 7,-1 0 1,0-1-1,0 0 0,-1 0 0,1-1 1,-1-1-1,0 1 0,-1-1 1,1-1-1,-14 3 0,-4-2 21,0 0 1,-52-2-1,72-2-46,0-1 0,0 0 0,0 0-1,1-1 1,-1 0 0,0 0 0,1-1 0,0 0 0,0 0 0,0-1-1,-7-4 1,3 0-15,1 0 0,0 0-1,0-1 1,1 0 0,0 0-1,-10-14 1,18 22-73,0-1-1,0 1 1,1 0 0,-1-1-1,0 1 1,0-1-1,1 1 1,-1-1 0,1 0-1,-1 1 1,1-1-1,0 1 1,0-1 0,-1 0-1,1 1 1,0-1 0,0 0-1,1 1 1,-1-1-1,1-2 1,0-6-2012,-1 9 1705,0 0-1,0 0 1,1-1-1,-1 1 0,0 0 1,1 0-1,-1 0 1,1 0-1,-1 0 0,1 0 1,-1 0-1,1 0 1,0 0-1,0 0 0,-1 0 1,1 1-1,0-1 1,0 0-1,0 0 0,0 1 1,0-1-1,0 1 1,0-1-1,0 1 0,0-1 1,0 1-1,0-1 1,0 1-1,0 0 0,0 0 1,3-1-1,22-7-11163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45.0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6003,'0'0'20297,"19"0"-19769,14 9-352,5 0 129,7-9-273,7 0-32,0 0-1361,-14 0-2209,-25 0-3537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45.2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96 12342,'0'0'10677,"219"-26"-10117,-154 18-544,-14-10-16,-6 1-2033,-19 8-3410,-19-8-6610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46.2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3794,'0'0'19635,"31"0"-17236,105 3-601,-122-2-1508,1 1 0,0 0-1,-1 1 1,0 0 0,24 10 0,1 0 185,16-1 0,-37-9-332,-1 1 1,1 1-1,19 8 1,-35-13-126,0 1 0,0 0 0,0 0 1,0 0-1,-1 0 0,1 0 0,0 0 1,-1 1-1,1-1 0,-1 1 0,1-1 0,-1 1 1,0-1-1,1 1 0,-1 0 0,0-1 0,0 1 1,0 0-1,-1 0 0,1 0 0,0 0 1,-1 0-1,1 0 0,-1 0 0,0 0 0,1 0 1,-1 0-1,0 0 0,0 0 0,0 0 1,-1 0-1,1 0 0,0 0 0,-1 0 0,0 0 1,1 0-1,-3 3 0,-1 5 76,-1-1-1,0 0 1,-1 0-1,0-1 1,-12 14 0,-38 39 255,-47 58-218,102-118-135,1-1 0,-1 1 0,1-1 0,-1 1 0,1 0 0,-1-1 0,1 1 1,-1 0-1,1-1 0,-1 1 0,1 0 0,0 0 0,0-1 0,-1 1 0,1 0 0,0 0 0,0 0 0,0-1 0,0 1 1,0 0-1,0 0 0,0 0 0,0-1 0,0 1 0,0 0 0,0 0 0,1 0 0,-1-1 0,0 1 0,0 0 0,1 0 0,-1-1 1,1 1-1,-1 0 0,0-1 0,1 1 0,0 0 0,-1-1 0,1 1 0,-1-1 0,1 1 0,0-1 0,-1 1 0,1-1 1,0 1-1,0-1 0,5 3 12,1-1 1,-1 0 0,0-1-1,1 1 1,6-1-1,-2 1 8,38 4-32,1-2 0,83-4 0,-39-1-10202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46.4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1 864,'0'0'27869,"39"122"-27501,-39-105-368,0-8-32,6 0-1472,-6-1-2530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47.7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291 691 4114,'0'0'11715,"0"-26"-9907,0-138 1244,0 161-2932,0 1-1,0 0 0,0 0 0,0 0 0,-1 0 0,1 0 0,-1-1 0,1 1 0,-1 0 0,0 0 0,0 0 0,0 1 0,0-1 0,0 0 0,0 0 0,-1 0 0,1 1 0,-1-1 0,1 1 0,-1-1 0,1 1 0,-1 0 0,0-1 0,0 1 0,0 0 0,0 0 0,1 0 0,-1 0 0,-1 1 0,1-1 0,0 0 0,0 1 0,-3-1 1,0 1 7,1 0 0,0 0 0,-1 0 1,1 0-1,-1 1 0,1-1 1,0 1-1,0 1 0,-1-1 1,1 0-1,0 1 0,0 0 1,0 0-1,1 0 0,-1 0 1,0 1-1,-3 3 0,-7 7-32,2 1-1,0 1 0,0 0 0,2 1 0,-11 18 0,6-5 85,1 0 0,-14 41 0,21-45 97,0 0 0,2 1-1,1 0 1,1 0 0,0 45-1,3-69-266,0 1-1,0 0 0,0-1 0,0 1 0,1-1 1,-1 1-1,1-1 0,-1 1 0,1-1 0,0 1 1,0-1-1,0 0 0,0 0 0,1 1 0,-1-1 1,0 0-1,1 0 0,0 0 0,2 2 0,-1-2-5,0 0 0,0-1-1,0 1 1,0-1-1,0 0 1,1 0-1,-1 0 1,1 0 0,-1 0-1,1-1 1,-1 0-1,1 1 1,4-2-1,-5 1 11,1-1 0,-1 1 0,0-1 0,1 0 0,-1 0 0,0 0 0,0-1 0,0 1 0,0-1-1,0 1 1,0-1 0,0 0 0,-1 0 0,1-1 0,-1 1 0,4-4 0,35-49 166,-31 40-116,40-63 75,39-88-1,-62 115-167,43-88-441,64-186 1,-124 293 408,-7 22 60,0 0 0,0 0 0,1 1 1,0 0-1,1-1 0,6-8 0,-4 15 831,-4 11-204,-1 18-326,-3 65-78,-12 92 1,-1-42 76,7 0 1,11 144 0,-4-278-299,0 1 0,0-1 0,1 0 0,0 0 0,1-1 0,0 1 0,0 0 0,0 0 0,0-1 0,5 8 0,-3-12-35,-2-21-1176,-2-48-2477,0 22-1847,0 1-3077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48.0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6515,'0'0'14823,"129"0"-14167,-97 0-528,0 0-80,-6 0-48,13 0-768,-7 0-1745,0 0-3170,-19 0-4978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48.5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52 4626,'0'0'17672,"207"0"-17592,-168 0-80,12-8-896,-12-10-2914,12-8-5106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54.0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2 236 4978,'0'0'15295,"1"-5"-13406,0 3-1611,4-12 2876,-5 14-3038,-7 349 4572,7-343-4670,0 0 1,1 0 0,-1 0-1,1 0 1,0 0-1,1 0 1,0 0 0,-1 0-1,2 0 1,-1-1-1,1 0 1,0 1-1,6 8 1,-6-11-11,0 0 0,0 0 1,1 0-1,-1 0 0,1 0 0,-1-1 1,1 0-1,0 0 0,0 0 0,0 0 0,0 0 1,1-1-1,-1 0 0,0 0 0,1 0 0,-1 0 1,0-1-1,9 0 0,-5 1-1,0-1 0,-1 0-1,1-1 1,0 0 0,0 0 0,-1-1-1,1 0 1,0 0 0,-1 0 0,0-1-1,0 0 1,0-1 0,0 0 0,0 0-1,-1 0 1,10-9 0,-3 1 11,-2 0 0,0-1 0,0-1 0,-1 0 0,-1 0 0,0-1 0,-1 0 0,0 0 0,-2-1 0,0 0 0,5-21-1,1-10-77,-3-1 0,6-80 0,-15 119 51,2-65 89,-2 69-64,0 1 0,0-1 0,-1 0 0,0 1 0,0-1 0,0 1 1,-1-1-1,0 1 0,0 0 0,0-1 0,0 1 0,-5-6 0,-3-1 29,0 0 0,-1 0 0,-16-11 0,22 19-20,1 0 0,-1 0 1,0 1-1,1-1 0,-1 1 1,-1 0-1,1 1 0,0-1 1,0 1-1,-1 0 1,1 0-1,-7 0 0,5 1-1,0 0 0,0 0 0,1 1 0,-1 0 0,0 0 0,0 1 0,0 0 0,1 0 0,-1 0 0,1 1 0,-1 0 0,1 0 0,0 1 0,-8 6 0,1-1-20,8-6 6,0 0-1,1 0 1,-1 0 0,1 1-1,0 0 1,0 0 0,0 0-1,0 0 1,1 1-1,-1-1 1,1 1 0,0 0-1,1 0 1,-1 0 0,1 0-1,0 1 1,0-1 0,-1 7-1,-34 196 111,17-139 102,18-55-4050,3-29-4358,-1-10-4742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22.2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6323,'0'0'13342,"15"1"-12029,195 6 2784,-209-9-4281,0-2 2052,12 2-884,21 2 148,-17 0-5983,-17 17-8800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09.2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1 464,'0'0'0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10.0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6163,'0'0'15919,"0"3"-13977,0 304 3941,0 153-4450,0-457-1432,0 9 6,0 1-1,0-1 0,1 1 0,1-1 1,0 1-1,5 15 0,-6-25-9,-1-3 7,1 1-1,-1-1 1,1 0-1,-1 0 1,0 0-1,1 0 1,-1 0-1,1 0 0,-1 1 1,1-1-1,-1 0 1,1 0-1,-1 0 1,0 0-1,1 0 1,-1-1-1,1 1 0,-1 0 1,1 0-1,-1 0 1,0 0-1,1 0 1,-1-1-1,1 1 1,-1 0-1,0 0 0,1-1 1,-1 1-1,0 0 1,1 0-1,-1-1 1,0 1-1,1 0 1,-1-1-1,0 1 1,0-1-1,0 1 0,1 0 1,-1-1-1,0 0 1,32-42-3,64-64 0,-81 92-27,0 1 1,1 1-1,1 1 0,0 0 1,1 1-1,0 0 1,32-12-1,-39 20-20,0 0 0,1 0 0,0 1 0,-1 1 1,1 0-1,0 0 0,0 1 0,0 1 0,12 2 0,-21-2 47,1 1-1,-1-1 1,1 1 0,-1 0-1,0 0 1,1 0 0,-1 0-1,0 1 1,-1-1 0,1 1-1,0 0 1,-1 0 0,1 0-1,-1 0 1,0 0 0,0 0-1,0 1 1,2 5 0,0 0 19,0 1 0,0 0 0,-1 0 0,-1 0 0,3 16 1,-4-20-1,2 46 83,-3-50-89,0 0 0,0 0 0,0-1 0,-1 1 0,1 0 0,0 0 0,-1 0 0,1 0 0,-1-1 0,1 1 0,-1 0 0,0-1 0,0 1 0,0 0 0,0-1 0,0 1 1,0-1-1,0 1 0,0-1 0,-1 0 0,-2 3 0,-9 1 111,0-1 0,0 0-1,0 0 1,-1-2 0,-21 3 0,-72-3 354,73-2-387,19 0-89,0-1-1,0 0 0,0-1 1,0-1-1,1 0 0,-1-1 1,-16-7-1,29 10-94,0 1 1,0-1-1,0-1 0,0 1 0,0 0 1,0 0-1,1-1 0,-1 1 0,1-1 1,-1 1-1,1-1 0,-1 0 0,1 1 1,0-1-1,0 0 0,0 0 0,0 0 1,-1-4-1,1 0-1389,-1 0 0,2-1 1,-1 1-1,1-1 0,0-6 0,0 0-2668,0-11-4253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10.6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274 384 8420,'0'0'14228,"-26"0"-12689,8-1-1259,4 0-123,1 0 1,0 1-1,-22 4 1,29-3-106,1 0 1,-1 0 0,0 1 0,1 0 0,0 0-1,-1 1 1,1 0 0,0 0 0,0 0 0,0 0-1,1 1 1,-1-1 0,-6 8 0,4-3 41,0-1 0,0 2 0,1-1 0,0 1 0,0 0 0,1 0 0,0 0 0,1 1 0,0-1 0,0 1 0,1 0 0,0 1 0,1-1 0,1 0 0,-1 1 0,1 14 0,0-4 25,0-15-46,1-1 0,0 1 0,0 0-1,0-1 1,3 12 0,-3-16-63,0 0 1,1 1-1,-1-1 1,1 0-1,0 0 1,-1 0-1,1 0 0,0 0 1,0 0-1,0 0 1,0 0-1,-1 0 1,1 0-1,1 0 1,-1 0-1,0-1 1,0 1-1,0-1 1,0 1-1,0 0 1,1-1-1,-1 0 1,0 1-1,0-1 0,1 0 1,-1 0-1,0 1 1,1-1-1,-1 0 1,2-1-1,2 2 1,-1-1 0,1 0 0,-1 0 1,1-1-1,-1 1 0,1-1 0,-1 0 0,0-1 0,1 1 0,-1 0 0,0-1 0,0 0 0,0 0 0,0-1 0,0 1 0,-1-1 0,1 1 0,-1-1 0,0 0 0,6-6 0,12-15 88,-2-1-1,0 0 1,-1-1-1,-2-1 0,24-51 1,-23 38-73,-2-1 1,-2-1-1,14-70 1,-17 61-38,-5 29 1,-1 0-1,-1 0 0,1-28 0,-5 40 23,1 8-7,0 0-1,-1 0 1,1 0 0,0 0-1,0 0 1,1 0-1,-1 1 1,0-1 0,1 0-1,-1 0 1,1 0-1,-1 1 1,1-1 0,0 0-1,2-4 1356,-3 12-1192,-5 203 91,5 160 309,1-359-575,1 0-1,0 0 0,0 0 1,1-1-1,1 1 1,0-1-1,0 0 0,0 1 1,1-2-1,1 1 1,-1-1-1,9 9 0,-3-9-1311,-39-15-12360,7 7 4306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11.3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3153,'0'0'18169,"161"9"-16440,-116-9-289,-6 8-447,-1-8-625,1 9-176,-13-9-144,0 0-32,-7 0-16,-13 0-656,1 0-1793,-1 0-1825,-6-17-2225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11.5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26 7716,'0'0'15847,"219"9"-14182,-155-9-353,-12 0-463,-13 0-321,-20 0-384,0 0-128,-12 0-16,-1 0-1873,1 0-1521,-1-9-3153,7-17-3889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12.2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3153,'0'0'16523,"1"6"-14186,23 93 1795,7 31-1555,-30-121-2462,12 81 741,3 0-1,32 97 1,-16-65-608,-31-113-241,-1-8 6,0-12 39,0-2-1509,-1 1 0,-1 0-1,0 0 1,-5-16 0,1 7-2465,-1-21-6077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13.9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53 6707,'0'0'18310,"14"0"-17793,437 0 3130,-446 0-3674,0 0-1,0 0 0,0-1 1,1 0-1,-1 0 0,0 0 1,0 0-1,0-1 1,0 0-1,6-3 0,-7 3-379,0-1 1,0 0-1,-1 0 0,1 0 0,-1-1 0,0 1 0,4-6 0,-5 2-1807,-28 5-9637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14.2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5122,'0'0'19796,"16"0"-18603,110 8 832,-1-6-1442,-85-2-2119,71 6-1,-101-4 82,0-1-1,0 0 0,0-1 1,0 0-1,0-1 0,0 0 1,10-2-1,7-12-5934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14.6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3282,'0'0'19958,"20"16"-18680,-5-4-1074,-6-3-140,1-1-1,0-1 1,1 1-1,0-2 1,0 1-1,0-1 1,1-1-1,-1 0 1,2-1-1,-1 0 1,0-1-1,15 2 1,5-1-31,0 2 0,0 0-1,0 3 1,-1 0 0,44 21 0,-70-28 30,-1 1 0,1 0-1,-1-1 1,0 2 0,0-1-1,0 0 1,0 1 0,-1 0 0,1 0-1,-1 0 1,0 0 0,0 1 0,-1-1-1,1 1 1,-1 0 0,0-1-1,2 7 1,-1 2 400,0 1-1,-1-1 0,0 1 1,-1 0-1,-1 14 0,-1-18-326,0 1-1,-1 0 1,-1-1-1,1 1 1,-2-1-1,1 0 1,-2 0 0,1 0-1,-1-1 1,-1 1-1,-6 9 1,-6 9 46,16-23-160,-179 302 927,169-287-887,2-1 0,-13 34-1,-5 11 42,27-64-190,0 0 1,1 0-1,-1 0 0,1 0 0,-1 0 0,1 0 0,-1 0 0,0-1 0,1 1 0,-1 0 1,1 0-1,-1 0 0,1 0 0,-1-1 0,1 1 0,-1 0 0,1-1 0,-1 1 1,1 0-1,-1-1 0,1 1 0,0 0 0,-1-1 0,1 1 0,0-1 0,-1 1 0,1-1 1,0 1-1,-1-1 0,-23-27-3098,3 5-2552,-3 5-4534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15.8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369 246 6659,'0'0'13265,"-4"-24"-10675,-11-79-317,14 95-1882,0 1-1,-1-1 1,0 1-1,-1 0 1,1 0-1,-2 0 1,1 0-1,-1 0 1,-4-7-1,4 11-110,1-1-1,-1 0 1,0 1-1,0-1 0,0 1 1,0 0-1,-1 1 1,1-1-1,-8-2 0,9 3-233,1 2 0,-1-1 0,0 0 0,0 0-1,0 1 1,1 0 0,-1-1 0,0 1 0,0 0 0,0 1-1,0-1 1,0 0 0,1 1 0,-1-1 0,0 1-1,0 0 1,1 0 0,-1 0 0,0 0 0,1 1 0,-1-1-1,1 1 1,0 0 0,-1-1 0,1 1 0,0 0-1,0 0 1,-2 3 0,-5 6-60,0 0-1,1 1 1,0 0-1,-7 15 1,13-23 38,-22 40-24,1 2 0,3 0 0,2 2 0,2 0 0,-17 85 0,25-53 0,8-79 0,0 0 0,1-1 0,-1 1 0,0 0 0,0-1 0,1 1 0,-1 0 0,1-1 0,-1 1 0,0 0 0,1-1 0,-1 1 0,1-1 0,-1 1 0,1-1 0,0 1 0,-1-1 0,1 0 0,0 1 0,-1-1 0,1 0 0,0 1 0,-1-1 0,1 0 0,0 0 0,-1 1 0,1-1 0,0 0 0,0 0 0,-1 0 0,1 0 0,0 0 0,0 0 0,-1 0 0,1-1 0,0 1 0,32-5 0,-26 1 0,1 1 0,-1-1 0,1 0 0,-1 0 0,0-1 0,-1 0 0,1 0 0,-1-1 0,6-7 0,8-9 0,19-30 0,-22 28 0,118-175-667,-135 199 669,0-1 0,0 1 0,0 0-1,0 0 1,0 0 0,0-1 0,0 1 0,0 0 0,1 0-1,-1 0 1,0 0 0,0-1 0,0 1 0,0 0 0,1 0-1,-1 0 1,0 0 0,0 0 0,0 0 0,0-1 0,1 1-1,-1 0 1,0 0 0,0 0 0,0 0 0,1 0-1,-1 0 1,0 0 0,0 0 0,1 0 0,-1 0 0,0 0-1,0 0 1,0 0 0,1 0 0,-1 0 0,0 0 0,0 0-1,0 0 1,1 0 0,-1 1 0,0-1 0,0 0 0,0 0-1,0 0 1,1 0 0,-1 0 0,0 0 0,0 1 0,0-1-1,0 0 1,1 0 0,-1 0 0,0 0 0,0 1 0,0-1-1,0 0 1,0 0 0,0 0 0,0 1 0,0-1 0,0 0-1,0 0 1,0 0 0,0 1 0,0-1 0,35 221 472,-13-57-404,-20-153-70,-1-6 0,-1 0 0,1 0 0,1 0 0,-1-1 0,1 1 0,3 9 0,0-13-19,-4-26-2553,-1-89-8947,0 61 1954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22.4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8580,'0'0'12888,"29"2"-11385,97 4-268,82-4 1199,-127-3-2382,-80 1-777,-18 0-9109,-18 0 2569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16.1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7027,'0'0'15383,"103"78"-14678,-70-69-353,-8-9-160,1 0-192,7 0-16,-8 0-1809,-5-26-2129,-14 9-3601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16.2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61 10501,'0'0'16519,"162"9"-16343,-124-9-176,8 0-736,5-26-1905,7 9-2049,-13-10-3554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17.3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152 0 3025,'0'0'5744,"0"41"-1227,0-31-4153,-6 314 8468,-7 195 327,13-516-9143,2-6-152,7-7 91,1-1-1,0 1 1,0 1 0,1 0-1,0 1 1,1 0 0,-1 0-1,25-10 1,-30 15 38,1 1 1,0-1-1,-1 2 1,1-1-1,0 1 1,0 0-1,0 0 1,1 1-1,-1 0 1,0 0-1,0 1 1,0 0-1,8 2 1,-3 0 22,0 1 1,0 0-1,-1 1 1,1 1-1,-1 0 0,15 10 1,-22-13 12,34 25 74,-36-26-82,0-1 0,0 1 0,-1 0 1,1 0-1,0 0 0,-1 0 1,0 0-1,1 0 0,-1 0 0,0 0 1,0 1-1,0-1 0,0 1 1,0-1-1,0 5 0,-2-4 9,-1-1 1,1 0-1,-1 1 0,1-1 0,-1 0 1,0 0-1,0 0 0,0 0 0,0-1 1,-1 1-1,1-1 0,0 1 0,-1-1 1,1 0-1,-5 2 0,2 0-4,-31 16 72,-2-1-1,-59 19 1,82-34-72,0-1 0,0-1 0,0 0 0,-1-1 0,-16-2-1,-8 1 52,29 0-79,0-1 0,1 0 0,-1 0 0,1-1 0,0-1-1,-1 1 1,2-2 0,-1 1 0,0-2 0,1 1 0,0-1 0,-8-7 0,14 11-11,2 1-121,-1 0 0,1 0 0,0 0 0,-1 0 0,1-1 0,0 1 0,0 0 0,0-1 0,0 1 0,0-1 0,0 1 0,1-1 0,-1 1 0,0-1 0,1 0 0,-1 1 0,1-1 0,-1 0 0,1 1 0,0-1-1,0 0 1,0 0 0,0 1 0,0-1 0,0 0 0,0 1 0,1-1 0,-1 0 0,1 0 0,-1 1 0,2-3 0,1-2-735,-1 1 0,1-1 0,1 1-1,-1 0 1,1 0 0,-1 0 0,10-7 0,35-30-6214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17.9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182 625 8084,'0'0'15273,"-22"-2"-13637,2 1-1283,0 0 0,-29 3 0,46-1-304,0 0 1,0 0-1,1 0 0,-1 1 1,0-1-1,0 1 1,1-1-1,-1 1 0,1 0 1,-1 0-1,1 0 1,0 0-1,0 0 0,0 1 1,0-1-1,0 1 0,1-1 1,-1 1-1,1-1 1,-1 1-1,1 0 0,0 0 1,0 0-1,0 3 0,-3 3 118,1 1 1,0 1 0,0-1 1,1 1-1,1-1 1,-1 1-1,2-1 0,0 20 1,0-21-76,0-8-84,0 1 0,0-1 0,0 0 0,0 0 0,0 1 0,0-1 0,0 0 0,0 0-1,1 1 1,-1-1 0,1 0 0,-1 0 0,1 0 0,-1 1 0,1-1 0,-1 0 0,1 0 0,0 0 0,0 0-1,-1 0 1,1 0 0,0 0 0,0-1 0,0 1 0,2 1 0,1-1-6,0 1-1,1-2 1,-1 1 0,0 0 0,0-1-1,1 0 1,5 0 0,-1-1 5,0 1 0,0-2-1,-1 1 1,1-1 0,0-1 0,-1 0 0,1 0 0,-1 0 0,0-1 0,0-1 0,-1 1 0,1-1 0,-1 0-1,0-1 1,12-11 0,2-6 57,0-1-1,-2-1 0,20-32 1,-17 21-147,-2-1 0,-1-1 0,-2-1 1,21-71-1,-22 48-90,-2-2 1,7-86 0,-19 66 545,-2 64 1786,6 216-1381,-7-92-284,0 6-320,15 137 1,-4-167-176,13 88 0,-16-146 0,-26-65-1088,-17-37-4424,-6 4-950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19.9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472 308 3426,'0'0'17872,"-9"-30"-15831,-35-101 8,40 121-1782,0 1 0,0 0 0,-1-1 1,0 2-1,0-1 0,-1 0 0,0 1 0,-1 0 1,0 1-1,0 0 0,-1 0 0,1 0 1,-15-9-1,15 13-142,0-1 0,0 1-1,0 1 1,0-1 0,0 1 0,0 1 0,-1-1 0,1 1 0,-1 0 0,1 1-1,-1 0 1,1 0 0,-1 0 0,1 1 0,-1 0 0,-10 4 0,11-3-126,0 1 0,1 0 0,-1 0 1,1 1-1,-1-1 0,1 2 0,0-1 1,0 1-1,1 0 0,-9 9 0,-4 7-58,-23 36 0,32-44 60,4-5 2,-1 1-1,1 1 1,1-1-1,0 0 1,0 1-1,1 0 1,0 0-1,0 0 1,2 0-1,-1 1 1,1-1-1,0 0 1,1 1-1,1 10 1,-1-17-5,1 0 1,-1 0 0,1 0 0,0 0-1,0 0 1,0 0 0,0 0 0,0 0-1,1 0 1,0 0 0,0-1 0,0 1-1,0-1 1,1 1 0,-1-1 0,5 4-1,4 3-4,0-1-1,0 0 0,19 10 1,-3-2 8,13 7 9,55 25 0,12 6 18,9 21 18,-102-65-26,-1 0 0,0 1 0,-1 0 0,0 1 0,19 29 0,-29-39 17,0 0 0,0 1-1,-1-1 1,1 1-1,-1 0 1,0-1-1,0 1 1,0 0 0,-1 0-1,1-1 1,-1 1-1,0 5 1,0-7-8,0 0 1,-1 0-1,1-1 0,0 1 1,-1 0-1,1 0 0,-1-1 1,0 1-1,0 0 0,0-1 1,0 1-1,0-1 0,0 1 1,0-1-1,0 1 0,0-1 1,-1 0-1,1 0 0,0 0 1,-1 1-1,1-1 1,-1-1-1,0 1 0,1 0 1,-1 0-1,0 0 0,1-1 1,-4 1-1,-22 4-15,0-1 0,0-2 0,-36-1 0,29-1-17,-54 7 0,87-6-96,0-1 1,-1 0-1,1 1 0,-1-1 1,1 0-1,-1 0 1,1 0-1,-1 0 0,1 0 1,-1 0-1,1 0 0,-1 0 1,1-1-1,-1 1 0,1 0 1,-1-1-1,1 0 1,0 1-1,-3-2 0,4 0-252,-1 1-1,0-1 0,1 1 1,-1-1-1,1 0 0,0 1 0,-1-1 1,1 1-1,0-1 0,0 0 1,0 1-1,0-1 0,1 0 1,-1 1-1,0-1 0,1 0 1,0-2-1,10-29-6367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20.1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 0 6499,'0'0'8420,"-26"235"-5123,19-130-816,7-9 257,0-9-561,13-26-1121,13-18-608,0-25-448,0-10-128,12-8-304,8 0-1505,5-26-1953,-6-26-2945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20.7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1 11253,'0'0'8788,"-1"26"-6227,-5 181 1897,5-155-3173,-1-29-534,2 1 0,4 34 0,3-41-607,-7-17-164,0 0 1,1 0-1,-1 0 0,0 0 1,0 0-1,1 1 1,-1-1-1,0 0 1,1 0-1,-1 0 0,0 0 1,1 0-1,-1 0 1,0 0-1,1 0 0,-1 0 1,0 0-1,1-1 1,-1 1-1,0 0 0,1 0 1,-1 0-1,0 0 1,0 0-1,1 0 1,-1-1-1,0 1 0,0 0 1,1 0-1,-1-1 1,21-26-1266,-18 22 1312,49-70-1344,66-70-1,-67 83 245,-48 59 1049,-1 1 0,0-1 0,1 0 0,-1 1 0,1 0 0,-1 0 0,1 0 0,0 0 0,0 0 0,0 0 0,0 1 0,1-1 0,3 0 0,-5 2 58,0-1 0,0 1-1,0 0 1,0 0 0,0 1 0,0-1-1,-1 0 1,1 1 0,0-1 0,0 1-1,0-1 1,-1 1 0,1 0-1,0 0 1,0 0 0,-1 0 0,1 0-1,-1 0 1,1 0 0,-1 1 0,0-1-1,1 0 1,-1 1 0,0-1 0,2 3-1,13 24 836,0 0 0,-2 0-1,-1 2 1,-2-1 0,14 54 0,-25-82-866,0-1 5,0 1-1,0-1 1,0 0 0,1 1-1,-1-1 1,0 1 0,0-1-1,0 1 1,0-1 0,1 0-1,-1 1 1,0-1 0,0 1-1,1-1 1,-1 0-1,0 1 1,0-1 0,1 0-1,-1 0 1,1 1 0,-1-1-1,0 0 1,1 0 0,-1 1-1,0-1 1,1 0 0,-1 0-1,1 0 1,-1 0-1,1 1 1,12-10-124,16-35-524,-14 20 433,-8 13 107,2 1 0,-1 0 0,1 0 0,1 1 0,-1 0 0,17-10 0,-23 17 75,1-1 0,0 1 0,0 0 0,0 0 0,0 1 0,1-1 0,-1 1 0,0 0 0,1 0 0,-1 1 0,0-1 0,1 1 1,-1 0-1,1 0 0,-1 0 0,1 1 0,-1 0 0,0 0 0,1 0 0,-1 0 0,0 0 0,0 1 0,7 3 0,-2 1 164,0 1 1,0 0-1,-1 0 0,0 1 0,-1 0 0,1 0 0,-1 1 0,8 14 1,19 20 576,-5 1-276,-25-43-506,-3-1-457,-20-43-24788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20.9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5106,'0'0'17494,"21"32"-14541,67 107-648,-70-109-1896,-1 2 0,-1-1 0,-2 2 0,-2 0 0,0 0 0,-3 2 0,9 50 0,-11-21-191,-3 0-1,-8 116 1,2-170-205,1 1 1,-1-1-1,-1 0 1,-3 12-1,-4 11 34,9-25-65,1-6-182,-6-53-8167,5 32 1414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21.4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323 1 9973,'0'0'15094,"-24"14"-13554,8-4-1326,1-2-88,2 0 0,-1 1 0,1 0 0,0 1 0,1 1 0,0 0 0,1 0 1,0 1-1,1 1 0,-14 21 0,-59 129 1503,72-138-1261,2 0-1,0 0 1,2 1 0,-8 52 0,15-74-359,-1-1-1,1 1 1,0-1 0,0 1 0,0-1 0,1 1-1,-1-1 1,1 0 0,0 1 0,0-1 0,0 0-1,1 1 1,-1-1 0,1 0 0,-1 0 0,1 0-1,0 0 1,0 0 0,1-1 0,-1 1 0,0 0-1,5 2 1,3 2-21,1-1 0,-1 0 0,1-1 0,0 0 0,16 4 0,-25-8 13,30 7-22,0 0 0,1-3 1,55 4-1,-34-4 21,18-4-1609,-72-1 1495,1 0 0,-1 0 0,1 0 0,-1 0 0,1 0 0,0-1 0,-1 1 0,1 0 0,-1 0 0,1 0 0,-1-1 0,1 1 0,-1 0 0,1-1 0,-1 1 0,1 0 0,-1-1 0,0 1 0,1 0 0,-1-1 0,0 1 0,1-1 0,-1 1 0,0-1 0,1 1 0,-1-1 0,0 1 0,0-1 0,1 1 0,-1-1 0,0 0 0,2-23-4838,-2 20 3524,0-35-6670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22.2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11189,'0'0'13139,"29"8"-11252,-7 0-1518,12 3 119,1-2-1,0-1 1,0-1-1,39 1 0,165-6 1651,-137-2-1939,-101 0-465,-1-18-14162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23.3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96 6547,'0'0'11149,"-4"26"-8913,-6 37-66,-2 101 0,11-122-1347,0-15-156,1 0-1,2 0 1,6 37-1,-7-56-596,1-1 0,0 1 0,1-1 0,0 1-1,0-1 1,1 0 0,-1 0 0,2 0 0,-1 0 0,1-1 0,0 0 0,0 0 0,1 0 0,-1-1-1,1 0 1,8 6 0,-5-4-56,1 0 0,-1-1 0,2 0-1,-1 0 1,0-1 0,1-1 0,0 1-1,0-2 1,1 0 0,-1 0 0,1-1-1,21 2 1,-30-4-14,-1 0 1,1 1-1,0-1 1,-1 0-1,1 0 1,0 0-1,-1-1 1,1 1-1,-1-1 1,1 1-1,-1-1 1,1 0-1,-1 0 1,1 0-1,-1 0 1,0-1-1,1 1 1,-1-1-1,0 1 1,0-1-1,0 0 0,0 0 1,0 0-1,-1 0 1,1 0-1,0 0 1,1-3-1,18-33-3,0-2-1,-3 0 1,-1-1-1,-2-1 1,12-57-1,-18 43-177,-1-1 1,-4 0-1,-2-65 0,-2 119 200,-1-1 1,1 1-1,0-1 1,-1 1-1,1 0 1,-1 0-1,0-1 0,0 1 1,-1 0-1,1 0 1,-1 0-1,1 0 1,-1 0-1,0 0 1,0 1-1,0-1 0,0 0 1,-1 1-1,1 0 1,-1-1-1,1 1 1,-1 0-1,0 1 0,0-1 1,0 0-1,-6-2 1,-1 1 94,-1-1 0,0 2 0,0 0 0,0 0 0,0 0 0,-22 2 0,27 0-103,0 1-1,0 0 0,-1 1 1,1-1-1,1 1 1,-1 0-1,0 1 1,0 0-1,1-1 0,-1 2 1,1-1-1,-5 5 1,-11 9-43,-27 27 1,44-40 28,-47 53-53,-14 12 21,56-61-566,-6 7 1465,12 0-9213,29-15-4684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23.5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143 1 4066,'0'0'20764,"-8"10"-18758,1 1-1780,1 0-1,0 1 1,0 0-1,1 0 1,1 1-1,0-1 1,-3 16-1,-14 105 312,19-116-450,-25 446 2069,27-455-2116,0 1 0,0-1 0,1 0 0,0 0 0,1 0 0,0 0 1,0 0-1,1 0 0,0 0 0,0-1 0,9 13 0,-10-16-42,1 0 0,0-1 1,1 1-1,-1-1 0,0 0 0,1 0 0,0 0 0,0-1 0,0 1 0,0-1 1,0 0-1,0 0 0,1 0 0,-1-1 0,1 0 0,-1 1 0,1-1 0,-1-1 1,1 1-1,0-1 0,4 0 0,-4 0 2,0-1 0,0 1 0,0-1 0,0 0 0,-1-1 0,1 1 0,0-1 0,-1 0 0,1 0 0,-1 0 0,0-1 0,0 0 0,0 0 0,0 0 0,0 0 0,0 0 0,-1-1 0,0 1 0,5-7 0,3-7 38,0 0-1,0-1 1,9-26 0,-13 31-18,5-15 2,-1 0 1,-1-1-1,-1 0 1,6-38-1,-8 18-137,0-96 0,-6 106 65,-1-43-11,0 75 62,-1 0-1,0 0 1,0 0 0,-1 1 0,0-1 0,0 0 0,-1 1-1,-6-13 1,7 16 28,-1 0 0,1 1 0,-1-1-1,0 1 1,0-1 0,0 1 0,0 0 0,0 0 0,0 0-1,-1 1 1,1-1 0,-1 1 0,1 0 0,-1 0-1,1 0 1,-1 0 0,0 1 0,1-1 0,-1 1 0,-6 0-1,1 0 16,1 1 1,-1 0-1,0 0 0,1 0 0,-1 1 0,1 1 0,-12 4 0,-77 42-44,68-34 0,24-11 0,-1-1 0,1 1 0,-1-2 0,0 1 0,0 0 0,0-1 0,0 0 0,0-1 0,-9 2 0,3-3-32,10 0-229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23.9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85 1 9636,'0'0'9613,"-10"36"-6753,-12 51-1122,-17 147 0,26 171 1872,13-404-3602,0 1 11,0 30 342,1-1-1,8 49 1,-8-73-337,0 1 0,1-1 0,0 0 0,1 1 1,0-1-1,0 0 0,0-1 0,1 1 1,0 0-1,0-1 0,1 0 0,0 0 0,0 0 1,0-1-1,0 0 0,7 5 0,-7-8-30,-1 1 0,1-1-1,-1 0 1,1-1-1,0 1 1,0-1-1,0 0 1,0 0-1,-1-1 1,1 1-1,7-1 1,-8 0-77,-1 0 0,1-1 0,0 1 1,-1-1-1,1 1 0,-1-1 0,1 0 0,-1 0 0,0-1 0,1 1 0,-1-1 1,0 1-1,0-1 0,0 0 0,5-5 0,1-3-1457,0-2 0,0 1 1,-2-1-1,1 0 0,7-18 0,-1-12-5679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24.8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1 2401,'0'0'13873,"-2"25"-11440,2-19-2210,-2 35 1464,2-1 1,10 74-1,34 197 3676,-44-311-5357,0 1 1,0-1 0,0 1-1,0-1 1,0 1-1,0-1 1,0 1 0,1-1-1,-1 1 1,0-1-1,0 1 1,0-1 0,1 0-1,-1 1 1,0-1-1,0 1 1,1-1 0,-1 0-1,0 1 1,1-1-1,-1 0 1,0 1 0,1-1-1,-1 0 1,1 0-1,-1 1 1,0-1 0,1 0-1,-1 0 1,1 0-1,-1 0 1,1 1 0,-1-1-1,1 0 1,-1 0-1,1 0 1,-1 0 0,1 0-1,0 0 1,8-22-165,0-3 104,2 0 0,27-43-1,-15 26 74,2-1-29,47-62-1,-71 103 13,1 0 0,-1 0 0,1 0 0,-1 0 0,1 0 0,0 1-1,0-1 1,0 0 0,0 1 0,0 0 0,0-1 0,0 1 0,0 0 0,4-1 0,-4 2 12,0 0 0,-1 0 0,1 0 0,0 0 0,0 1 0,0-1 0,0 1 0,0-1 0,-1 1 0,1 0 0,0 0 0,-1 0 0,1 0 0,0 0 0,-1 0 0,1 0 0,-1 0 0,0 1 0,1-1 0,1 3 0,4 3-1,105 116 928,-101-109-826,-1 0 0,0 1-1,-1 0 1,-1 1 0,0 0 0,-1 0 0,7 25 0,6 26 280,-19-66-1180,0-9-1792,-2-20-5085,1 13 3169,0-3-5554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27.1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21 280 2913,'-13'-1'25239,"13"-3"-24761,0 3-375,1 0 0,-1 1 0,0-1-1,0 0 1,0 0 0,0 1 0,0-1 0,0 0 0,0 0 0,0 0 0,0 1-1,0-1 1,0 0 0,0 0 0,-1 1 0,1-1 0,0 0 0,-1 0 0,1 1-1,0-1 1,-1 0 0,1 1 0,-1-1 0,1 1 0,-1-1 0,1 0 0,-2 0-1,1 1 736,1-4-704,0-21-60,1-41-41,-1 61-28,1 0 1,0 0-1,0 0 0,0 0 0,0 0 1,1 0-1,0 0 0,0 0 0,0 0 1,4-4-1,-4 7 4,-2 1-5,1 0-1,-1 0 1,1 1 0,0-1 0,-1 0 0,1 1 0,0-1-1,-1 1 1,1-1 0,0 1 0,0-1 0,-1 1 0,1-1-1,0 1 1,0 0 0,0 0 0,0-1 0,0 1 0,0 0-1,-1 0 1,1 0 0,0 0 0,0 0 0,0 0 0,0 0-1,0 0 1,0 0 0,1 1 0,-1-2-4,0 1 0,0 0 0,1-1 0,-1 0 0,0 1 0,0-1 0,1 0 0,-1 0 0,0 1 0,0-1 0,0 0 0,0 0 0,0 0 0,0 0 0,-1 0 0,1 0 0,0-1 0,0 1 0,0-2 0,3-3 0,-1 3 0,0 1 0,0-1 0,0 1 0,0-1 0,1 1 0,-1 0 0,0 1 0,1-1 0,0 0 0,4 0 0,22-13 0,-26 12 0,0 0 0,0 0 0,1 1 0,-1 0 0,1 0 0,-1 0 0,1 0 0,-1 1 0,1-1 0,0 1 0,0 1 0,0-1 0,0 0 0,0 1 0,-1 0 0,1 1 0,0-1 0,8 2 0,-10-1 0,0 1 0,0-1 0,0 1 0,0 0 0,-1 0 0,1 0 0,0 0 0,4 5 0,9 7 0,19 11 0,-2 2 0,-1 1 0,-1 1 0,32 39 0,-53-53 0,-1-1 0,9 19 0,2 2 0,18 47 0,-4-14 0,-28-60 0,-6-7 0,1-1 0,-1 0 0,0 0 1,0 0-1,0 0 0,0 0 0,1 0 0,-1 0 0,0 0 1,0 0-1,0 0 0,1 0 0,-1 0 0,0 0 0,0 0 1,0 0-1,1 0 0,-1 0 0,0 0 0,0 0 0,0 0 1,0-1-1,1 1 0,-1 0 0,0 0 0,0 0 0,0 0 0,0 0 1,0 0-1,1 0 0,-1-1 0,0 1 0,0 0 0,0 0 1,0 0-1,0 0 0,0-1 0,0 1 0,0 0 0,0 0 1,0 0-1,1-1 0,-1 1 0,0 0 0,0 0 0,0 0 1,0 0-1,0-1 0,0 1 0,0 0 0,0 0 0,-1 0 0,1-1 1,1-10-152,-1 10 85,-2-48-4643,-9 21-1595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29.9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78 61 2417,'0'0'24032,"0"6"-22956,0 200 295,0-194-1306,0 1-1,1-1 1,0 0 0,5 19-1,-4-27-44,-1 0 0,0 0 0,1 0 0,0 0 0,0-1 0,0 1 0,0-1 0,1 1 0,-1-1 0,1 0 0,0 0 0,0 0 0,0 0 0,0-1 0,8 5 0,66 41 103,-72-47-125,-1 0-1,1 0 1,0 0 0,-1-1 0,1 1 0,0-1 0,0 0 0,0-1 0,-1 1 0,1-1 0,0 0 0,7-2 0,-7-4 26,1-1 0,-1 1 0,0-1 0,-1 1 0,0-1 0,0-1 0,-1 1 0,0 0 0,3-15 0,-1 0-12,-1 1 0,0-1 0,-2 0-1,-1 0 1,-1 0 0,0 0 0,-2 0 0,-6-27 0,7 45-5,0 0 0,-1 0 0,0-1 1,0 1-1,0 0 0,-1 1 0,0-1 0,0 0 1,0 1-1,0 0 0,-1-1 0,1 1 0,-1 1 1,0-1-1,0 0 0,-1 1 0,1 0 0,-1 0 1,-6-3-1,-11-7 70,19 11-62,0 0-1,1 0 1,-1 0 0,-1 1-1,1-1 1,0 1 0,-6-2 0,-13-4 72,19 5-47,-1 1-1,0 0 1,0 0-1,0 0 0,0 0 1,0 0-1,-5 0 0,5 1-32,0 1 0,0-1 0,1 1 0,-1 0 0,0 0 0,0 0 0,1 0 0,-1 1 0,1-1 0,-1 1 0,1 0 0,0 0-1,0 0 1,-1 0 0,1 1 0,1-1 0,-4 4 0,1 1-43,0-1 1,0 1-1,0-1 1,1 1-1,0 1 1,1-1-1,-3 8 0,5-12-68,-1 1-2262,-23 50-5603,7-33 75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31.9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71 1 4162,'0'0'15191,"-10"27"-13276,7-17-1744,-9 23 516,1 1-1,2 0 1,2 0 0,-6 58 0,8 302 3325,5-385-4006,0 0-1,1 0 0,1 0 1,-1 0-1,1 0 0,1-1 1,-1 1-1,2-1 0,-1 0 1,1 0-1,0 0 0,1 0 1,0-1-1,0 1 0,0-1 1,1-1-1,11 11 0,-16-16-28,1 0-1,0 0 0,0-1 0,0 1 0,0 0 1,0-1-1,0 1 0,0-1 0,0 0 1,0 0-1,0 1 0,0-1 0,0-1 1,0 1-1,0 0 0,3-1 0,3 0-143,-4 1 54,0-1-1,0 1 0,0-1 0,0 0 1,0 0-1,0-1 0,0 1 0,-1-1 1,1 0-1,0 0 0,-1 0 0,1 0 1,5-6-1,39-43-1120,-24 24 485,-11 13 329,-4 4 164,0 1 1,1 0 0,0 1 0,13-9-1,-20 15 240,0 0 0,0 0 0,0 1 0,0 0 0,0-1 0,0 1 0,1 0-1,-1 1 1,1-1 0,-1 1 0,0-1 0,1 1 0,-1 0 0,1 0 0,-1 0-1,1 1 1,-1 0 0,0-1 0,1 1 0,-1 0 0,4 2 0,2 2 119,-1 1 0,0 0 1,0 1-1,-1-1 0,1 1 1,-1 1-1,-1-1 0,6 10 1,5 3 401,77 84 1765,-88-97-2179,-4-4-63,0-1 0,0 1 0,0 0 1,0-1-1,1 1 0,0-1 0,-1 0 0,1 1 0,0-1 0,0-1 1,0 1-1,0 0 0,0-1 0,0 1 0,1-1 0,-1 0 0,0 0 1,1 0-1,-1-1 0,0 1 0,5-1 0,5 1-6,-9-1-23,-1 1 0,0-1 0,1 0 0,-1 0 0,0 0-1,1 0 1,-1 0 0,0-1 0,0 1 0,1-1 0,-1 0 0,0 0-1,0-1 1,0 1 0,0 0 0,3-3 0,1-4 19,0 0 0,-1 0 0,0 0 0,-1-1 0,0 0 0,0 0 0,-1 0 0,5-17 0,4-10 90,6-40 1,-16 62-105,0 1 1,-1-1 0,-1 0 0,0 0 0,-1 1-1,0-1 1,-2 0 0,-2-14 0,3 23 36,0 1 0,0-1 0,-1 1 0,0-1 0,0 1 0,0 0 0,0 0 1,-1 0-1,0 0 0,1 0 0,-1 0 0,-1 1 0,1-1 0,-1 1 0,1 0 0,-1 0 0,0 0 0,0 1 0,0-1 1,0 1-1,0 0 0,-1 0 0,1 1 0,-1-1 0,1 1 0,-8-1 0,6 1 16,1 0 0,-1 0 0,0 1 0,0 0 0,0 0 0,1 1 0,-1-1-1,0 1 1,1 0 0,-1 1 0,0-1 0,1 1 0,-1 0 0,1 1 0,0-1 0,0 1 0,0 0 0,0 1 0,1-1-1,-1 1 1,1 0 0,0 0 0,-5 6 0,-4 7 127,1 1-1,0 0 1,2 1-1,-16 39 1,0 3-232,51-71-9604,10-3 5233,20-5-1642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32.5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197 132 9524,'0'0'8132,"-8"29"-6054,0-3-1686,-46 178 2663,46-158-1559,2 0 0,0 63 0,6-109-1499,0 1 0,0-1 0,0 1 0,1-1 0,-1 1 0,0-1 0,0 1 0,0-1 0,1 1 0,-1-1-1,0 1 1,1-1 0,-1 1 0,1-1 0,-1 0 0,0 1 0,1-1 0,-1 1 0,1-1 0,-1 0 0,1 0 0,-1 1 0,1-1 0,-1 0 0,1 0 0,-1 0 0,1 1 0,-1-1 0,1 0 0,0 0 0,-1 0 0,1 0 0,-1 0 0,1 0 0,0 0 0,24-2-75,-20 1 67,3 0 8,0-1 0,0 0 0,-1-1 1,1 0-1,-1 0 0,1-1 0,-1 0 0,0 0 0,-1 0 0,1-1 0,8-7 0,-3 1-5,-1-1-1,1 0 1,-2-1-1,16-22 1,-6-1-150,-1-1-1,-2-1 1,-2 0 0,-1-1-1,-2 0 1,-2-1 0,-2 0 0,6-58-1,-13 38 263,-1 56 2012,0 10-1166,0 413 2415,0 215-3102,3-580-263,2 0 0,20 89 0,5 43 0,-29-151 0,-3-7 0,2-28 0,0 1 0,0-1 0,0 0 0,0 0 0,-1 0 0,1 0 0,0 0 0,0 0 0,0 0 0,0 1 0,0-1 0,0 0 0,0 0 0,0 0 0,0 0 0,-1 0 0,1 0 0,0 0 0,0 0 0,0 0 0,0 0 0,0 0 0,0 0 0,-1 0 0,1 0 0,0 0 0,0 0 0,0 0 0,0 0 0,0 0 0,0 0 0,-1 0 0,1 0 0,0 0 0,0 0 0,0 0 0,0 0 0,0 0 0,0 0 0,-1 0 0,1 0 0,0 0 0,0 0 0,0 0 0,0 0 0,0 0 0,0-1 0,0 1 0,0 0 0,-1 0 0,-1-1 0,-32-1 0,1-2 0,-57-13 0,39 6 0,17 5 0,1-1 0,0-2 0,0-2 0,-59-27 0,87 35 0,1 0 0,-1 0 0,0-1 0,1 1 0,0-1 0,0 0 0,0-1 0,0 1 0,1 0 0,-1-1 0,1 0 0,1 0 0,-1 0 0,1 0 0,-1-1 0,1 1 0,1 0 0,-1-1 0,0-7 0,0-2 0,1 1 0,0-1 0,2 1 0,-1-1 0,2 1 0,4-22 0,1 8 4,1 1-1,2 1 1,1-1 0,0 2-1,25-40 1,89-116-253,-118 172 207,33-39-1574,2 1 1,50-42 0,-30 31-1989,4-3-2881,-1 14-1954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34.4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2049,'0'0'20847,"2"16"-19012,67 324 4293,-42-236-5231,-27-104-896,0 0 1,0 1 0,0-1-1,0 0 1,0 0-1,0 0 1,0 0-1,0 0 1,0 0 0,0 0-1,0 0 1,0 0-1,0 0 1,0 1-1,0-1 1,0 0-1,1 0 1,-1 0 0,0 0-1,0 0 1,0 0-1,0 0 1,0 0-1,0 0 1,0 0 0,0 0-1,0 0 1,0 0-1,0 0 1,0 0-1,1 0 1,-1 0 0,0 0-1,0 0 1,0 1-1,0-1 1,0 0-1,0 0 1,0 0 0,0 0-1,0-1 1,1 1-1,-1 0 1,0 0-1,0 0 1,0 0-1,0 0 1,0 0 0,0 0-1,0 0 1,0 0-1,0 0 1,0 0-1,1 0 1,-1 0 0,0 0-1,0 0 1,0 0-1,0 0 1,0 0-1,0-1 1,0 1 0,0 0-1,7-10-40,9-24-236,-9 18 129,5-7-35,1 0 1,0 2 0,2 0-1,31-36 1,-41 51 125,0 1-1,0 0 1,1 1 0,0-1-1,-1 1 1,1 0 0,1 0-1,-1 1 1,1 0 0,-1 0 0,1 1-1,0-1 1,0 1 0,7-1-1,-12 4 54,0-1 1,0 1-1,0 0 0,-1-1 0,1 1 1,0 0-1,0 0 0,-1 0 0,1 0 1,-1 0-1,1 1 0,-1-1 0,0 0 0,1 1 1,-1-1-1,0 1 0,0-1 0,0 1 1,0-1-1,0 1 0,1 2 0,20 48 353,-19-42-236,17 52 444,11 64 0,-31-124-553,1 1 1,0 0-1,0-1 0,0 1 0,0-1 1,0 1-1,1-1 0,-1 0 0,0 1 1,3 2-1,0-1-8,-3-2-17,2-6-240,139-224-1544,-138 221 1744,-1 0 0,1 1 1,1-1-1,-1 1 0,1 0 1,9-9-1,-12 13 64,1 1-1,-1-1 1,1 1-1,-1 0 1,1 0-1,0 0 1,-1 0 0,1 0-1,0 0 1,0 1-1,0 0 1,0-1-1,-1 1 1,1 0 0,0 0-1,0 0 1,0 1-1,0-1 1,-1 1-1,6 1 1,-2 1 63,0-1-1,-1 1 1,1 0 0,-1 0 0,0 0 0,0 1-1,0 0 1,0 0 0,5 7 0,9 6 84,-4-3-4,-1 0 0,0 1 1,0 1-1,-2 0 1,0 1-1,-1 0 1,-1 1-1,0 0 0,-1 0 1,6 22-1,-13-33-102,13 19 175,-13-24 59,-23-14-6229,5-2-1852,7-4-3711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34.8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9044,'0'0'16989,"18"24"-14996,2 3-1507,90 131 1456,-83-117-1646,-2 1-1,-2 2 1,-2 0-1,20 62 1,-35-87-228,1 3 53,-1 0-1,0 0 1,-2 0 0,0 0 0,0 35-1,-3 25-76,-3 104-45,-8-125 1,7-46 0,-7-31-648,-5-71-11064,3 36-3861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36.5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 1 1169,'0'0'20697,"-9"0"-15271,128 8-4153,10 1-750,-70-9-236,-47 0-5543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23.7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143 1 8708,'0'0'14132,"-5"11"-12539,-80 247 1309,70-199-2376,2 0 1,-9 102 0,20 28 57,1-180-577,1-1-1,0 1 1,1-1 0,0 1 0,0-1 0,1 0-1,0 1 1,0-1 0,1 0 0,0 0-1,1 0 1,-1-1 0,1 1 0,1-1 0,0 0-1,0 0 1,0 0 0,1-1 0,0 0-1,0 0 1,0 0 0,1-1 0,14 9 0,-11-8-79,0 0 0,1-1 1,-1 0-1,1 0 0,0-2 1,1 1-1,-1-1 1,1-1-1,0 0 0,-1 0 1,1-2-1,17 0 0,-25 0-118,0 0 0,0-1 0,0 1 0,-1-1 0,1 0-1,0 0 1,0-1 0,-1 1 0,1-1 0,-1 0 0,1 0-1,-1 0 1,0 0 0,5-5 0,3-4-1197,0 0 0,14-20 0,-15 18 103,41-53-5911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36.8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7796,'0'0'15073,"10"3"-13771,33 7 632,45 3 0,-21-4-1048,-13-3-510,94-3 0,-102-3-367,-44 0-47,-3-18-15014,-4 1 5466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37.7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194 64 5683,'0'0'6090,"-11"35"-3993,1-3-1525,-3 6 332,1 1 0,2 0 1,2 1-1,-3 52 0,10 181 5083,1-266-5859,1 0 1,0 0-1,0 0 1,1 0-1,0 0 0,0-1 1,1 1-1,0-1 1,0 1-1,0-1 0,1 0 1,0 0-1,0 0 0,1-1 1,0 0-1,-1 1 1,2-2-1,-1 1 0,0 0 1,1-1-1,0 0 0,0-1 1,0 1-1,10 3 1,-4-1-79,1-1 1,0 1 0,14 2 0,-24-7-48,0 0 0,0 0 0,0-1 1,0 1-1,0-1 0,0 0 0,-1 0 1,1 0-1,0 0 0,0 0 0,0 0 0,0-1 1,0 0-1,0 1 0,0-1 0,0 0 1,-1-1-1,1 1 0,0 0 0,-1-1 1,1 1-1,3-4 0,2-7 82,0 1-1,-1-1 1,0 0 0,6-17-1,-5 13-3,3-10 3,0-1-1,-2 0 1,-1-1-1,-2 1 1,7-52-1,-6-148 103,-7 179-94,0 42-68,-1 1-1,0-1 1,0 1-1,-1-1 1,1 1-1,-1 0 1,0-1-1,-1 1 1,1 0-1,-1 0 0,0 1 1,0-1-1,-1 1 1,1-1-1,-1 1 1,0 0-1,-6-4 1,1-2 31,-6-5 51,-1 0 1,-1 1-1,0 0 0,0 2 1,-2 0-1,1 1 1,-36-15-1,47 24-96,0 1 0,0 0 0,0 0-1,0 1 1,0 0 0,-14 1 0,-2 0-71,18 0 55,-1-1 0,0 1 0,1 1-1,0-1 1,-1 1 0,1 0 0,0 0 0,0 0 0,0 1 0,0 0 0,0 0 0,1 0-1,-1 0 1,1 1 0,0 0 0,0-1 0,-4 7 0,2-3-259,1 0 0,0 0 1,0 0-1,1 1 0,0-1 0,0 1 1,1 0-1,0 0 0,0 1 1,1-1-1,-2 10 0,1 7-1987,-2 24-9601,-1-30 285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38.2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128 0 2593,'0'0'15786,"-12"31"-14054,6-19-1516,-13 32 857,2 2 0,2 0 0,-12 64 0,13-29 353,4 0 0,3 1 0,6 121 0,2-199-1418,-1 0 0,0 0-1,1 0 1,0 0 0,0 0-1,0 0 1,0 0 0,1-1-1,-1 1 1,1 0 0,0-1-1,0 1 1,1-1 0,-1 0-1,1 0 1,-1 0 0,1 0-1,0 0 1,0 0 0,0-1-1,0 0 1,1 1 0,4 1-1,1 0-51,0-1 0,0 0 1,0-1-1,0 0 0,0 0 0,0-1 0,1 0 0,13-1 0,-19 0-138,1-1-1,0 0 0,-1 0 0,1 0 0,-1 0 0,0-1 0,1 1 1,-1-1-1,0 0 0,0-1 0,4-2 0,42-35-2431,-28 22 766,34-33-4147,11-29-3222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38.7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59 0 5202,'0'0'12286,"-5"31"-10656,-42 448 6323,40-244-6310,7-233-1645,0 1-1,1-1 0,-1 1 0,0 0 0,1-1 1,-1 1-1,1-1 0,0 1 0,0-1 1,0 1-1,0-1 0,0 0 0,1 1 0,-1-1 1,1 0-1,-1 0 0,1 0 0,3 3 0,-2-3-130,0 0-1,1 0 0,-1 0 1,1 0-1,-1 0 1,1-1-1,0 1 0,0-1 1,0 0-1,0 0 1,4 0-1,3 0-267,1-1 0,-1 0-1,1 0 1,-1-2 0,1 1 0,-1-1-1,19-6 1,-18 4 128,0 0 0,0 1 0,1 0 0,18-1 0,-26 4 210,1 0 1,-1 0 0,1 1-1,-1-1 1,1 1 0,-1 1-1,1-1 1,-1 1 0,0 0-1,0 0 1,0 0 0,0 1-1,5 3 1,0 2 73,0 1 0,-1 0 1,1 1-1,9 13 0,-14-15 79,0-1 0,1 0 0,0 0 0,0-1 0,1 0 0,-1 0 0,1 0 0,1-1 0,-1 0 0,15 7 0,-19-11-87,0-1 0,1 1 1,-1-1-1,0 1 1,1-1-1,-1 0 0,0 0 1,1-1-1,-1 1 1,0-1-1,0 1 0,0-1 1,1 0-1,-1 0 1,0 0-1,0-1 0,0 1 1,0-1-1,-1 0 1,1 0-1,0 0 0,-1 0 1,1 0-1,-1 0 0,0-1 1,1 1-1,-1-1 1,-1 0-1,4-5 0,3-5-7,-1-1-1,-1 0 1,0 0-1,-1-1 1,4-17-1,-2 8 41,-1 1-1,-1-1 1,-1 0-1,-2-1 1,0 1-1,-2-27 1,0 48 37,-1 0 1,0 0 0,0 0 0,0 0 0,0 0-1,0 1 1,0-1 0,-1 0 0,1 0 0,-1 1-1,0-1 1,0 1 0,0-1 0,0 1 0,0 0-1,0 0 1,0 0 0,-1 0 0,0 0 0,1 1 0,-1-1-1,0 1 1,1 0 0,-1-1 0,0 1 0,0 0-1,0 1 1,0-1 0,0 0 0,-6 1 0,1-1 167,0 1 1,0 0-1,0 1 1,0 0-1,0 0 1,0 0-1,0 1 1,1 1-1,-1-1 1,1 1-1,-11 6 1,-97 67 514,33-19-448,80-55-574,29-2-12356,4 0 7502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39.2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176 44 9188,'0'0'4114,"-10"27"-56,0-2-3168,-6 14 596,2 1 1,-13 61-1,22-81-814,3-13-432,0 1-1,0-1 0,1 1 1,0-1-1,0 1 1,1-1-1,-1 1 0,2 0 1,-1-1-1,3 11 1,-2-16-243,0-1 0,1 0 0,-1 0 0,0 0 0,1 0 0,-1 0 0,1 0 0,-1 0 0,1 0 0,-1-1 0,1 1 0,0 0 0,-1-1 0,1 0 0,0 1 0,-1-1 0,1 0 0,0 0 0,0 0 0,-1 0 0,1 0 0,0 0 0,0 0 0,-1-1 1,3 0-1,7 1-30,3 0 4,-4 1 23,0-1 0,-1 0 0,1-1 0,0 0 0,-1 0 0,1-1 0,0-1 0,17-6 0,-14 1 8,0 0 0,0-1 0,-1 0 0,0-1-1,13-14 1,1-3-187,26-38-1,-42 51 142,-1-1-1,0 0 0,-1 0 1,0-1-1,-2 0 0,1 0 1,-2-1-1,-1 0 0,0 0 0,-1 0 1,2-33 1576,-5 63 749,0 132-423,6 390 267,-5-331-2125,-1-192 0,0-1 0,-1 1 0,0-1 0,-4 15 0,3-20 0,0-1 0,0 0 0,0 0 0,-1 0 0,0 0 0,0 0 0,0-1 0,0 1 0,-1-1 0,-7 7 0,-8 7 0,0-1 0,-22 15 0,32-27 0,0 0 0,0 0 0,-1 0 0,1-2 0,-1 1 0,0-1 0,-20 3 0,13-2 6,-1-2 0,-1 0-1,1-1 1,0-1 0,0 0 0,-31-6 0,42 4-33,0 1-1,0-2 1,0 1 0,1-1 0,-1 0 0,1 0 0,-1-1 0,1 0 0,0 0 0,0 0-1,1-1 1,0 0 0,-1 0 0,1 0 0,1-1 0,-1 0 0,1 0 0,0 0 0,-3-7-1,4 5-161,0 0 0,0 0-1,1-1 1,0 1 0,0-1-1,1 0 1,0 1-1,0-1 1,1 0 0,2-12-1,-2-3-389,-1-5-1323,2 0 1,1 1-1,1-1 0,11-49 1,-1 41-2729,19-38 1,-31 75 4598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39.9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0 5394,'0'0'13697,"-1"34"-10922,-3 107-337,0-78-983,3-55-1250,1-1 0,0 0 0,0 1 0,0-1 0,1 0 0,3 15 0,-4-22-211,0 1-1,0 0 1,1-1 0,-1 1 0,0-1 0,1 1-1,-1 0 1,0-1 0,1 1 0,-1-1 0,1 1-1,-1-1 1,1 1 0,-1-1 0,1 0-1,-1 1 1,1-1 0,-1 0 0,1 1 0,0-1-1,-1 0 1,1 0 0,0 1 0,-1-1 0,1 0-1,0 0 1,-1 0 0,1 0 0,0 0 0,-1 0-1,1 0 1,0 0 0,-1 0 0,1 0 0,0 0-1,-1-1 1,1 1 0,0 0 0,-1 0 0,1-1-1,-1 1 1,1 0 0,-1-1 0,1 1-1,0 0 1,-1-1 0,1 1 0,0-1 0,47-53-509,-26 28 566,40-35-1,-44 44-14,-14 12-34,0 1 1,0 0 0,0 1-1,0-1 1,1 1-1,0-1 1,-1 1 0,1 1-1,0-1 1,0 1-1,1 0 1,-1 0 0,0 0-1,1 1 1,9-2-1,-14 3 6,0 1 0,0-1-1,0 1 1,0-1 0,0 1-1,0 0 1,0-1-1,0 1 1,0 0 0,-1 0-1,1 0 1,0-1-1,0 1 1,-1 0 0,1 0-1,-1 0 1,1 0-1,-1 0 1,1 0 0,-1 0-1,1 1 1,-1 0-1,3 5 93,12 25 475,-3 0 0,0 1 0,10 52-1,-20-78-549,0 4-9,-3-11-17,1 0 0,0 1 1,0-1-1,0 0 1,0 1-1,0-1 0,1 0 1,-1 1-1,0-1 1,0 0-1,0 1 1,0-1-1,0 0 0,0 1 1,0-1-1,1 0 1,-1 1-1,0-1 0,0 0 1,0 0-1,1 1 1,-1-1-1,0 0 0,0 0 1,1 0-1,-1 1 1,0-1-1,1 0 0,-1 0 1,0 0-1,1 0 1,-1 1-1,0-1 1,1 0-1,-1 0 0,0 0 1,1 0-1,-1 0 1,0 0-1,1 0 0,-1 0 1,0 0-1,1 0 1,-1 0-1,0 0 0,1 0 1,-1-1-1,1 1 1,0 0-40,6-12-467,8-11-157,35-41 0,-2 2 199,-41 51 299,-4 7 68,-1-1 0,1 1 0,0 0 0,1 0 1,-1 0-1,7-5 0,1 6-12,-10 3 130,0 0 0,1 0-1,-1 0 1,0 1 0,0-1-1,0 0 1,0 0-1,-1 1 1,1-1 0,0 1-1,0-1 1,0 1-1,0-1 1,0 1 0,0 0-1,-1-1 1,1 1 0,0 0-1,0-1 1,-1 1-1,1 0 1,-1 0 0,1 0-1,-1 0 1,1 0-1,-1 0 1,1 0 0,-1 0-1,0 0 1,1 1-1,4 9 169,38 28 772,-25-17-726,-9-11-129,-1 1 0,0-1 0,0 1 0,-1 1 0,9 22 0,-1 0 87,-9-23-58,0 1-1,-1 0 1,6 24-1,-10-29-86,-1-5-19,0 0 0,1 1-1,-1-1 1,1 0-1,0 0 1,0 1-1,0-1 1,1 0-1,-1 0 1,0 0 0,1 0-1,0-1 1,0 1-1,0 0 1,3 3-1,-3-5 21,-2-5-269,0 1 126,0-48-2958,-6-4-4380,-1 20-1304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40.3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13478,'0'0'12409,"23"35"-10905,75 111-415,-60-80-357,-28-29-114,-5-16-360,1 13 33,-1 1 0,-2 0 0,-2 1 0,-1-1-1,-4 39 1,-2-37-139,-2-1-1,0-1 1,-3 0-1,-1 0 0,-19 38 1,-17 52-127,45-100-25,1-15 0,-7-10 0,8-2-65,1 0 0,-1 1 0,1-1 0,-1 0 0,1 0 0,0 0 0,-1 0 0,1 0 0,0 0 0,0 0 0,1 0 0,-1-2 0,1-5-733,-2-3-804,0 0 1,-1 0 0,0 0 0,-6-16-1,-10-50-7525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41.7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 9 2577,'-3'0'21490,"-13"0"-14906,16 3-5324,0-1-1227,0-1 1,0 0 0,0 1 0,1-1 0,-1 0 0,0 1 0,1-1 0,-1 0 0,1 1-1,-1-1 1,1 0 0,-1 0 0,1 0 0,0 0 0,0 0 0,-1 1 0,1-1 0,0 0-1,0-1 1,0 1 0,0 0 0,1 0 0,-1 0 0,0-1 0,0 1 0,2 0 0,38 9-135,-35-9 143,77 8-42,0-4 0,0-3 0,0-4 0,129-19 0,-196 21 0,-14 0 0,1 0 0,0 0 0,-1 0 0,1 0 0,0 0 0,-1 0 0,1-1 0,-1 1 0,5-2 0,-7 2-14,0-1 0,1 1 0,-1 0 0,0 0 0,0 0 0,1-1 0,-1 1 0,0 0 0,0 0 0,0-1 0,1 1 0,-1 0 0,0 0 0,0-1 0,0 1 0,0 0 0,0-1 0,1 1 0,-1 0 0,0-1 0,0 1 0,0 0 0,0-1 0,0 1 0,0 0 0,0 0 0,0-1 0,0 1 0,0 0 0,-1-1 0,1 1 0,0 0 0,0-1 0,0 1 0,0 0 0,0 0 0,0-1 0,-1 1 0,1-1 0,0-5-3108,5-10-6141,-5 8 2423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42.0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8612,'0'0'17245,"0"39"-15327,0 253 1535,11 35-1914,-10-322-1539,-1 1 0,1-1 0,0 1 0,0-1 0,0 0 0,1 1 0,-1-1 0,2 0 0,4 9 0,-4-79-1123,-4 35-1201,0 18-197,1 0 1,1 0 0,2-18-1,8 2-7001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42.3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92 0 10005,'0'0'13214,"-13"36"-12081,-2 3-737,3-10-27,1 1 1,1 0-1,2 0 1,1 1-1,-5 58 0,9-43 794,6 90 0,-2-119-1029,2 0 0,0 0 0,1-1 0,0 1 0,2-1 0,0 0 0,0-1 1,15 26-1,-19-38-221,0 0 1,0 0 0,0 0-1,0 0 1,1 0-1,-1 0 1,1 0 0,0-1-1,0 1 1,0-1 0,0 0-1,0 0 1,0 0 0,0 0-1,1-1 1,-1 1 0,1-1-1,-1 0 1,1 0-1,0 0 1,-1-1 0,1 1-1,0-1 1,0 0 0,-1 0-1,1 0 1,0 0 0,-1-1-1,1 1 1,0-1 0,-1 0-1,1 0 1,0 0-1,6-4 1,5-4-1583,-1 0 1,1 0-1,-2-2 1,1 0-1,-1 0 0,11-14 1,15-11-6859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24.3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3057,'0'0'16360,"0"29"-14271,0 13-1249,3 150 2559,3-133-2190,3 0-1,20 71 1,-26-119-1100,0 1 0,2 0 0,-1-1 0,1 0 0,1 0 0,13 18 0,-18-27-94,0-1-13,0 0 0,-1 0 1,1-1-1,0 1 0,-1-1 0,1 1 0,0 0 1,-1-1-1,1 1 0,0-1 0,0 0 1,0 1-1,0-1 0,0 0 0,-1 1 0,1-1 1,0 0-1,0 0 0,0 0 0,0 0 1,0 0-1,0 0 0,0 0 0,0 0 0,0 0 1,0 0-1,1-1 0,-1 1-7,0-1 0,0 1-1,0-1 1,0 0 0,-1 1-1,1-1 1,0 0 0,0 1-1,0-1 1,0 0 0,-1 0 0,1 0-1,0 0 1,-1 0 0,1 0-1,-1 0 1,1 0 0,0-2-1,4-6-32,90-139 48,-26 38-268,-53 86 76,15-31-1,-31 54 179,1 0 1,0 0-1,-1 0 1,1-1 0,0 1-1,0 0 1,0 0-1,-1 0 1,1 1-1,0-1 1,1 0 0,-1 0-1,0 0 1,0 1-1,0-1 1,0 0-1,1 1 1,-1-1-1,0 1 1,0 0 0,1-1-1,-1 1 1,0 0-1,1 0 1,-1 0-1,0 0 1,1 0-1,-1 0 1,0 0 0,1 0-1,-1 1 1,0-1-1,0 0 1,1 1-1,-1-1 1,0 1-1,0-1 1,1 1 0,-1 0-1,2 1 1,6 4 53,-1 0 1,1 0 0,-1 1 0,7 8-1,-10-10 6,5 6 82,0 0 0,0 1 0,-1 0 0,-1 1-1,0 0 1,10 22 0,27 88 773,-20-50-637,-22-45-213,-3-25-54,0-1-1,0 1 1,0 0 0,0-1-1,0 1 1,1-1 0,-1 1 0,1 0-1,0-1 1,0 1 0,0-1 0,0 0-1,3 5 1,1-5 17,-4-15-1190,-1 0 301,1 1-831,-1 0-1,-1 0 0,-2-13 1,-13-19-3275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42.7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8964,'0'0'8657,"0"35"-5837,0 217 2097,-1-206-3671,1 47 753,1-82-1879,0-1-1,0 0 0,1 0 0,1-1 0,0 1 0,7 16 0,-10-25-134,0-1-1,0 1 1,0-1-1,0 0 1,1 1-1,-1-1 1,0 0-1,0 1 1,0-1-1,1 1 1,-1-1-1,0 0 1,1 0-1,-1 1 1,0-1-1,1 0 0,-1 0 1,0 1-1,1-1 1,-1 0-1,1 0 1,-1 0-1,0 1 1,1-1-1,-1 0 1,1 0-1,-1 0 1,1 0-1,-1 0 1,0 0-1,1 0 1,-1 0-1,1 0 1,-1 0-1,1 0 0,-1 0 1,0-1-1,1 1 1,-1 0-1,1 0 1,-1 0-1,0 0 1,1-1-1,-1 1 1,0 0-1,1 0 1,-1-1-1,0 1 1,1 0-1,-1-1 1,18-22-217,-14 16 138,16-22-1,-2-1 1,16-36-1,-19 35-84,1 0-1,22-30 1,-21 44 15,-16 16 166,-1 1 1,1-1-1,-1 1 0,1 0 0,-1-1 0,1 1 0,0 0 0,-1-1 1,1 1-1,0 0 0,-1 0 0,1 0 0,0 0 0,-1-1 0,1 1 1,0 0-1,-1 0 0,1 0 0,0 0 0,-1 1 0,1-1 0,0 0 1,-1 0-1,1 0 0,0 0 0,-1 1 0,1-1 0,0 0 0,-1 1 1,1-1-1,-1 0 0,1 1 0,-1-1 0,1 1 0,-1-1 0,1 1 1,-1-1-1,1 2 0,14 18 249,4 4 254,-1 0-1,-2 1 1,0 1 0,13 32-1,-26-52-398,-2-4-73,0 0-1,-1 0 0,1 0 1,-1 0-1,1 0 0,-1 0 1,1 0-1,-1 0 0,0 0 0,0 0 1,-1 3-1,3-4 53,2-1-146,-3 0-446,-2-4-2800,0 0 2494,0 0 1,1 0-1,0 0 1,0 0-1,0 0 0,0 0 1,1-7-1,1-9-2556,-2-30-6102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43.1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6915,'0'0'17664,"29"33"-15625,95 109-439,-101-115-775,38 54-1,-52-63-533,0 0 0,-1 0-1,6 21 1,-7-16-49,-1 0-1,-1 1 0,-2 0 0,2 27 1,-4 98 335,-1-83-624,-1-56 47,0 1 0,0-1 0,-1 1 0,0-1 0,0 0 0,-1 0 0,-1 0 0,0 0 0,0 0 0,-9 13 0,-4 3 0,-2-1 0,-24 27 0,-8 10 0,40-49 0,0 0 0,0 0 0,-14 10 0,25-23 0,-1 0 1,1 0-1,-1 1 1,1-1-1,0 0 1,-1-1-1,1 1 1,0 0-1,-1 0 0,1 0 1,-1 0-1,1 0 1,0 0-1,-1 0 1,1-1-1,0 1 1,-1 0-1,1 0 0,0 0 1,-1-1-1,1 1 1,0 0-1,0 0 1,-1-1-1,1 1 0,0 0 1,0-1-1,0 1 1,-1 0-1,1-1 1,0 1-1,0 0 1,0-1-1,0 1 0,0 0 1,0-1-1,0 1 1,-1 0-1,1-1 1,0 1-1,0-1 1,1 1-1,-1 0 0,0-1 1,0 1-1,-5-25-255,5 24 191,-11-55-4047,-1-8-5787,10 11-1502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51.9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446 27 4802,'0'0'18579,"-5"-4"-16578,0 1-1770,0 0 0,0 0 0,-1 1-1,1 0 1,-1 0 0,1 0 0,-1 0-1,0 1 1,0 0 0,0 1 0,0-1 0,1 1-1,-1 0 1,0 0 0,-8 2 0,0 0-62,-1 1 0,1 1 1,0 0-1,0 1 1,1 1-1,-1 0 1,1 0-1,0 1 0,1 1 1,-17 13-1,-12 13 431,-54 56 0,93-87-574,-2 1-6,0 0 0,1 0 1,-1 1-1,1 0 0,0-1 0,1 1 1,-1 0-1,1 0 0,0 1 0,0-1 0,0 0 1,0 7-1,0 5 16,0-1 0,3 32 0,-1-13-20,1-25-6,0 0 0,0 0 0,1-1 0,1 1 0,-1-1 0,2 0 0,-1 0 0,1 0 0,0 0 0,1 0 0,0-1 0,1 0 0,-1 0 0,1 0 0,1-1 0,0 0 0,0 0 0,11 8 0,-6-6-8,1 0 1,0 0-1,0-2 0,1 1 0,0-2 0,0 0 0,0 0 0,1-2 1,0 1-1,0-2 0,22 3 0,2-3-2,64-3 0,-88-2 0,0 1 0,0-2 0,0 0 0,-1 0 0,1-2 0,-1 1 0,21-12 0,-34 16-123,0 0 0,0-1 0,-1 1-1,1 0 1,0-1 0,-1 1 0,1-1 0,0 1 0,-1-1-1,1 1 1,0-1 0,-1 0 0,1 1 0,-1-1 0,1 0 0,-1 1-1,0-1 1,1 0 0,-1 1 0,0-1 0,1 0 0,-1 0 0,0 0-1,0 1 1,0-1 0,0 0 0,0 0 0,0 0 0,0 0-1,0 0-219,-1 0-1,1 0 0,-1 0 0,1 0 0,-1 0 0,1 1 0,-1-1 0,0 0 0,0 1 0,1-1 0,-1 0 0,0 1 0,0-1 0,0 1 0,0-1 0,0 1 0,1-1 0,-1 1 0,0 0 0,0-1 0,0 1 0,0 0 0,-2 0 1,-27-2-7653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52.2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 8244,'0'0'15135,"7"0"-14162,553 0 4003,-553 0-4962,-3 0-3,0 0-1,0 0 1,0 0 0,0-1 0,0 1 0,0-1 0,0 0 0,-1 0 0,7-2 0,-4 1 21,-5 2-35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59.6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117 143 2113,'0'0'14049,"-1"-25"-8284,1 25-5743,0-1-1,0 1 0,-1 0 0,1 0 0,0-1 0,-1 1 0,1 0 0,0 0 1,-1 0-1,1-1 0,-1 1 0,1 0 0,0 0 0,-1 0 0,1 0 0,0 0 1,-1 0-1,1 0 0,-1 0 0,1 0 0,0 0 0,-1 0 0,1 0 0,-1 0 1,1 0-1,0 0 0,-1 1 0,0-1-6,1 0 1,0 0-1,0 0 0,0 0 1,-1 0-1,1 0 0,0 0 1,0 0-1,-1 0 0,1 0 0,0 0 1,0 0-1,0 0 0,-1 0 1,1 0-1,0 0 0,0 0 1,0 0-1,-1 0 0,1 0 1,0 0-1,0 0 0,-1 0 1,1 0-1,0 0 0,0 0 1,0-1-1,0 1 0,-1 0 0,1 0 1,0 0-1,0 0 0,0-1 1,0 1-1,0 0 0,-1 0 1,1 0-1,0 0 0,0-1 1,0 1-1,0 0 0,0 0 1,0-1-1,0 1 0,0 0 1,0 0-1,0 0 0,0-1 0,0 1 1,0 0-1,0 0 0,0 0 1,0-1-1,0 1 0,0 0 1,0-1-1,0 0 1124,-11 2 798,8 2-1885,-1-1-1,1 1 0,-1 0 1,1-1-1,0 1 1,0 1-1,1-1 1,-1 0-1,0 1 0,1 0 1,0-1-1,0 1 1,0 0-1,1 0 0,-1 0 1,1 0-1,-1 5 1,-4 10 13,1 0 0,-3 33 0,1 24 670,6 125 0,2-191-680,1 1 0,0-1 1,0 0-1,1 0 0,0 0 0,0 0 1,1 0-1,1-1 0,9 15 1,1-1 50,2-1 1,27 29-1,-39-45-88,0-1-1,1 0 1,0 0-1,-1 0 1,1-1-1,9 5 1,-12-8-13,-1 0 0,1 0 0,0 0 1,0 0-1,-1 0 0,1-1 0,0 1 0,0-1 1,0 0-1,0 1 0,0-1 0,0-1 0,0 1 1,-1 0-1,1-1 0,0 0 0,0 1 1,0-1-1,-1 0 0,6-3 0,-1 0 11,-1-1 0,0 0-1,0 0 1,0 0 0,-1 0 0,1-1-1,-2 0 1,1-1 0,7-12 0,33-71 129,-39 76-125,10-21 16,-2-1 0,-2 0 0,-1 0 0,-2-1 0,-1-1 0,-2 0 0,2-60 0,-8-39 130,0 132-145,0 0 1,0 1 0,-1-1 0,1 0-1,-1 0 1,0 0 0,-1 1 0,1-1 0,-1 1-1,0-1 1,0 1 0,0-1 0,-1 1 0,1 0-1,-1 0 1,0 0 0,0 1 0,-1-1-1,1 1 1,-1-1 0,0 1 0,1 0 0,-1 1-1,-1-1 1,1 1 0,0-1 0,-1 1 0,1 1-1,-9-3 1,-4 0 4,1 0 1,-1 2-1,0 0 1,0 1-1,0 1 0,0 0 1,-29 5-1,39-3-28,0 1-1,0-1 1,1 1 0,-1 0 0,1 1-1,0-1 1,0 1 0,-9 8 0,-36 39-50,47-46 44,-39 50-7,39-51-33,1 0 0,1 1 0,-1-1 0,1 1 0,0 0-1,0 0 1,0 0 0,1 0 0,-1 0 0,0 6 0,2-9-459,0 0 1,0 0 0,0 0 0,0 0 0,0-1 0,1 1 0,-1 0-1,1 0 1,-1 0 0,1 0 0,0-1 0,-1 1 0,1 0 0,0 0-1,0-1 1,0 1 0,0-1 0,1 1 0,-1-1 0,0 1-1,3 1 1,0-1-312,0 0 0,0-1 0,0 1 0,0-1-1,0 0 1,0 0 0,7 1 0,-2 0-697,36 6-8004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8:00.0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149 0 6115,'0'0'11112,"-13"41"-8738,5-13-1921,-13 35 873,3 2 0,-13 97 0,19-76 196,-9 60 879,-3 183-1,24-317-2388,0 0-1,1-1 0,1 1 0,0-1 1,0 1-1,1-1 0,1 0 0,0 0 1,5 11-1,-7-18-15,1 0 1,-1 0-1,1 0 0,0 0 1,0 0-1,0-1 0,0 1 1,1-1-1,0 0 0,-1 0 1,1 0-1,0-1 0,0 1 1,1-1-1,-1 0 0,0 0 1,1-1-1,-1 1 1,1-1-1,0 0 0,-1 0 1,1 0-1,0-1 0,5 0 1,-7 1-153,0-1 0,0 0 0,0 0-1,0 0 1,0 0 0,0-1 0,0 1 0,0-1 0,0 1 0,0-1 0,0 0 0,0-1 0,0 1 0,-1 0 0,1-1 0,0 1 0,-1-1 0,1 0 0,-1 0 0,0 0 0,0 0 0,0 0 0,0-1 0,0 1 0,0 0 0,2-5 0,23-28-4302,9-7-1993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8:00.8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 0 4194,'0'0'11691,"-4"31"-9184,2-15-2110,-24 206 3488,19 38 612,8-205-3821,-1-42-614,1 1-1,1-1 0,0 1 0,1-1 0,1 0 1,0 0-1,1 0 0,0-1 0,1 1 0,0-1 1,1 0-1,0-1 0,1 0 0,0 0 0,19 18 1,-25-27-84,-1 0 1,0-1-1,1 0 1,0 1 0,-1-1-1,1 0 1,0 0 0,0 0-1,-1 0 1,1 0 0,0 0-1,0-1 1,0 1 0,0-1-1,0 1 1,0-1-1,0 0 1,0 0 0,0 0-1,0 0 1,1 0 0,-1 0-1,0 0 1,0-1 0,0 1-1,0-1 1,0 1 0,0-1-1,-1 0 1,1 0 0,0 0-1,2-2 1,6-3-189,-1-1 0,0-1 0,0 0 0,13-14 0,-20 19 198,44-49-661,54-54-1671,-96 102 2150,0 1 1,1-1-1,-1 1 1,1 0-1,-1 0 1,1 1-1,0 0 1,7-3-1,-11 4 165,1 1-1,0-1 0,0 1 0,0 0 0,0 0 0,0-1 0,0 1 0,0 0 1,0 0-1,0 1 0,0-1 0,-1 0 0,1 1 0,0-1 0,0 1 0,0 0 0,0-1 1,-1 1-1,1 0 0,0 0 0,-1 0 0,1 0 0,0 1 0,-1-1 0,3 3 1,27 45 1226,-26-39-734,0-1 0,0 1 0,1-1 0,1-1 1,-1 1-1,13 10 0,-18-17-442,1-1 0,-1 0 0,1 0 0,0 0 0,0 0 0,-1 0 1,1 0-1,0 0 0,0-1 0,0 1 0,0-1 0,0 1 0,0-1 0,0 0 0,0 1 0,0-1 0,0 0 1,0-1-1,0 1 0,0 0 0,0 0 0,0-1 0,0 1 0,0-1 0,0 0 0,0 0 0,-1 0 0,1 1 1,0-2-1,0 1 0,-1 0 0,1 0 0,-1 0 0,1-1 0,-1 1 0,1-1 0,-1 1 0,0-1 0,2-2 1,2-4 16,0 0 0,0 0 0,0-1 0,-1 0 0,0 1 0,4-18 0,-2 7-6,-2 0 1,0 0-1,-1-1 0,-1 1 1,-1-1-1,-1 1 1,-2-24-1,1 37-22,0 0-1,0 0 1,0 0 0,-1 0-1,0 1 1,0-1-1,-1 1 1,0-1 0,1 1-1,-2 0 1,1 0-1,-1 0 1,1 1 0,-1-1-1,0 1 1,-1 0-1,1 0 1,-1 0 0,0 1-1,0-1 1,0 1-1,0 1 1,-1-1 0,1 1-1,-1-1 1,1 2-1,-11-3 1,5 2 17,-1 0-1,1 1 1,0 0-1,-18 1 1,24 1-12,-1-1 0,1 1 0,0 0 0,-1 0 0,1 1 0,0-1 0,0 1-1,0 0 1,0 1 0,0-1 0,-6 5 0,0 2 30,0 1-1,1 0 1,0 0-1,-14 21 1,20-25-129,0 0 0,0 1 0,1-1 0,0 1 0,0-1 0,1 1 0,0 0 0,0 0 0,1 0 1,0 0-1,-1 13 0,2-19-99,0 0 1,0 0 0,0 0-1,0 0 1,0 0 0,0 0-1,0 0 1,0 0 0,0 0 0,1 0-1,-1 0 1,0 0 0,1 0-1,-1 0 1,1-1 0,-1 1-1,1 0 1,-1 0 0,1 0-1,0 0 1,-1-1 0,1 1-1,0 0 1,1 0 0,24 2-5303,-15-3 5022,41-5-5668,10-16-3690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8:01.3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171 53 10277,'0'0'2945,"-11"31"819,-35 101-821,41-119-2640,-2 4 501,1 0 1,1 0-1,0 1 0,1-1 1,1 1-1,-2 30 1,5-45-774,0-1 1,0 1-1,0-1 1,1 0-1,-1 1 1,1-1-1,-1 1 1,1-1-1,0 0 1,0 1-1,0-1 1,0 0-1,1 0 1,-1 0-1,0 0 1,1 0-1,0 0 1,-1 0 0,1-1-1,0 1 1,0 0-1,0-1 1,0 0-1,0 1 1,0-1-1,0 0 1,0 0-1,1 0 1,-1 0-1,5 1 1,6 0-24,0 0-1,0-1 1,0 0 0,23-1-1,-14-1 37,-13 0-70,0 0 0,-1 0 0,1-1 0,0-1 0,-1 1 0,1-1 1,-1-1-1,0 0 0,0 0 0,0 0 0,-1-1 0,0 0 0,0 0 0,0-1 1,0 0-1,-1 0 0,0-1 0,7-9 0,5-8-260,0-2 0,-2 0 1,0-1-1,11-30 0,-18 36 280,0-1 0,-2 0 1,-1 0-1,-1-1 0,0 1 0,2-45 2786,-7 73-1820,-8 245 1767,-22 232-1393,15-331-1334,-8 58 0,17-161 0,5-31 0,-1 0 0,0-1 0,-2 1 0,0-1 0,-1 0 0,0 0 0,-2 0 0,-12 22 0,18-36 0,-1-1 0,0 1 0,-1-1 0,1 0 0,0 1 0,-1-1 0,1-1 0,-1 1 0,0 0 0,1-1 0,-1 1 0,0-1 0,0 0 0,0 0 0,0 0 0,0 0 0,0 0 0,-1-1 0,-2 1 0,-9 0 0,0-1 0,-28-3 0,23 1 0,9 1 0,0-1 0,1 0 0,-1-1 0,1 0 0,-1 0 0,1-1 0,0-1 0,0 0 0,1 0 0,-1-1 0,1 0 0,1 0 0,-1-1 0,1 0 0,0-1 0,-11-13 0,11 10 0,0 1 0,1-1 0,0-1 0,1 0 0,0 0 0,1 0 0,0 0 0,1-1 0,1 0 0,0 0 0,0 0 0,1 0 0,0-22 0,1 2 4,0 22-94,1 0-1,-1 1 0,2-1 1,0 0-1,0 0 1,1 0-1,0 1 1,6-18-1,3 11-642,0-1 1,1 1-1,1 1 0,1 0 1,0 1-1,1 0 0,26-19 1,22-11-4433,2 2-2079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8:19.1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45 0 2625,'0'0'18977,"4"3"-17056,-3-1-1754,1 0-1,0 0 1,-1 0 0,1 1-1,-1-1 1,0 0 0,0 1 0,0-1-1,0 1 1,0-1 0,0 1 0,-1-1-1,1 1 1,0 4 0,-1 47 886,-1-23-472,-1 42 585,-2 0 0,-16 80 0,4-56-738,4 1 1,1 104 0,11-198-441,0-1 0,0 1 1,1-1-1,-1 0 0,1 1 0,0-1 1,0 0-1,0 0 0,0 1 1,0-1-1,1 0 0,-1 0 1,1 0-1,0-1 0,2 4 1,-2-4-88,12-2-789,-1-2 541,1 0 1,-1 0-1,1-1 1,-1-1 0,0 0-1,0-1 1,0 0-1,-1-1 1,13-8 0,-3 2-309,37-13 0,-50 23 435,0-1 1,0 1-1,0 0 0,1 1 1,-1 0-1,0 0 0,19 2 1,-24 0 198,0 0 0,1 0 1,-1 0-1,1 0 1,-1 1-1,0-1 1,0 1-1,0 0 0,0 1 1,0-1-1,-1 1 1,1-1-1,-1 1 0,1 0 1,-1 0-1,4 5 1,2 4 163,0 1 0,-1 1 1,9 19-1,16 25 1250,-33-57-1363,1 0 0,0 0 0,-1 0-1,1 0 1,0 0 0,0-1-1,0 1 1,0 0 0,0 0-1,0 0 1,0-1 0,0 1 0,0-1-1,0 1 1,0-1 0,0 1-1,0-1 1,0 1 0,1-1 0,-1 0-1,0 0 1,0 0 0,0 1-1,1-1 1,-1-1 0,0 1 0,0 0-1,1 0 1,-1 0 0,0 0-1,0-1 1,1 0 0,2-1-13,0 0 1,0-1-1,-1 1 0,1-1 1,-1 0-1,6-5 0,-7 6-6,30-24 158,-26 22-149,0 0 0,-1 0 1,1 0-1,-1-1 0,0 0 0,0 0 1,6-10-1,-5 5-9,0 0 0,-1-1 0,0 0 0,0-1 0,-2 1 0,1-1 0,2-21 0,-2-1 215,-3-49-1,-1 61-73,-8 20 779,-15 4-807,1 1 1,0 1-1,0 1 1,0 0-1,0 2 1,1 0-1,0 2 1,-32 18-1,51-27-177,0 1-1,0 0 0,0 0 0,0 0 0,1 1 1,-1-1-1,0 0 0,1 1 0,-1-1 1,1 1-1,-1-1 0,1 1 0,-2 2 0,2-1-456,0 0 1,1 0-1,-1 0 0,1 0 0,-1 1 0,1-1 0,1 6 0,-1 3-1047,0-3 422,1 19-4264,-1-27 5061,0 0-1,0 0 1,1 0-1,-1 0 1,0 0-1,1 0 1,-1 0-1,1 0 1,-1 0-1,1 0 1,0 0-1,-1 0 1,1 0-1,0-1 1,0 1 0,0 0-1,-1-1 1,1 1-1,0 0 1,0-1-1,0 1 1,2 0-1,32 2-7811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8:19.6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294 62 7043,'0'0'11880,"-11"26"-9903,-38 86 160,46-104-1759,-1 0 0,2 1 0,-1 0 0,1-1 0,0 1 0,1 0 0,0 0 0,0 0 0,2 18 0,0 0 474,0-26-856,0 0 1,-1 0-1,1-1 0,0 1 1,0 0-1,0 0 1,0-1-1,0 1 1,0 0-1,0-1 1,0 1-1,1-1 1,-1 0-1,0 1 1,0-1-1,0 0 0,1 1 1,-1-1-1,0 0 1,0 0-1,0 0 1,1 0-1,-1 0 1,0-1-1,2 1 1,38-6-257,-35 3 178,0 0 1,-1 0 0,1-1 0,-1 0 0,0 0 0,0 0 0,0-1-1,-1 0 1,8-10 0,32-53-788,-44 67 861,16-25-285,0-2-422,14-33 0,-25 51 735,-1-1 0,-1 0 1,0 1-1,-1-1 0,0 0 0,0 0 1,-1-15 2253,-1 55 525,-29 438 851,14-293-3653,9-29 3,6-87 0,-3 1 0,-20 113 0,22-171 0,0 0 0,0 0 0,1 0 0,-1 0 0,0 0 0,0-1 0,0 1 0,0 0 0,0-1 0,0 1 0,0 0 0,-1-1 0,1 0 0,0 1 0,0-1 0,0 0 0,0 1 0,-1-1 0,1 0 0,0 0 0,0 0 0,0 0 0,-2 0 0,-41-1 0,29 0 0,-3 0 0,-1 0 0,2-2 0,-1 0 0,0-2 0,1 0 0,-1 0 0,1-2 0,1 0 0,-1-1 0,1 0 0,1-2 0,-1 0 0,2 0 0,-1-2 0,-22-23 0,34 32-163,0 0 0,1-1 0,0 1-1,0-1 1,0 1 0,0-1 0,0 0 0,1 1 0,-1-1-1,1 0 1,0 0 0,1 0 0,-1 0 0,1 0 0,-1 0 0,1-1-1,0 1 1,1 0 0,-1 0 0,1 0 0,0 0 0,0 0 0,0 0-1,0 0 1,1 1 0,-1-1 0,1 0 0,0 1 0,3-5-1,6-9-1800,0 2-1,1-1 0,1 2 0,27-25 0,40-29-6271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29.0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5186,'0'0'23022,"15"0"-21422,7 1-1454,0 2-1,33 6 1,-32-4-35,0-1 1,37 0-1,-52-3-89,1 0 0,0 0 0,17 5-1,4 1 39,-25-6-49,-1 0 0,0 0 0,0 0 0,0 0 1,0 1-1,0-1 0,0 1 0,0 0 0,-1 0 0,1 0 0,-1 1 0,1-1 0,-1 1 0,0 0 0,0 0 1,0 0-1,0 0 0,2 5 0,-4-7 28,-1 0-1,0 0 1,0 0 0,0 0-1,0-1 1,0 1 0,0 0-1,0 0 1,0 0 0,0 0 0,0 0-1,-1 0 1,1 0 0,0 0-1,0 0 1,-1-1 0,1 1 0,-1 0-1,1 0 1,-1 0 0,1-1-1,-1 1 1,1 0 0,-2 1-1,-17 18-47,17-18 78,-17 17 25,-2-1 0,0 0 0,-2-2 0,-44 26 0,55-35-78,9-5-8,-3-2-16,1 0 2,4 0-23,34 0-937,172 0 569,-204 0 394,1-1 0,0 1 1,0 0-1,-1 0 1,1 0-1,0 0 1,0 1-1,-1-1 1,1 0-1,0 1 1,-1-1-1,1 1 1,0 0-1,-1 0 1,1-1-1,-1 1 0,1 0 1,-1 0-1,1 0 1,-1 1-1,0-1 1,1 0-1,-1 0 1,0 1-1,2 2 1,-2 1 8,0 0 0,0 0 0,0-1 0,0 1 0,-1 0 0,0 0 1,-1 10-1,1 7 125,-1-15-104,1 0 0,-1 0 0,-1-1 0,1 1 0,-1 0 0,-1-1 0,1 1 0,-1-1-1,-4 7 1,-39 59 118,11-20 87,-29 43 72,63-94-325,4-36-11699,16 16 6397,11-5-1053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8:20.2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58 1 4770,'0'0'16160,"-4"19"-14418,-11 60 957,3 1 0,-2 87 0,14-164-2654,0 0-1,0 0 1,0 0 0,0 0 0,-1 0-1,1 0 1,-1 0 0,0-1 0,0 1 0,0 0-1,0 0 1,0-1 0,-3 5 0,2-4 0,12-3-146,-4-1 88,0 0 0,0 0 1,-1 0-1,1-1 0,0 0 0,-1 0 1,1 0-1,-1-1 0,0 0 0,1 0 1,4-4-1,59-49 27,-46 35-35,131-107-324,-152 127 342,-1 0 0,1-1 0,0 1 0,0 0 0,0 0 0,0 0 0,0 0 0,0 0 0,0 1 0,0-1 0,0 1 0,0-1 0,0 1 0,3-1 0,-3 1 19,-1 1 1,0-1-1,1 0 0,-1 1 1,0-1-1,1 1 1,-1-1-1,0 1 0,0 0 1,0-1-1,1 1 1,-1 0-1,0 0 0,0 0 1,0 0-1,0 0 0,1 1 1,2 5 102,0 0 1,-1 0 0,1 0-1,-1 0 1,-1 1-1,3 9 1,0 0 13,3 9-55,-1 0 0,-1 1 0,-2 0 1,0-1-1,-1 54 0,-3-96-1573,0-19-3576,1 11-2217,5-18-11382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8:20.8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64,'0'0'25951,"15"1"-24049,16 3-990,-1 1 0,0 2-1,0 1 1,47 19 0,-47-13-849,-1 1 1,-1 1-1,0 1 0,29 25 0,-43-30-66,0 1 1,0 1-1,-1 0 0,-1 0 0,-1 1 0,0 1 1,-1 0-1,14 27 0,-18-24 3,-1 1 0,0 0 0,-2 0 0,0 0 0,-1 0 0,-1 0 0,-1 0 0,-1 1 0,-4 26 0,2-31 0,0 0 0,-1-1 0,-1 1 0,-12 25 0,-35 59 0,23-46 0,-6 13 0,-85 120 0,99-170 0,13-18 0,-21-30-480,19 20-545,-20-23-4897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4:39.3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0 224,'0'0'400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4:39.9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382 207 5298,'0'0'9882,"0"-22"-6736,-1-69-388,1 88-2562,-1 1-1,1-1 0,0 1 0,0-1 0,-1 0 1,0 1-1,1 0 0,-1-1 0,0 1 1,0-1-1,0 1 0,-1 0 0,1 0 1,0-1-1,-3-1 0,3 3-25,-1 0 0,0 0 0,1 0 0,-1 0 0,0 0-1,0 0 1,0 1 0,0-1 0,1 1 0,-1-1 0,-4 1 0,-11-5 1089,1-4-527,13 7-597,0 0 0,0 0-1,0 0 1,-1 0 0,1 0 0,-1 1-1,0 0 1,-6-2 0,-10 0 428,-50-6 538,65 9-1041,0 0-1,0 0 1,1 0 0,-1 1-1,0 0 1,0 0-1,0 0 1,1 0 0,-1 1-1,1 0 1,-9 4 0,2 3-9,1 0 1,-1 1-1,2 0 1,-1 0-1,1 1 1,1 1-1,0 0 1,1 0-1,0 0 1,1 1-1,0 0 1,-6 20-1,11-27-51,1-1-1,-1 0 0,1 0 0,0 1 1,1-1-1,-1 0 0,1 0 1,0 1-1,0-1 0,1 0 1,-1 0-1,1 0 0,0 0 1,0-1-1,1 1 0,0 0 0,0-1 1,0 0-1,0 1 0,7 6 1,7 4 19,0 0-1,0-1 1,32 19 0,-14-10 35,116 95 86,-83-64-128,-61-48-12,1 0 0,-2 0 0,1 0 0,-1 1 0,0 0 0,0 0 0,9 14 0,-12-14 0,0 1 0,-1-1 0,0 0 0,0 1 0,0-1 0,-1 1 0,0 0 0,-1 0 0,0 9 0,1 0 0,-1-12 0,1-1 0,-1 1 0,0-1 0,0 0 0,-1 1 0,1-1 0,-1 1 0,0-1 0,0 0 0,0 1 0,0-1 0,-1 0 0,0 0 0,0 0 0,0 0 0,0 0 0,-1-1 0,-4 6 0,0-2 0,0-1 0,0 0 0,0-1 0,-1 1 0,0-1 0,0-1 0,-1 0 0,1 0 0,-1 0 0,0-1 0,0 0 0,-16 2 0,-8-1 0,1-1 0,-47-3 0,44 0 0,34 0 9,0 0 0,0 0-1,0-1 1,0 1 0,0 0 0,-1-1 0,1 1 0,0 0-1,0-1 1,0 1 0,1-1 0,-1 0 0,0 1 0,0-1-1,-1-1 1,1 1-117,0 1 0,0-1 0,1 0 0,-1 1 0,0-1 0,0 1 0,0-1 0,0 1 0,0-1 0,0 1 0,0-1 0,0 1 0,0 0 0,0 0 0,-2-1 0,-9-14-10951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37.0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7187,'0'0'15205,"1"23"-13506,26 366 4402,-21-319-5836,-6-70-262,0 0 1,0-1 0,0 1 0,0 0 0,0 0 0,0 0 0,0 0 0,0 0 0,1-1-1,-1 1 1,0 0 0,0 0 0,0 0 0,0 0 0,0 0 0,0 0 0,0-1-1,0 1 1,0 0 0,0 0 0,1 0 0,-1 0 0,0 0 0,0 0 0,0 0-1,0 0 1,0 0 0,1-1 0,-1 1 0,0 0 0,0 0 0,0 0 0,0 0-1,0 0 1,1 0 0,-1 0 0,0 0 0,0 0 0,0 0 0,0 0 0,0 0-1,1 0 1,-1 0 0,0 0 0,0 1 0,0-1 0,0 0 0,0 0 0,1 0-1,-1 0 1,0 0 0,0 0 0,0 0 0,0 0 0,0 0 0,0 0 0,0 1-1,1-1 1,-1 0 0,0 0 0,0 0 0,0 0 0,0 1 0,4-18 118,9-37 81,22-55-1,-29 94-214,0 0 1,1 0-1,1 1 0,0 0 0,1 1 1,0 0-1,1 0 0,18-17 0,-27 29-4,0 0 0,0 1 0,0-1-1,0 1 1,1-1 0,-1 1 0,0-1-1,0 1 1,1 0 0,-1 0 0,0-1-1,1 1 1,-1 0 0,0 0 0,1 0-1,-1 1 1,0-1 0,0 0 0,1 0-1,-1 1 1,0-1 0,0 0 0,3 2-1,23 16-17,-20-11 76,0 2 1,-1-1-1,0 1 1,0 0-1,0 0 0,-1 1 1,-1-1-1,0 1 0,0 0 1,-1 1-1,2 10 0,0 6 132,-1 1 0,-2-1 0,-1 30-1,-1-56-170,0 0 0,0 0 0,-1-1 0,1 1 0,0 0-1,0 0 1,1-1 0,-1 1 0,0 0 0,0 0 0,0-1 0,0 1 0,1 0-1,-1 0 1,0-1 0,1 1 0,-1 0 0,0-1 0,1 1 0,-1 0-1,2 0 1,-2-1-2,1 0-1,-1 0 1,1 0-1,-1 0 1,1-1-1,-1 1 1,1 0-1,-1 0 1,1 0-1,-1 0 1,1-1-1,-1 1 1,1 0-1,-1-1 1,1 1-1,-1 0 1,0-1-1,1 1 1,-1-1-1,1 1 1,-1 0-1,1-1 1,25-39-91,-20 30 33,13-16-19,1 0 1,1 2-1,2 0 0,24-20 0,-16 22-30,-30 21 94,0 0 0,1 1-1,-1-1 1,0 1-1,0-1 1,0 1 0,0-1-1,0 1 1,1 0-1,-1-1 1,0 1 0,0 0-1,1 0 1,-1 0-1,0 0 1,0 0-1,0 0 1,1 1 0,-1-1-1,0 0 1,0 1-1,0-1 1,1 0 0,-1 1-1,0-1 1,0 1-1,1 1 1,1 2 44,1 1 0,-1-1 0,-1 1 0,1 0 0,3 10 0,3 5 179,7 15-9,-1 1 0,-2 0 1,-1 1-1,-2 0 0,9 71 1,-17-88-89,-2-13-283,-2-12-950,1 3 811,0 0 0,0 0 0,-1 0 0,1-1 0,-1 1 0,1 0 0,-1 1 1,0-1-1,1 0 0,-1 0 0,0 1 0,0-1 0,-3-1 0,2 1-777,0 0 0,0-1 0,0 1 0,0-1 1,1 0-1,-1 0 0,-2-4 0,-2-9-6324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37.4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55 5346,'0'0'15189,"12"0"-14077,23 0-495,16 1 860,0-2 0,54-8 0,-61 1-1008,5-1-311,59-18-1,-103 26 297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37.6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8260,'0'0'15799,"162"0"-14759,-121 0-415,-7 0-497,-5 0-128,0 0-240,-11 0-1377,-1 0-928,0 0-1377,1 0-2353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38.3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 0 6835,'0'0'6918,"0"25"-4413,-6 301 5899,-6 24-3967,12-349-4442,0 1-1,0-1 1,0 0 0,0 1 0,0-1 0,0 0 0,1 0 0,-1 1 0,0-1-1,1 0 1,-1 0 0,1 1 0,-1-1 0,1 0 0,-1 0 0,1 0 0,0 0-1,-1 0 1,1 0 0,0 0 0,0 0 0,0 0 0,0 0 0,0 0 0,0-1-1,0 1 1,0 0 0,0-1 0,0 1 0,3 0 0,0 0-127,1-1 1,0 1-1,0-1 1,-1 0-1,1 0 1,0-1-1,5 0 0,-3-1-56,0 0 0,-1-1-1,1 0 1,-1 0-1,0 0 1,0-1 0,0 0-1,0 0 1,-1 0-1,1-1 1,-1 1 0,6-9-1,14-10-603,-15 14 551,-4 4 20,0 0 0,0 0 0,1 0 0,0 1 0,11-6 0,-17 9 208,1 1 0,0-1 0,0 1 0,0-1 0,-1 1-1,1 0 1,0-1 0,0 1 0,0 0 0,0 0 0,0 1 0,0-1-1,-1 0 1,1 1 0,0-1 0,0 1 0,0-1 0,-1 1 0,1 0-1,0 0 1,-1 0 0,1 0 0,0 0 0,-1 0 0,1 0 0,-1 0-1,0 1 1,1-1 0,0 2 0,30 42 1677,-26-35-1198,1 0 0,0 0 0,0-1-1,16 16 1,-19-22-438,-1-1-1,0 0 0,1 0 1,-1 0-1,1 0 1,-1 0-1,1-1 1,0 1-1,0-1 0,0 0 1,0 0-1,0-1 1,0 1-1,0-1 0,0 0 1,0 0-1,0 0 1,7-2-1,-7 1-13,-1 0 1,0-1-1,0 0 0,0 0 0,0 0 0,0 0 1,0 0-1,0 0 0,0-1 0,-1 1 0,1-1 1,-1 0-1,0 0 0,0 0 0,0 0 0,0 0 1,-1 0-1,1 0 0,1-6 0,2-3 19,0-1-1,-1 0 0,4-24 1,-7 30-10,0 1 1,0-1 0,-1 0-1,1 0 1,-1 0-1,-1 0 1,0 0 0,-2-11-1,2 16 20,0-1 0,0 1-1,-1-1 1,1 1 0,-1 0 0,0 0-1,1 0 1,-1 0 0,0 0 0,0 0-1,-1 0 1,1 0 0,0 1-1,-1-1 1,1 1 0,-1 0 0,1 0-1,-1 0 1,1 0 0,-1 0-1,-5-1 1,-6-1 65,0 0 0,0 1 0,0 0-1,-1 1 1,1 1 0,-1 1 0,1 0 0,0 0 0,0 1-1,-1 1 1,-19 7 0,-27 13-740,60-23 492,1 1 0,-1-1-1,1 0 1,-1 0 0,1 1 0,-1-1 0,1 1 0,-1-1-1,1 0 1,-1 1 0,1-1 0,0 1 0,-1-1 0,1 0 0,0 1-1,0-1 1,-1 1 0,1 0 0,0-1 0,0 1 0,0-1 0,-1 1-1,1-1 1,0 1 0,0 0 0,0 0-97,0-1-1,0 1 1,0-1 0,0 1 0,1-1-1,-1 1 1,0-1 0,0 1-1,0-1 1,1 0 0,-1 1-1,0-1 1,0 1 0,1-1 0,-1 1-1,0-1 1,1 0 0,-1 1-1,1-1 1,-1 0 0,0 1 0,1-1-1,-1 0 1,1 0 0,-1 1-1,1-1 1,-1 0 0,1 0-1,-1 0 1,1 0 0,-1 1 0,1-1-1,31 1-6773,13-1-2073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38.8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166 0 7940,'0'0'8033,"-21"28"-4306,-62 92-1097,77-112-2277,1 1-1,0 0 0,0 0 1,1 0-1,1 1 0,0 0 1,0-1-1,1 1 0,0 0 0,0 1 1,1-1-1,1 0 0,0 13 1,0-15-193,0-7-143,0 0 0,0 0 0,0 1 0,0-1-1,1 0 1,-1 1 0,0-1 0,1 0 0,-1 0 0,1 1 0,-1-1-1,1 0 1,0 0 0,0 0 0,-1 0 0,1 0 0,0 0-1,0 0 1,0 0 0,0 0 0,2 1 0,0 0-6,0-1 1,-1 1-1,1-1 1,0 0-1,0 0 1,0-1-1,1 1 1,-1-1-1,4 1 1,3-1-3,0 0 0,1 0 1,-1-1-1,0-1 0,13-3 1,-12 1 22,1 0 0,-1-1 1,1-1-1,-2 0 0,1 0 0,18-15 1,-8 4-12,-1-1 1,20-24 0,-26 25-86,0-1 0,-1 0 1,-1-1-1,-1 0 0,0-1 0,-2 0 1,11-34-1,-18 37 3220,-2 20-2654,-8 288 923,-1 11-1487,10-252 62,-3 72 0,0-109 0,1 0 0,-2-1 0,1 1 0,-2-1 0,0 1 0,0-1 0,-9 15 0,11-25 0,0 0 0,-1 0 0,1 0 0,-1 0 0,1-1 0,-1 1 0,0-1 0,0 0 0,0 0 0,1 0 0,-1 0 0,0-1 0,0 1 0,0-1 0,0 1 0,0-1 0,0 0 0,-6-1 0,-61-5 0,-41-16 3,99 19-8,0-1 0,0 0 0,0-1 0,1 0 0,-1-1 0,-19-14 0,28 18-314,0-1 0,0 0 0,1 0 0,-1 0-1,1 0 1,0 0 0,0 0 0,0-1 0,1 1 0,-1-1 0,-1-5 0,1 4-792,1-1 1,0 1 0,0 0 0,1 0 0,0-1 0,0 1-1,0 0 1,0-1 0,1 1 0,0 0 0,0 0 0,0-1 0,2-4-1,0 5-583,-1 1-1,1 0 0,0 0 1,0-1-1,7-5 1,-9 9 1619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39.7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6227,'0'0'14302,"4"25"-11428,13 79-332,-16-98-2350,0 0 1,0-1-1,1 1 0,-1-1 0,1 1 1,1-1-1,-1 1 0,1-1 0,-1 0 0,1 0 1,1-1-1,-1 1 0,1 0 0,0-1 0,0 0 1,0 0-1,0 0 0,1-1 0,0 1 1,0-1-1,6 3 0,-4-3-125,1-1 0,0 0 0,0-1 0,0 1 0,0-1 1,0-1-1,0 1 0,0-2 0,0 1 0,0-1 0,0 0 0,11-3 0,-12 2-32,0-1 0,0 0-1,0 0 1,0-1 0,-1 0-1,1 0 1,-1 0 0,0-1-1,0 0 1,-1 0-1,1-1 1,-1 1 0,8-12-1,-1-1-31,0 0-1,-1-1 0,13-32 0,-22 45 0,1 1 0,-1-1 0,-1 0 0,1 0 0,-1 0 0,0 0 0,0 0 0,-1-9 0,0 13 788,0 20-430,0 549-301,-5-481-59,4-78 0,0-8-8,0 1 1,0-1-1,0 0 1,1 1-1,-1-1 1,0 0-1,0 0 1,0 0-1,0 0 1,0 0-1,0 0 1,1 0-1,-1 0 1,0 0-1,0 0 1,0 0-1,0 0 1,-1-1-1,2 1-17,-3 0-460,0 0 0,-1 0 0,1 0 0,0-1 0,-1 1 0,1-1 0,0 0 0,0 0 0,-1 0 0,1-1 1,-4-1-1,5 1-242,0 1 1,0-1 0,0 0-1,1 0 1,-1 0 0,1 0 0,-1 0-1,1 0 1,-1 0 0,1 0-1,0 0 1,0-1 0,0 1 0,0 0-1,0-5 1,-1-16-8334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29.5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1 3858,'0'0'18448,"0"0"-18375,-1 0-1,1 0 1,0 0-1,0 0 0,-1 0 1,1 1-1,0-1 1,0 0-1,0 0 1,-1 0-1,1 0 0,0 1 1,0-1-1,0 0 1,0 0-1,0 1 1,-1-1-1,1 0 1,0 0-1,0 1 0,0-1 1,0 0-1,0 0 1,0 1-1,0-1 1,0 0-1,0 0 1,0 1-1,0-1 0,0 0 1,0 0-1,0 1 1,0-1-1,0 0 1,0 0-1,0 1 0,0-1 1,0 0-1,0 0 1,1 1-1,-1-1 1,0 0-1,0 0 1,0 0-1,1 1 0,2 2 120,0 1 0,1-1 0,-1 0 0,1-1 0,0 1-1,0-1 1,0 1 0,0-1 0,0 0 0,0-1 0,8 3 0,15 7 525,9 8-119,-2-3-15,-1 2-1,61 44 0,-85-55-520,-1 0 0,0 0 0,0 1 0,-1 0 0,0 0 0,-1 1 0,1 0-1,-2 0 1,1 0 0,-1 1 0,-1 0 0,0 0 0,0 0 0,-1 1-1,3 14 1,-3 8 116,-3 52 1,-1-41-45,0-21-99,-1 0-1,-2 0 1,0 0-1,-1-1 1,-1 1-1,-1-1 1,-2-1-1,-15 32 1,-14 16-62,-53 72 1,52-83 51,31-44-25,5-10 0,1 0 0,-1 0 0,1-1 0,-1 1 0,0-1 0,-1 1 0,1-1 0,-1 0 0,1 0 0,-6 3 0,8-6-5,1 0 0,-1-1-1,1 1 1,-1 0 0,1-1 0,0 1-1,-1 0 1,1-1 0,-1 1 0,1 0 0,0-1-1,0 1 1,-1-1 0,1 1 0,0-1-1,0 1 1,-1-1 0,1 1 0,0-1 0,0 1-1,0-1 1,0 1 0,0-1 0,0 0-1,0 1 1,0-1 0,0 1 0,0-1 0,0 1-1,0-1 1,0 1 0,1-2 0,-2-30-1530,1 27 876,-1-38-3621,-4-7-5642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40.5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1 7619,'0'0'9125,"0"26"-6588,0 173 2708,-2-113-2608,0-35-989,6 76 0,-3-125-1615,-1 0 0,0-1 0,0 1-1,0 0 1,1-1 0,-1 1 0,1-1 0,0 1-1,-1 0 1,1-1 0,0 0 0,0 1 0,0-1-1,0 1 1,0-1 0,0 0 0,0 0 0,0 0-1,0 1 1,1-1 0,-1 0 0,0-1 0,3 2-1,-3-2 102,5-2 210,5-9-263,-2-1 1,0 0-1,0 0 0,13-26 1,15-21-28,56-59-160,-76 102 79,-16 15-42,23 1-153,-19 0 253,0 0 1,-1 1-1,1 0 0,0-1 0,-1 2 1,1-1-1,0 0 0,-1 1 0,0 0 1,1 0-1,-1 0 0,0 1 0,0-1 1,0 1-1,0 0 0,-1 0 1,1 1-1,-1-1 0,0 1 0,5 5 1,1 4 9,0 1 1,0-1 0,-1 2 0,-1-1 0,0 1 0,-1 0 0,7 29 0,5 7-28,-1 12-14,-15-32 0,3-24 0,-1-5 0,-3 3-37,-11-5-2693,-19-7-3347,-1-8-5536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43.1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286 7 3089,'-2'-7'27631,"2"7"-27452,-10 5-72,0 0-1,1 0 0,0 1 0,0 0 1,1 0-1,-11 11 0,-26 18-54,26-24-41,-1-2 0,-20 8 1,22-10-135,1 1 1,-30 17-1,46-22 45,0 0 0,1 0-1,-1 0 1,1 0 0,0 0-1,0 0 1,0 0 0,0 0 0,0 0-1,1 0 1,1 6 0,0-2 67,0 0 1,1 0 0,0 0-1,0-1 1,0 1-1,1-1 1,0 0-1,0 0 1,1 0-1,0 0 1,0-1-1,0 0 1,0 0-1,1 0 1,0 0-1,10 4 1,10 6 136,1-1 0,51 18 0,-32-13-102,69 20 48,-110-38-74,-1 1-1,1 0 1,-1-1 0,1 0-1,0 0 1,-1-1 0,10 1-1,-13-1-103,0-5-1377,0 1 582,-1-1 0,0 0-1,0 1 1,0-1 0,-2-5 0,1 1-864,-3-22-5830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43.4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7459,'0'0'13985,"26"8"-11757,-3-1-1725,-2 0-46,2 0 0,-1-2-1,0 0 1,1-2 0,42 2 0,61-5 630,31 0-819,-52 0-4861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43.6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9188,'0'0'13895,"156"16"-12103,-80-16-991,-7 0-481,6 0-112,-11 0-160,-6 0-48,-17 0-656,-13 0-961,-4-8-1248,-13 0-2786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43.9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8932,'0'0'11728,"25"8"-10479,82 26-89,-97-32-1010,-1 1-1,1 1 0,0 0 1,-1 0-1,0 1 1,0 0-1,-1 0 1,1 1-1,-1 0 0,9 9 1,-13-10-34,-1 1 0,1-1-1,-1 1 1,0 0 0,-1 0 0,1 0 0,-1 0 0,0 1-1,-1-1 1,1 0 0,-1 1 0,-1-1 0,1 12 0,0 2 289,-2 1 1,1-1-1,-2 1 0,-1-1 1,-1 0-1,-9 31 1,1-18 39,-2 1 1,-35 59 0,46-87-428,0-1-1,-1 0 1,0 0-1,0 0 1,0 0-1,-7 4 1,6 0 931,5-6-3666,33-30-11909,12-4 6502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44.6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68 5907,'0'0'12862,"0"29"-10387,2 95 321,-1-115-2529,0 1-1,0-1 0,1 1 0,0-1 1,1 0-1,0 0 0,0 0 1,1 0-1,0 0 0,0-1 1,1 0-1,0 0 0,1 0 0,0 0 1,11 10-1,-11-13-204,1 1-1,0-1 1,0-1 0,0 1-1,1-1 1,0-1 0,0 0 0,0 0-1,0 0 1,0-1 0,0 0-1,1 0 1,-1-1 0,1 0-1,8-1 1,1 0-1,-1 1 8,0-2 0,29-3 0,-41 3-57,0-1 1,0 1-1,0-1 1,0 1-1,0-2 1,-1 1-1,1 0 1,-1-1-1,1 0 1,-1 0-1,0 0 1,0 0-1,4-6 1,7-9 13,-1 0 0,-1-1 0,0-1 0,-2-1 0,0 1 0,14-42 0,-8 8-165,16-91 0,-34 278 2970,-49 317-2530,25-146-301,17-244 0,0 14 0,8-74 1,0 1 1,-1-1-1,1 1 1,0 0-1,0-1 1,-1 1-1,1-1 1,0 1-1,-1-1 1,1 0-1,-1 1 1,1-1-1,-1 1 1,1-1-1,0 0 0,-1 1 1,1-1-1,-1 0 1,0 1-1,1-1 1,-1 0-1,1 0 1,-1 0-1,1 0 1,-1 1-1,0-1 1,1 0-1,-1 0 0,1 0 1,-1 0-1,1 0 1,-1 0-1,0-1 1,1 1-1,-1 0 1,1 0-1,-2-1 1,1 1-58,-1 0 0,1 0 1,0 0-1,-1-1 0,1 1 1,0 0-1,-1-1 1,1 1-1,0-1 0,0 0 1,0 1-1,-1-1 0,1 0 1,-2-1-1,1-7-1340,0 1 1,0-1-1,1 0 1,0 0-1,1 0 1,0 0-1,0 0 0,1 1 1,3-15-1,10-16-5847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45.6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0 4722,'0'0'13086,"0"29"-10119,0-1-2267,-5 140 2783,4-26 908,15-153-4206,53-76-35,-52 64-195,1 1 1,1 1 0,1 1 0,1 0 0,39-31 0,-57 50 37,0 0-1,0 1 1,0-1 0,0 0-1,0 0 1,0 1 0,1-1 0,-1 1-1,0-1 1,0 1 0,1 0-1,-1-1 1,0 1 0,1 0 0,-1 0-1,0 0 1,1 0 0,-1 0-1,0 0 1,0 0 0,1 0 0,-1 1-1,0-1 1,1 0 0,-1 1-1,0-1 1,0 1 0,0-1 0,1 1-1,-1 0 1,0 0 0,0-1 0,1 3-1,2 1 31,-1 0-1,0 1 1,0 0-1,0 0 1,-1 0 0,4 7-1,-2-1 100,39 83 635,-43-93-756,1 1 0,0-1 0,-1 0 0,1 0 0,0 1 0,0-1 0,0 0 0,0 0-1,0 0 1,0 0 0,0 0 0,1 0 0,-1 0 0,0-1 0,2 2 0,7-4-66,-8 2 51,2-1-15,1 0 1,0 1-1,-1-1 0,1-1 0,-1 1 0,0-1 0,1 0 0,-1 0 0,0 0 0,0 0 0,4-4 0,44-35-71,-35 25 59,-3 5 1,0 1-1,0 0 1,1 0-1,20-8 0,-34 17 43,0 1-1,1-1 1,-1 1-1,1 0 1,-1-1-1,0 1 0,1 0 1,-1 0-1,1 0 1,-1 0-1,0 1 1,1-1-1,-1 0 0,1 0 1,-1 1-1,0-1 1,0 1-1,1-1 0,-1 1 1,0 0-1,0 0 1,1-1-1,-1 1 1,0 0-1,0 0 0,0 0 1,0 0-1,0 0 1,0 0-1,-1 0 0,1 1 1,1 1-1,2 4 127,1 1 0,-1 0 0,5 15 0,-8-18-76,18 33 178,-14-31-207,-1 1-1,0 0 0,-1-1 1,3 10-1,-5-15-1084,0 3 3428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45.9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10661,'0'0'13286,"122"15"-12134,-82-7-287,-5-8-385,-6 8-256,-12-8-128,1 0-80,-7 0-16,-5 0-880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46.1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40 11349,'0'0'12998,"167"0"-12934,-126 0-64,5-8-1360,6 0-1746,-5 1-3009,-7-9-3697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46.7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 1 5587,'0'0'17269,"-2"10"-15893,-6 57 354,4 0-1,4 91 1,2-55-1295,-2-89-389,1-14-39,1 0-1,-1-1 1,0 1 0,0-1 0,1 1 0,-1 0 0,0-1 0,0 0-1,0 1 1,0-1 0,0 0 0,1 0 0,0-1 0,97-105 345,-51 54-341,-28 31-52,0 1 0,27-22 0,-36 33 26,-10 9 9,1 0 0,-1-1 0,1 1 0,0 0 0,-1 0 0,1 0 0,0 0 1,0 0-1,0 0 0,0 0 0,0 1 0,0-1 0,0 1 0,0-1 0,0 1 0,0 0 0,0 0 0,0 0 0,3 0 0,0 0 67,1 1 0,0-1 0,-1 1 0,1 0 0,-1 0 0,0 1 0,1-1 0,-1 1 0,0 1 0,0-1 0,0 1 0,0-1 0,0 1 0,-1 1 0,1-1 0,-1 1 0,0 0 0,0 0 0,0 0-1,-1 0 1,1 0 0,-1 1 0,0 0 0,-1 0 0,4 5 0,15 33 298,-1 1 1,25 87-1,-43-126-359,-1 0 0,0 0 0,0 0 0,0 0 0,-1 0 0,0 5 0,-1-59-5981,-4 4-4526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02.5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268 1 3970,'0'0'18032,"-9"0"-16861,-30 0-50,29 0 1629,-60 0 831,69 0-3077,-30 1-304,27 2-200,0-1 1,-1 1-1,2 0 0,-1 1 1,0-1-1,0 1 0,1-1 1,0 1-1,0 0 0,0 0 0,0 1 1,1-1-1,-3 5 0,-5 15-13,-11 32-1,11-27 16,5-12 0,1 1 0,1 0 0,1-1 0,1 1 1,0 0-1,3 30 0,-1-2 1,0-18 6,1 0 0,1-1 0,2 0-1,0 0 1,2 0 0,1 0-1,1-1 1,1 0 0,2-1 0,17 30-1,-19-39-16,0-1-1,1 0 1,1 0-1,19 19 1,-16-20 1,-13-12 2,0 1-1,1-1 1,-1 1-1,1-1 1,-1 0-1,1 0 1,0 0-1,0 0 0,0-1 1,0 1-1,0-1 1,0 0-1,0 0 1,1 0-1,-1 0 1,0 0-1,1-1 0,-1 1 1,6-1-1,-4 0-2,0 0-1,-1-1 1,1 1-1,0-1 1,0 0-1,-1-1 1,1 1-1,0-1 0,-1 0 1,0 0-1,1 0 1,-1 0-1,0-1 1,0 0-1,0 0 1,0 0-1,-1 0 1,0-1-1,6-6 1,1-2 13,-2 0 0,1 0 0,-1-1 1,-1 0-1,-1-1 0,0 0 0,6-18 1,-1-6 10,9-60 0,-15 57-16,-3-1-1,-2-48 0,0 35 9,0 46-5,0 0 0,-1 0 0,0 0 0,0 0 0,-1 1 0,0-1 1,0 0-1,-1 1 0,0 0 0,0-1 0,-1 1 0,-1 0 0,1 1 1,-1-1-1,0 1 0,-7-7 0,8 11 17,1 1 1,-1 0-1,0 0 0,0 0 0,0 0 1,0 1-1,0-1 0,0 1 1,0 0-1,0 1 0,-1-1 0,-5 1 1,-60 0-16,39 1 19,3-1 299,18 0-5446,-4 0-5572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48.5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249 1 800,'0'0'26402,"-7"15"-23793,-2-5-2390,-1-1 1,0 0-1,0-1 0,-1 0 1,1 0-1,-19 8 0,9-4-153,-89 48-314,99-55 188,9-5 53,0 0 1,1 0-1,-1 0 0,0 1 0,1-1 1,-1 0-1,0 0 0,1 1 0,-1-1 1,0 1-1,1-1 0,-1 0 0,1 1 1,-1-1-1,1 1 0,-1-1 0,1 1 1,0 0-1,-1-1 0,1 1 0,-1-1 1,1 1-1,0 0 0,0 1-49,-1 0-197,1 0 222,0 0 0,0 0 0,0 0-1,0 0 1,0 0 0,1 0-1,-1 0 1,1 0 0,0 3 0,9 11 53,0 0 1,1 0-1,0-1 1,2 0-1,-1-1 1,21 17-1,13 16 133,-26-24-89,-12-13-38,0 0 1,0-1-1,1 1 1,1-2-1,0 1 1,0-2-1,0 1 1,14 6 0,-18-12-35,-5-2-226,-3-63-13598,-8 32 3617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48.8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7812,'0'0'13014,"27"0"-11536,167 0 469,30 0-109,-223 0-2185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49.0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40 7587,'0'0'12998,"150"0"-11573,-109 8-529,-1 0-63,7-8-241,-7 0-272,6 0-224,-11 0-32,-6 0-64,0-8-368,-6-8-1136,-11 1-1026,-1 7-1808,-11 0-1888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49.5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1024,'0'0'19551,"27"6"-18401,11 3-802,105 30 579,-137-37-862,3 0 76,0 1 1,0 0 0,0 0 0,-1 0-1,1 1 1,-1 1 0,0-1 0,0 1 0,-1 1-1,1-1 1,10 11 0,-12-8 331,-5-7-363,-1-1 0,1 1 1,0 0-1,-1 0 0,1 0 1,-1 0-1,1 0 0,-1 0 1,1 0-1,-1 0 1,0 0-1,1 0 0,-1 0 1,0 0-1,0 0 0,0 0 1,0 0-1,0 0 0,0 0 1,0 0-1,0 0 0,0 0 1,0 0-1,0 0 1,-1 0-1,0 2 0,-1 7 89,-1 0 0,0-1 0,-1 1 1,0-1-1,0 1 0,-1-1 0,-9 12 0,-49 58 927,27-37-481,7-6-176,8-11-230,0 1-1,-33 57 1,53-79-238,-5 7-114,5-9-535,1-12-2434,0 4 1193,1 0 0,-1 0-1,1 0 1,0 0 0,4-10-1,10-22-9664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04.8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0 9780,'0'0'12897,"0"29"-10672,0 192 1414,0-149-2634,1 3 221,-13 121 1,19-216-1018,1 1 0,1 0-1,18-28 1,54-79-276,-55 90 67,-13 17 0,0 1 0,0 1 0,2 0 0,20-18 0,-23 28 0,-12 7 0,1 0 0,0 0 0,-1 0 0,1 0 0,-1 0 0,1 1 0,0-1 0,-1 0 0,1 1 0,-1-1 0,1 0 0,-1 1 0,1-1 0,-1 1 0,1-1 0,-1 1 0,1-1 0,-1 1 0,0-1 0,1 1 0,-1-1 0,0 1 0,1-1 0,-1 1 0,0 0 0,0-1 0,0 1 0,1 0 0,-1-1 0,0 1 0,0-1 0,0 2 0,0-1 0,18 59 0,-2 0 0,11 95 0,-15-74 0,-6-35 0,-5-32 0,1 0 0,0 0 0,7 22 0,-9-36-25,0-1 1,-1 1-1,1 0 1,0 0-1,0-1 1,0 1-1,0 0 0,0 0 1,0-1-1,0 1 1,0 0-1,0 0 0,0 0 1,0-1-1,0 1 1,0 0-1,0 0 0,0-1 1,0 1-1,0 0 1,1 0-1,-1-1 1,0 1-1,0 0 0,0 0 1,0 0-1,0-1 1,0 1-1,1 0 0,-1 0 1,0 0-1,0 0 1,0 0-1,1-1 1,-1 1-1,0 0 0,0 0 1,0 0-1,1 0 1,-1 0-1,0 0 0,0 0 1,0 0-1,1 0 1,-1 0-1,0 0 1,0 0-1,1 0 0,-1 0 1,0 0-1,0 0 1,1 0-1,-1 0 0,0 0 1,0 0-1,1 0 1,-1 0-1,0 0 0,0 0 1,0 0-1,1 1 1,-1-1-1,0 0 1,0 0-1,-20-22-10865,13 6-25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05.8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1505,'0'0'19289,"19"0"-17699,302 6 5218,-279-4-6332,125 12 1129,-116-13-1448,-49-1-365,-5 7-5299,3-7 5202,0 1 0,-1-1 0,1 1-1,-1-1 1,1 0 0,-1 1 0,1-1 0,-2 1 0,-22 10-4585,14-7 1746,-24 17-6909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06.1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1681,'0'0'19796,"2"13"-18284,3 11-775,1-1 0,2-1 0,0 1 0,2-1 0,0-1 0,1 0 0,20 28 0,-8-16-355,-16-22-346,1 0 0,0 0 0,16 15 0,-24-25-263,1 0 0,-1-1 1,1 1-1,0-1 0,-1 0 0,1 1 1,0-1-1,0 1 0,-1-1 1,1 0-1,0 0 0,0 1 0,-1-1 1,1 0-1,0 0 0,0 0 1,0 0-1,-1 0 0,1 0 0,0 0 1,0 0-1,0 0 0,-1 0 0,1-1 1,0 1-1,0 0 0,-1 0 1,1-1-1,0 1 0,0 0 0,-1-1 1,1 1-1,-1-1 0,2 0 1,17-22-7597,-15 17 5493,17-18-8145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06.3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284 0 3554,'0'0'22922,"-92"79"-21497,51-40-289,-5 0-463,5-8-545,12-8-128,12-7-288,11-8-801,0-8-1008,1-8-4706,5-23-384,0-16-3714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06.5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8580,'0'0'16648,"17"125"-15288,12-78-623,-11-8-449,-1-7-240,-11-1-48,-1-8-16,-5 1-625,0-9-831,0 9-1522,0-9-2208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09.2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16 5090,'1'0'23229,"23"0"-22561,212-7 3008,-222 3-3245,-1 0-1676,0 4-7169,-25 15-3400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03.6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235 1 6819,'0'0'15418,"-29"27"-13772,-91 95-371,113-114-1134,0 1-1,1-1 0,-1 1 1,2 0-1,0 1 1,0-1-1,0 1 0,1 0 1,1 0-1,-1 0 1,-2 21-1,1-9 112,-1 17 17,0-1 0,3 1 0,1 0 0,7 75 0,-1-93-236,1-1-1,1 1 1,1-1 0,0 0 0,2-1 0,0 1-1,1-2 1,1 0 0,15 20 0,-21-31-25,1 0 1,0-1 0,1 0-1,-1 0 1,1 0-1,0-1 1,1 1-1,-1-2 1,1 1-1,0-1 1,0-1 0,0 1-1,16 3 1,-9-4-245,0 0 0,0-1-1,0-1 1,0 0 0,0-1 0,0-1 0,19-3 0,-30 3-116,0 0-1,1 0 1,-1-1 0,0 1-1,0-1 1,0 0 0,0 0-1,-1-1 1,6-3 0,-4 2-503,-1 0 1,0 0-1,0 0 1,-1 0-1,1 0 1,-1-1-1,4-6 1,3-22-6710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09.4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7571,'0'0'14845,"30"6"-12957,98 16-383,96 11 1423,-156-24-2758,-43-8 537,-15-1-3350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10.8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 7267,'0'0'15034,"-1"26"-13044,-2 86 310,2-100-2029,0 0-1,1 0 1,1 0 0,0 0 0,1 0-1,0 0 1,0 0 0,2-1 0,-1 1-1,7 11 1,-7-18-228,0 0 1,1-1-1,-1 1 0,1-1 1,0 0-1,1 0 0,-1-1 1,1 1-1,-1-1 0,1 0 0,0 0 1,0 0-1,1-1 0,-1 0 1,0 0-1,1 0 0,-1-1 1,1 0-1,11 1 0,-12-1-29,0-1 0,0 0 0,0 0 0,0 0 0,0 0 0,0-1 0,0 0 0,0 0 0,-1-1 0,1 1 0,0-1 0,-1 0 0,10-5 0,-6 2-11,0-1 0,0-1 0,-1 1 1,1-1-1,-1 0 0,9-13 0,-1-1-70,-1 0-1,-2-2 0,0 1 1,14-39-1,-21 48 53,-1 1 0,0-1-1,-1 0 1,0 0 0,-1 0-1,0 0 1,-1-16-1,-1 28 603,0 19-373,-2 206 1220,5 259-1094,1-437-340,12 60 0,-3-31 0,-11-61 0,2-11-37,-3-3-238,-1-80-11800,0 35 2420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11.8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 1 5635,'0'0'15740,"-2"30"-13696,-6 97-366,6-82-835,0-23-216,1-1 0,1 0 0,4 32 0,-4-52-602,1 1 0,-1-1 1,0 1-1,0 0 0,1-1 1,-1 1-1,1-1 0,0 0 1,-1 1-1,1-1 0,0 1 1,0-1-1,0 0 0,2 2 1,-2-2-23,-1-1 1,1 0-1,0 0 1,0 0-1,0 1 1,0-1-1,0 0 1,0 0-1,0-1 1,0 1-1,0 0 1,-1 0-1,1 0 1,0-1-1,0 1 1,0 0 0,0-1-1,0 1 1,-1 0-1,1-1 1,0 1-1,0-1 1,-1 0-1,1 1 1,0-1-1,-1 0 1,1 1-1,-1-1 1,1 0-1,-1 1 1,1-1-1,0-1 1,113-148-15,-76 98-119,-36 50 117,-1 0 1,1 0 0,-1 0 0,1 0 0,-1 0 0,1 0-1,0 1 1,0-1 0,0 1 0,0 0 0,0-1-1,0 1 1,3-1 0,-4 2 2,0 0-1,0 0 0,1 0 1,-1 0-1,0 0 1,0 0-1,0 0 1,1 1-1,-1-1 0,0 0 1,0 1-1,0-1 1,0 1-1,0-1 1,0 1-1,0 0 0,0-1 1,0 1-1,0 0 1,0 0-1,0 0 0,0-1 1,0 3-1,22 21 224,-1 2-1,37 55 1,-59-79-224,1 0-1,0 0 1,0 0 0,0 0 0,0-1-1,0 1 1,1 0 0,-1-1 0,1 1-1,-1-1 1,1 1 0,-1-1 0,1 0-1,-1 0 1,1 0 0,0 0 0,0 0-1,0 0 1,0 0 0,0 0-1,0-1 1,0 1 0,0-1 0,0 0-1,0 1 1,0-1 0,0 0 0,0 0-1,0 0 1,0-1 0,0 1 0,0 0-1,0-1 1,0 1 0,0-1 0,2 0-1,2-3-33,1 0 0,-1-1 0,0 1 0,0-1 0,0 0 0,-1-1 0,0 1 0,5-8 0,105-125-659,-114 137 685,0 2 52,-1 0-1,1 0 1,0 0-1,-1 0 1,1 0-1,-1 0 0,1 0 1,-1 0-1,1 0 1,-1 1-1,0-1 1,0 0-1,0 0 1,1 0-1,-1 1 1,0-1-1,-1 2 0,2 1 59,7 52 780,-2-17-195,2 58 0,-2-20-727,-6-77-90,0 0 0,0 0 0,1 0 0,-1 0-1,0 0 1,1 0 0,-1 0 0,0 0 0,0 0 0,1 0 0,-1 0 0,0 0 0,0 0 0,0 0 0,1 0 0,-1-1-1,0 1 1,0 0 0,1 0 0,-1 0 0,0 0 0,0-1 0,0 1 0,0 0 0,1 0 0,-1-1 0,0 1 0,0 0-1,0 0 1,0 0 0,0-1 0,0 1 0,0 0 0,0 0 0,0-1 0,0 1 0,0 0 0,0 0 0,0-1 0,0 1-1,0 0 1,0 0 0,0-1 0,0 1 0,0 0 0,0 0 0,0-1 0,0 1 0,0 0 0,0-1 0,-3-20-4795,-12-2-3406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12.3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0 6867,'0'0'15789,"-11"7"-10723,26-5-4084,66 9 126,90 1 0,88-12-777,-126-1-274,46 1 7,-178 0-131,-11 0-6243,3 1 4699,0 0 0,0 0-1,-1 1 1,1 0-1,0 0 1,-10 5 0,-23 9-7975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12.6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7668,'0'0'14291,"3"8"-13199,3 4-657,0 0 0,1-1 1,0 1-1,1-1 1,1-1-1,-1 0 1,2 0-1,13 11 1,64 75 1429,-70-81-1735,5 6-22,36 41 0,-56-56 1253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12.9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373 1 3618,'0'0'21546,"-10"5"-19818,-25 19-832,1 1-1,2 1 0,-40 41 0,13-11-58,-61 52 126,110-96-1349,13-25-3293,8-18-1020,5-14-2707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16.1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40 6035,'0'0'19747,"28"0"-17743,209 0 2059,41-20-3186,-174 10-836,-28 8-41,-71 1 0,-4-4-77,-1 4-590,-13 7-8675,8-3 7372,-17 11-5871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16.4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6963,'0'0'7865,"0"28"-4725,0 96-749,8 71 3840,-4-165-5521,1-1 1,1 0 0,18 49-1,-23-76-672,-1-1-23,0 0 0,1-1 0,-1 1 0,0 0 0,0 0 0,1-1 1,-1 1-1,0 0 0,1 0 0,-1-1 0,0 1 0,1-1 0,-1 1 1,1 0-1,-1-1 0,1 1 0,0-1 0,-1 1 0,1-1 1,0 1-1,-1-1 0,1 1 0,0-1 0,-1 0 0,1 0 0,0 1 1,1-1-1,-1 0 238,-2-63-8595,2 32 2395,-1 0-2852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18.5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77 0 6355,'0'0'8852,"-10"26"-6027,-1 2-2180,2-5-67,0 2 0,2-1 0,0 1 0,-5 44 0,4 30 2267,5 109-1,3-134-2125,0-47-554,1 1-1,1-1 0,1 0 1,1 0-1,2 0 1,1 0-1,0-1 0,2 0 1,22 43-1,3-29 84,-34-40-287,0 0 0,0 0 0,0 0 0,0 0 0,0 0 0,0-1 0,0 1 0,0 0 0,0 0 0,0 0 0,0 0-1,0 0 1,0-1 0,0 1 0,0 0 0,0 0 0,0 0 0,0 0 0,0 0 0,0 0 0,0-1 0,0 1 0,0 0 0,1 0 0,-1 0 0,0 0 0,0 0 0,0 0 0,0 0 0,0 0 0,0 0 0,0 0 0,1-1 0,-1 1-1,0 0 1,0 0 0,0 0 0,0 0 0,0 0 0,1 0 0,-1 0 0,0 0 0,0 0 0,0 0 0,0 0 0,0 0 0,1 0 0,-1 0 0,0 0 0,0 0 0,0 1 0,0-1 0,0 0 0,0 0 0,1 0 0,-1 0 0,0 0-1,0 0 1,0 0 0,0 0 0,0 0 0,0 0 0,0 1 0,0-1 0,1 0 0,-1-14-3584,0 13 3695,0-30-5325,0-13-3308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19.7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0 768,'0'0'21536,"0"4"-19642,-1 76 1019,4 107-664,-2-175-2168,0-1-1,1 1 0,0-1 1,1 0-1,1 0 0,0 0 1,5 11-1,-7-19-69,0 1 0,0-1 0,0 0 0,1 0 0,-1 0 0,1 0-1,-1 0 1,1 0 0,0-1 0,0 1 0,0-1 0,1 0 0,-1 0 0,0 0 0,1-1-1,0 1 1,-1-1 0,1 1 0,0-1 0,-1 0 0,1-1 0,0 1 0,8-1 0,-11 0-5,1 0 1,0 0 0,-1-1-1,1 1 1,0-1 0,-1 0-1,1 1 1,-1-1 0,1 0 0,-1 0-1,0 0 1,1 0 0,-1 0-1,0 0 1,1 0 0,-1 0 0,0-1-1,0 1 1,1-3 0,19-33 144,-13 22-82,6-15-119,-1-1 0,-1-1 0,-2 0 0,-1 0 0,-2-1 0,-1 0 0,-1 0 0,0-51-1,-5 75 38,0 7 451,0 30-260,17 305 1575,-1-197-1527,31 239-209,-48-372-17,1-3 0,0 1 0,0 0 0,0-1 0,0 1 0,0-1 0,0 1 0,0-1 0,0 1 0,0 0 0,0-1 0,0 1 0,1-1 0,-1 1 0,0-1 0,0 1 0,0-1 0,1 1 0,-1-1 0,0 1 0,1-1 0,-1 1 0,0-1 0,1 1 0,-1-1 0,1 0 0,-1 1 0,1-1 0,-1 0 0,1 1 0,0-1-5,-1 0 0,0 0 0,0 0 0,0 0 0,0 0 1,1 1-1,-1-1 0,0 0 0,0 0 0,0 0 0,0 0 0,1 0 0,-1 0 0,0 0 0,0 0 0,0-1 0,0 1 1,1 0-1,-1 0 0,0 0 0,0 0 0,0 0 0,0 0 0,1 0 0,-1 0 0,0 0 0,0 0 0,0-1 0,0 1 1,0 0-1,0 0 0,1 0 0,-1 0 0,0 0 0,0 0 0,0-1 0,0 1 0,0 0 0,0 0 0,0 0 0,0 0 1,0-1-1,0 1 0,0 0 0,0 0 0,0 0 0,0 0 0,0-1 0,0 1 0,0 0 0,0 0 0,0 0 0,0 0 1,0-1-1,0 1 0,0 0 0,-1-14-886,-6-63-4376,4-7-7013,3 31-264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01.6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10213,'0'0'14454,"174"9"-14326,-148-9-128,6 0-224,-6 0-2001,0 0-1761,-7 0-2833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04.2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0 1585,'0'0'14604,"-1"27"-12529,-4 481 7172,5-401-8185,0-104-1078,3-24-155,14-21 158,1 0 0,2 1 0,3 1 0,0 1 1,3 1-1,31-36 0,-47 62-58,1 0 0,1 1 1,0 0-1,0 1 0,20-12 0,-31 21 68,0 1 0,0 0 0,0-1 0,1 1 0,-1 0 0,0 0-1,0 0 1,0 0 0,1 0 0,-1 0 0,0 0 0,0 0 0,0 0-1,1 0 1,-1 1 0,0-1 0,0 1 0,0-1 0,0 1 0,0-1-1,0 1 1,0-1 0,0 1 0,0 0 0,0 0 0,0-1 0,0 1-1,-1 0 1,1 0 0,0 0 0,0 0 0,-1 0 0,1 0 0,-1 0-1,1 2 1,21 45 280,-20-43-198,16 42 327,54 172 808,-67-210-1212,-4-8-52,-1-15-11347,0 9 9668,0-19-4970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21.2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0 5843,'0'0'14398,"-1"15"-13013,0-3-1171,-4 139 4322,5-133-4135,1-1-1,1 1 0,0-1 1,2 1-1,0-1 0,0 0 1,9 18-1,-11-29-330,4 11 2,-5-17-73,-1 0 0,0 0 0,0 0 0,0 1 0,1-1 0,-1 0-1,0 0 1,0 0 0,1 0 0,-1 0 0,0 0 0,1 0 0,-1 1 0,0-1 0,0 0 0,1 0 0,-1 0 0,0 0 0,0 0 0,1 0 0,-1 0 0,0 0 0,1-1 0,-1 1 0,0 0 0,0 0 0,1 0 0,-1 0 0,0 0 0,0 0 0,1 0-1,-1-1 1,0 1 0,0 0 0,0 0 0,1 0 0,-1-1 0,0 1 0,0 0 0,0 0 0,0 0 0,1-1 0,-1 1 0,0 0 0,0 0 0,0-1 0,0 1 0,0 0 0,0-1 0,0 1 0,0 0 0,0 0 0,0-1 0,0 1 0,0 0 0,0-1 0,109-223-450,-87 191 296,-22 33 160,0 0-1,0 0 1,0 0-1,0-1 1,1 1 0,-1 0-1,0 0 1,0 0 0,0-1-1,1 1 1,-1 0-1,0 0 1,0 0 0,1 0-1,-1 0 1,0 0 0,0 0-1,1-1 1,-1 1-1,0 0 1,0 0 0,1 0-1,-1 0 1,0 0 0,1 0-1,-1 0 1,0 0-1,0 1 1,1-1 0,-1 0-1,0 0 1,0 0 0,1 0-1,-1 0 1,0 0-1,0 0 1,1 1 0,-1-1-1,0 0 1,0 0 0,0 0-1,1 0 1,-1 1-1,0-1 1,0 0 0,0 0-1,0 1 1,1-1-1,-1 0 1,0 0 0,0 1-1,0-1 1,0 0 0,0 1-1,8 17 13,-7-15-3,14 34 436,14 55 0,-19-68-312,-10-24-140,1 1 0,-1-1-1,0 1 1,1-1 0,-1 0-1,0 1 1,1-1 0,-1 0-1,0 1 1,1-1 0,-1 0 0,1 0-1,-1 0 1,1 1 0,-1-1-1,1 0 1,-1 0 0,1 0-1,-1 0 1,1 0 0,-1 0 0,1 0-1,-1 0 1,1 0 0,0 0-1,1-1-26,1-1 0,-1 1-1,1-1 1,-1 1-1,1-1 1,-1 0-1,0 0 1,0 0 0,0-1-1,2-2 1,7-6-36,0 0 10,0 0-1,1 1 1,0 0 0,1 1-1,0 1 1,1 0 0,23-10-1,-35 18 56,0-1-1,0 1 0,0 0 1,0 0-1,0 0 1,0 0-1,0 0 1,0 1-1,0-1 0,-1 0 1,1 1-1,0 0 1,0-1-1,0 1 1,-1 0-1,1 0 0,0 0 1,-1 0-1,1 0 1,-1 0-1,1 1 0,-1-1 1,1 0-1,-1 1 1,2 2-1,4 6 185,0-1 0,11 22 0,-14-23-75,20 40 315,-16-30-283,0-2 1,15 23-1,-9-35 470,-11-4-1356,-10 0-4240,-12 0-311,0 0-4066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21.6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7587,'0'0'13967,"22"13"-12084,71 44 68,-85-51-1679,-1 0 1,1 1-1,-1 0 1,0 0-1,0 0 1,-1 1-1,0 0 1,0 0 0,-1 1-1,0 0 1,-1 0-1,0 0 1,0 0-1,-1 0 1,2 11-1,1-3-46,3 12-32,-2 1 0,-1-1 1,-1 1-1,-1 0 0,-2 0 0,-1 0 1,-1 0-1,-2 0 0,-1 0 0,-9 38 1,6-48-86,-1-1 0,-1 0-1,-14 24 1,-2 6 61,12-31-119,11-12-64,1-5-57,-5-10-3924,-1-22-3758,0 8-812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22.3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4530,'0'0'15218,"15"1"-12985,52 1-23,-25-2-738,0 2 0,45 8 1,-33-2-708,-41-8-4048,3 0-3665,-39 16-6639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22.5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6451,'0'0'13574,"10"1"-11359,121 13 3078,79-5-2631,-200-9-2489,-2 0-637,5 0-5432,-30-16-7931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25.0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269 323 2417,'0'0'17069,"2"-28"-14753,4-92-206,-6 115-1955,1 0 0,-1 1-1,0-1 1,-1 0 0,1 1-1,-1-1 1,0 0 0,0 1-1,0-1 1,-1 1 0,1-1-1,-1 1 1,0 0 0,-1 0-1,1 0 1,-4-4 0,-3-6 318,3 4-148,0 1 1,-1 0-1,0 0 0,0 1 1,-10-9-1,16 15-270,-1 0-1,1 1 0,-1-1 1,0 1-1,1 0 1,-1 0-1,0-1 1,0 1-1,0 0 0,0 1 1,0-1-1,0 0 1,0 1-1,0-1 1,0 1-1,0-1 1,0 1-1,-1 0 0,1 0 1,0 0-1,0 0 1,0 0-1,0 1 1,0-1-1,-1 0 0,1 1 1,0 0-1,0 0 1,0-1-1,0 1 1,0 0-1,1 0 0,-1 1 1,0-1-1,0 0 1,1 1-1,-3 1 1,-4 7-53,0 1 0,0 0 0,1 0 0,1 0 0,0 1 0,-7 17 0,-23 83-14,26-69 109,3 0-1,1 1 1,2-1-1,2 1 1,7 77-1,-5-115-87,1 1 1,1-1-1,-1 1 0,1-1 0,0 0 1,1 1-1,-1-1 0,1 0 0,6 8 1,-8-11-11,1-1 0,0 1-1,0-1 1,1 1 0,-1-1 0,0 0 0,1 0 0,-1 0 0,1 0 0,0-1 0,0 1-1,0-1 1,-1 0 0,1 1 0,0-1 0,1 0 0,-1-1 0,0 1 0,0-1 0,5 1 0,-2-1-4,0 0 1,-1 0 0,1 0-1,-1-1 1,1 0 0,-1 0-1,6-2 1,-7 1 9,-1 0-1,0 0 0,1 0 1,-1-1-1,0 1 1,-1-1-1,1 0 0,0 0 1,-1 0-1,0 0 1,3-5-1,13-19-1,-2-2 0,-1 0 0,-1-1 0,-1 0 0,-2-1 0,-1 0-1,-2-1 1,-1 0 0,-1-1 0,-2 1 0,1-59 0,1 96 448,6 36-376,13 70 1,6 21 256,10-1-239,-40-130-95,-1 0 1,0-1 0,0 1 1,0-1-1,0 0 0,1 1 1,-1-1-1,0 1 0,0-1 0,0 0 1,0 1-1,1-1 0,-1 0 1,0 1-1,0-1 0,1 0 1,-1 0-1,0 1 0,1-1 0,-1 0 1,0 0-1,1 1 0,-1-1 1,0 0-1,1 0 0,-1 0 1,0 1-1,1-1 0,-1 0 1,1 0-1,-1 0 0,0 0 0,1 0 1,-1 0-1,1 0 0,0 0-175,-11-18-4943,-7-19-2239,15 14-323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25.3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7700,'0'0'14001,"9"7"-12948,1 2-746,-6-6-203,0 1-1,0-1 1,0 0 0,0 0 0,1 0 0,0 0-1,-1-1 1,10 4 0,-5 1 384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25.9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6819,'0'0'16629,"4"2"-15066,36 8-591,0-2-1,1-2 0,0-1 0,46-1 1,-23-1-431,-16-1-231,-23-2-113,34 6 0,-52-5-1642,4-1 4572,-6 0-5044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26.2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1 5731,'0'0'16474,"0"19"-13881,-1 5-1837,1 32 1393,7 74-1,8 30-727,-8 174-1,-7-397-4421,0-5-4808,0 15-1587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29.6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122 0 8436,'0'0'15209,"-14"30"-13554,-47 102-177,54-115-1203,0 1 0,1 0 1,1 0-1,1 1 1,0 0-1,-1 24 0,3-22-55,-4 181 1087,6-160-1109,0-17-82,2 1 1,1-1-1,1 0 1,1 0-1,2 0 0,0 0 1,1-1-1,2 0 1,0-1-1,16 25 1,-21-39-87,1 0 0,1 0 0,-1-1 0,1 1 0,1-2 0,13 13 0,-18-19-16,1-1-20,-3 0-138,-3-25-9679,-7-5 1675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31.0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6275,'0'0'13491,"0"28"-11324,0 177 1811,0-193-3752,0 1 0,1-1 0,1 0 0,0 1 0,1-1 0,0 0 1,1 0-1,0-1 0,1 1 0,0-1 0,1 0 0,0 0 0,1-1 1,0 0-1,0 0 0,17 17 0,-22-26-224,-1 0 1,0 0-1,0 0 1,0 0-1,0 0 0,1 0 1,-1 0-1,0-1 1,1 1-1,-1 0 1,0-1-1,1 1 0,-1-1 1,1 0-1,-1 1 1,1-1-1,-1 0 1,1 0-1,-1 0 0,1 0 1,0 0-1,-1 0 1,1 0-1,-1-1 0,1 1 1,-1 0-1,0-1 1,1 1-1,-1-1 1,1 0-1,-1 0 0,0 1 1,1-1-1,-1 0 1,0 0-1,0 0 0,2-2 1,5-5 25,-2 0 0,1 0 0,-1 0 1,8-15-1,-8 14 11,28-50-244,-3-1-1,28-75 1,-57 131 187,2-5-10,0 0 0,-1-1 0,0 0 0,0 0 0,-1 0-1,-1 0 1,1-12 0,-2 21 850,5 19-198,14 119 452,0 210 1,-16-264-1077,9 72 0,0 34 0,-23-282-11557,10 46 2625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04.5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0 352,'0'0'18254,"33"26"-15696,108 88-223,-126-102-1821,-1 0 0,0 1 0,-1 1 1,0 0-1,20 32 0,-19-25-91,1 1-212,-2 0 0,0 2 1,-1 0-1,-1 0 0,-2 1 0,0 0 0,-2 0 0,-1 1 1,0 0-1,-2 0 0,-2 1 0,1 32 0,-3 130 200,0-184-399,0 0 1,-1-1-1,1 1 0,-1 0 1,0 0-1,0-1 0,-1 1 0,1-1 1,-5 10-1,5-12-4,0-1 0,-1 1 1,1 0-1,-1 0 0,1-1 0,-1 1 0,1-1 1,-1 1-1,0-1 0,0 0 0,0 0 1,1 0-1,-1 0 0,0 0 0,-1 0 0,1 0 1,0-1-1,0 1 0,0-1 0,0 1 1,0-1-1,-1 0 0,-1 0 0,1 0-249,1 1-1,0-1 1,-1 0-1,1 0 1,0-1-1,-1 1 1,1 0-1,0-1 1,0 1-1,0-1 1,-1 0-1,1 0 1,0 0-1,-2-1 1,2 0-245,1 0 1,0 0-1,0 0 0,0 0 1,1 0-1,-1 0 1,0 0-1,1 0 1,-1 0-1,1 0 0,0 0 1,0-1-1,0 1 1,0 0-1,0-3 0,0-23-6173,0-5-2059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32.0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1 3185,'0'0'16344,"0"27"-13505,0 163 1133,0-165-3312,-1-16-474,1 0-1,0 0 1,0 0-1,1 0 0,0 0 1,4 13-1,-5-21-187,0 0 0,1 0 0,-1 0 0,0 0 0,1 0 0,-1 0 0,1 0-1,-1 0 1,1 0 0,0 0 0,-1 0 0,1-1 0,0 1 0,0 0 0,0 0-1,-1-1 1,1 1 0,0 0 0,0-1 0,0 1 0,0-1 0,0 1 0,0-1 0,0 0-1,0 1 1,0-1 0,0 0 0,1 0 0,-1 1 0,0-1 0,0 0 0,0 0 0,0 0-1,0-1 1,0 1 0,0 0 0,0 0 0,0-1 0,0 1 0,0 0 0,1-1 0,-1 1-1,-1-1 1,1 1 0,0-1 0,0 0 0,1 0 0,4-3-16,0-1 0,0 0 1,-1 0-1,1 0 0,4-7 0,74-108-117,-25 32-143,-59 87 271,1 0 1,0 0 0,-1 0 0,1 0 0,0 0-1,0 0 1,0 0 0,0 0 0,0 0-1,0 1 1,0-1 0,0 0 0,0 1 0,0-1-1,0 0 1,0 1 0,0-1 0,1 1-1,-1 0 1,0-1 0,2 1 0,5-2-1,-7 13 634,28 119 1422,-29-129-2045,0 1 1,0 0 0,1-1-1,-1 1 1,0-1 0,1 1 0,0-1-1,-1 0 1,1 1 0,0-1-1,0 0 1,-1 1 0,1-1 0,2 2-1,-2-3-18,-1 1-1,1-1 1,-1 0 0,1 0-1,-1 1 1,1-1 0,0 0-1,-1 0 1,1 0-1,-1 0 1,1 0 0,0 0-1,-1 0 1,1 0-1,0 0 1,-1 0 0,1 0-1,-1 0 1,1 0-1,0 0 1,-1-1 0,1 1-1,0-1 1,3-1-75,-1 0 0,0-1 0,0 1 0,0-1 0,0 0 0,5-6 0,-7 9 95,18-22-228,1 1 0,1 1 0,42-31 0,-62 51 221,-1-1 1,1 0-1,0 1 1,-1-1-1,1 1 1,0-1-1,0 1 1,-1-1-1,1 1 1,0-1-1,0 1 0,0 0 1,-1-1-1,1 1 1,0 0-1,0 0 1,0 0-1,0 0 1,0 0-1,0 0 0,0 0 1,-1 0-1,1 0 1,0 0-1,0 0 1,0 1-1,0-1 1,0 0-1,0 1 0,-1-1 1,1 0-1,0 1 1,0-1-1,-1 1 1,1-1-1,0 1 1,-1 0-1,2 0 1,0 3 90,0 0 1,0 0 0,-1 0 0,0 0 0,1 0 0,0 8 0,1 4 126,28 100 1357,-26-109-1518,-5-6-54,1-1-1,-1 1 0,1-1 1,-1 1-1,1 0 1,-1-1-1,1 1 1,-1 0-1,0 0 0,1-1 1,-1 1-1,0 0 1,1 0-1,-1 0 0,0-1 1,0 1-1,0 0 1,0 0-1,0 0 0,0 1 1,0-1-93,-35-9-21231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32.3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42 2465,'2'1'18633,"5"2"-18242,-1 0 0,1-1 0,0 1 0,0-2 0,0 1 0,0-1 0,1 0 0,-1-1 0,0 0 0,0 0 0,8-1 0,3 1 154,31 0 385,12 1 60,0-3 0,88-13 0,-131 12-929,31-7 57,1 2 0,0 3 1,57 0-1,-106-5-4389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32.6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6339,'0'0'15618,"12"14"-13281,77 97 1179,105 122-242,-186-226-3885,-4-31-10100,-4 19 10486,0-26-9355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32.9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272 1 1857,'0'0'20911,"-4"5"-18564,-74 89 1403,-58 40-2404,83-79-1148,52-54-230,14-3-10376,-11 1 9933,0 0 0,0 0 0,0 0 0,0 0 0,-1 0 0,1 0 0,0 0 0,-1 0 0,3-3 0,7-4-2029,26-16-6737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33.4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 2561,'4'-2'19457,"-4"2"-19340,0 0 1,1-1 0,-1 1 0,0 0 0,0 0 0,0 0 0,0 0 0,0 0 0,0-1 0,0 1 0,0 0 0,0 0 0,0 0 0,0 0 0,0 0 0,0-1 0,0 1 0,0 0 0,0 0 0,-1 0 0,1 0 0,0-1 0,105 61 5338,-76-43-5026,-1 1 0,-2 2 0,0 0 0,0 2 0,25 28 0,-45-42-430,0 0 0,0 0 0,-1 1 0,0 0 0,0 0 0,-1 0 0,0 0 0,-1 1 0,0-1 0,-1 1 0,1 0 0,0 17 0,-2-12 0,0 0 0,-1-1 0,-1 1 0,0 0 0,-1-1 0,0 1 0,-2-1 0,-5 17 0,-4 0 0,-2-2 0,-1 1 0,-22 28 0,18-28 0,-62 85 0,51-75 0,14-22-865,18-36-8048,13-10-70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34.5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31 3890,'0'0'22118,"9"0"-20930,149 4 1939,-70 0-2357,1-5 0,102-12 1,-160 11-662,-30 1-918,-5-13-11228,-15 6 3937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34.8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1 6099,'0'0'14070,"0"22"-12496,0 347 5291,-1-331-6472,0-20-247,0 0-1,2 0 0,0 0 1,4 19-1,-2-30-743,-2-13-2202,-6-20-1912,-10-11-1699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38.1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1921,'0'0'19513,"0"21"-16976,0 310 4834,0-132-5959,2-219-1411,2 0 1,0 1 0,1-1 0,1 1 0,1 0-1,11-21 1,1-7-1,3-7-1,41-72 0,-63 125 0,0 1 0,0-1 0,0 1 0,0-1 0,0 1 0,1-1 0,-1 1 0,0-1 0,0 1 0,1 0 0,-1-1 0,0 1 0,1-1 0,-1 1 0,0 0 0,1-1 0,-1 1 0,1 0 0,-1-1 0,1 1 0,-1 0 0,1 0 0,-1-1 0,1 1 0,-1 0 0,1 0 0,-1 0 0,1 0 0,-1 0 0,1 0 0,-1 0 0,1 0 0,-1 0 0,1 0 0,-1 0 0,1 0 0,-1 0 0,1 0 0,-1 0 0,1 0 0,-1 1 0,1-1 0,-1 0 0,1 0 0,-1 1 0,1-1 0,-1 0 0,0 1 0,1-1 0,-1 0 0,0 1 0,1-1 0,-1 1 0,0-1 0,1 0 0,-1 1 0,0-1 0,0 1 0,1-1 0,-1 1 0,0 0 0,1 0 0,16 26 0,-1 1 0,-2 1 0,0 0 0,-2 1 0,-2 1 0,10 40 0,-12-23 0,-9-47 0,1-1 0,0 1 0,0-1 0,0 1 0,0 0 0,0-1 0,0 1 0,0 0 0,0-1 0,0 1 0,0 0 0,1-1 0,-1 1 0,0 0 0,0-1 0,1 1 0,-1-1 0,0 1 0,1 0 0,-1-1 0,0 1 0,1-1 0,-1 1 0,1-1 0,-1 0 0,1 1 0,-1-1 0,1 1 0,0 0 0,2-5 0,21-28 0,-5 5 0,1 1 0,1 1 0,28-26 0,-36 39 0,-2 2 0,0 0 0,1 0 0,0 1 0,0 1 0,22-11 0,-28 13 0,-4 5 0,0 0 0,-1 0 0,1 0 0,0 0 0,0 0 0,-1 0 0,1 0 0,0 0 0,0 1 0,0-1 0,0 1 0,0-1 0,0 1 0,0 0 0,0 0 0,0 0 0,0 0 0,0 0 0,3 1 0,0 1 0,0 1 0,0 0 0,-1 0 0,1 0 0,-1 0 0,0 1 0,0-1 0,0 1 0,0 0 0,5 8 0,-5-8 0,9 14 0,0 0 0,-2 1 0,0 0 0,0 0 0,-2 1 0,-1 1 0,0 0 0,-2 0 0,0 0 0,-2 1 0,0-1 0,-1 1 0,0 34 0,-2-47 0,4-2 0,-5-7 0,0 0 0,0 0 0,0 0 0,0 0 0,0-1 0,0 1 0,0 0 0,1 0 0,-1 0-1,0 0 1,0 0 0,0 0 0,0 0 0,0 0 0,0 0 0,0 0 0,1 0 0,-1 0 0,0 0 0,0 0 0,0-1 0,0 1 0,0 0 0,0 0 0,0 0 0,0 0 0,0 0 0,0 0-1,0 0 1,0-1 0,0 1 0,0 0 0,0 0 0,0 0 0,0 0 0,0 0 0,0 0 0,0-1 0,0 1 0,0 0 0,0 0 0,0 0 0,0 0 0,0 0 0,0 0 0,0 0 0,0-1-1,0 1 1,0 0 0,0 0 0,0 0 0,0 0 0,0 0 0,0 0 0,0 0 0,-1 0 0,1-1 0,0 1 0,0 0 0,0 0 0,0 0 0,0 0 0,-4-10-24,-18-14-1576,-6-5-5897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8:50.2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343 160 6163,'0'0'18197,"-16"-23"-16060,-50-74-621,63 94-1415,1-1 0,-1 1-1,0 0 1,0 0 0,0 0 0,0 0 0,-1 1 0,1-1-1,-1 1 1,0 0 0,-6-3 0,6 4-14,1 0 0,-1 1 0,0-1 0,1 1 0,-1 0 0,0 0 0,1 0 0,-6 1 0,-11 1 297,9-2-215,0 0 1,0 1-1,0 0 1,0 0-1,0 2 0,0-1 1,-16 7-1,24-7-162,-1-1 0,1 1 0,0 0 0,0 0 0,0 1 0,0-1 0,0 1 0,0-1 0,0 1 0,1 0 0,0 0 0,-1 0 0,1 0 0,0 0 0,1 1 0,-1-1 0,0 1 0,1-1 0,0 1 1,0-1-1,0 1 0,0 0 0,1 0 0,-1-1 0,1 1 0,0 5 0,0-1-5,0-4-3,0-1 0,-1 0 0,1 0 0,0 0 0,1 1 0,-1-1 0,1 0 0,-1 0 0,1 0 0,0 1 0,0-1 0,0 0 0,1 0-1,-1-1 1,1 1 0,-1 0 0,1 0 0,0-1 0,0 1 0,0-1 0,1 1 0,1 1 0,26 19 40,1-2 0,55 29-1,-52-32-17,-2 1 0,58 45 0,-74-50-19,0 1 0,-2 1-1,0 0 1,-1 1 0,0 0-1,10 21 1,-16-26 24,-1 2 0,0-1-1,-1 1 1,0-1 0,-1 1 0,-1 1-1,0-1 1,-1 0 0,0 23-1,-2-33 2,0 0-1,0 0 0,0 0 0,0 0 0,-1 0 0,0 0 0,0 0 0,0 0 0,0 0 0,0-1 1,-1 1-1,0 0 0,0-1 0,-3 6 0,2-6-25,0-1 0,0 0 0,0 1 0,-1-1 0,1 0 0,0 0-1,-1-1 1,0 1 0,1-1 0,-1 0 0,0 0 0,1 0 0,-1 0 0,-6 0 0,2-1-1,0 1 0,0-1 0,1 0 0,-1-1 0,0 0 0,0 0 0,1 0 0,-1-1 0,1-1 0,0 1 0,-10-5 0,-4-4 0,1-1 0,-25-19 0,14 9 0,29 21-24,1 0 0,0 0 1,-1-1-1,1 1 0,0-1 0,0 1 1,0-1-1,0 1 0,0-1 0,1 1 0,-1-1 1,0 0-1,1 1 0,-1-1 0,1 0 0,0 0 1,0 1-1,-1-5 0,5-32-2400,-2 32 1797,-1 0-1,1 1 1,1-1-1,-1 1 1,1-1-1,0 1 1,0 0-1,1 1 1,-1-1-1,9-8 1,4-2-3940,28-20-1,12-4-5908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8:50.5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66 1 9604,'0'0'14300,"-7"22"-12739,-11 43-234,3 2 0,-7 73-1,19-89-556,6 102 0,-2-144-751,0 0-1,1-1 1,0 1 0,0-1-1,1 0 1,0 0 0,0 0-1,1 0 1,0 0 0,0-1-1,1 1 1,0-1 0,0 0-1,1-1 1,0 1 0,11 8-1,-9-9-241,1 0-1,0-1 1,0 0-1,0 0 1,1-1-1,-1 0 1,1-1-1,0 0 1,0 0-1,1-1 1,-1-1-1,0 0 0,17 0 1,-9-1-1403,40-2-7281,-13-11-1482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05.2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538 17 5026,'0'0'17398,"-27"-3"-15405,-88-9-425,104 11-1373,-1 1 1,1 0-1,0 0 0,-1 1 0,1 1 0,0 0 0,0 0 0,0 1 1,0 0-1,0 1 0,1 1 0,-1-1 0,-11 9 0,3 0-78,1 1 0,0 1-1,1 1 1,-21 25-1,32-34-75,-3 4-9,-9 7 111,1 2 1,-27 41 0,41-56-128,-1 1 0,1 0 0,1-1 0,-1 1 0,1 0 0,0 0 1,0 1-1,1-1 0,0 0 0,0 0 0,0 1 0,1-1 0,0 1 0,0-1 0,1 0 1,0 1-1,2 8 0,-1-10-16,0 0-1,0-1 1,1 0 0,0 0-1,0 0 1,0 0 0,0 0 0,1 0-1,-1-1 1,1 0 0,0 1 0,0-1-1,0-1 1,1 1 0,-1-1 0,1 1-1,8 2 1,8 2 3,0 0-1,38 6 0,9-3 16,1-4 0,93-3-1,-148-3-32,-8 0-64,0 0 0,0 0 0,1-1-1,-1 0 1,0 0 0,0-1 0,0 0 0,6-2 0,-10 2-343,0 1 1,1 0-1,-1 0 0,0-1 1,0 1-1,-1-1 0,1 0 1,0 0-1,2-3 0,-2 3-605,-1 0-1,0 0 0,0 0 0,0 0 1,-1-1-1,1 1 0,0 0 0,-1 0 1,1-1-1,-1 1 0,0-5 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8:51.1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0 5763,'0'0'16626,"-2"29"-14422,1-13-1833,-2 15 272,2-1 0,1 1-1,1 0 1,10 49 0,-4-36 96,8 32 234,-14-71-941,1 1-1,-1-1 0,1 1 0,1-1 1,-1 0-1,1 0 0,0 0 1,0 0-1,6 6 0,-8-10-47,0 0-1,1-1 1,-1 1-1,1-1 1,-1 1-1,1-1 1,0 1-1,-1-1 1,1 0-1,-1 0 1,1 0-1,-1 0 1,1 0-1,0 0 1,-1 0-1,1 0 1,-1-1-1,1 1 1,-1-1-1,1 1 1,-1-1 0,1 1-1,-1-1 1,1 0-1,-1 0 1,0 0-1,2-1 1,10-13-43,-1-1 0,-1 0 1,-1-1-1,0-1 0,-1 1 1,7-21-1,0 4-13,48-108-457,-63 140 538,0 0 0,0 0-1,-1 0 1,2 0 0,-1 1-1,0-1 1,0 0 0,0 0-1,1 0 1,-1 1 0,1-1-1,2-1 1,1 8 305,-5-4-231,22 42 652,43 98 1278,-59-124-1935,1 0 0,0-1 0,1 0 0,16 24-1,-23-39-94,-1 0-1,1 0 1,-1-1-1,1 1 0,0 0 1,-1-1-1,1 1 1,0-1-1,0 1 0,-1-1 1,1 1-1,0-1 0,0 1 1,0-1-1,-1 0 1,1 0-1,0 1 0,0-1 1,0 0-1,0 0 0,0 0 1,0 0-1,0 0 1,0 0-1,-1 0 0,1 0 1,0 0-1,0-1 0,0 1 1,0 0-1,0 0 1,0-1-1,-1 1 0,1-1 1,0 1-1,0-1 0,-1 1 1,1-1-1,0 1 1,-1-1-1,1 1 0,0-1 1,0-1-1,26-34-941,-25 32 927,18-29-400,-2 3-87,1 0 1,37-43 0,-56 72 553,0 1 0,1-1 0,-1 1 1,0 0-1,1-1 0,-1 1 0,1-1 0,-1 1 1,0 0-1,1 0 0,-1-1 0,1 1 0,-1 0 1,1 0-1,-1-1 0,1 1 0,-1 0 0,1 0 1,-1 0-1,1 0 0,-1 0 0,1 0 0,-1 0 1,1 0-1,-1 0 0,1 0 0,-1 0 0,1 0 1,-1 0-1,1 0 0,-1 0 0,1 1 0,-1-1 1,1 0-1,-1 0 0,1 1 0,-1-1 0,0 0 1,1 0-1,-1 1 0,1-1 0,-1 1 0,0-1 1,1 0-1,-1 1 0,0-1 0,0 1 0,1-1 1,-1 1-1,0-1 0,0 1 0,1 0 0,11 35 533,-9-23-256,3 9 113,-5-17-356,0 0 0,0 1 0,1-1 0,0 0 0,0 0 0,0-1 0,0 1 0,1 0 0,3 5 0,0-18-5401,-4-13 1603,-2 17 2215,5-32-6613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8:51.4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11717,'0'0'10237,"25"17"-8367,-22-15-1804,119 87 2914,-95-68-2137,-1 2 1,-2 1-1,36 45 0,-37-39-363,-3 2 0,0 0 0,15 37 0,-26-46-383,0-1 1,-2 1 0,0 0-1,-2 0 1,5 48-1,-9-54-88,2 3-8,-2 0 1,0 0-1,-1 1 1,-1-1-1,-1 0 1,-7 27-1,9-45-7,-2 1 0,1-1 1,0 0-1,0 1 0,-1-1 0,1 0 0,-1 0 0,0 0 1,1 0-1,-1 0 0,0 0 0,0 0 0,-1 0 0,1-1 1,0 1-1,0-1 0,-1 0 0,1 0 0,-3 1 1,-19 2-2704,23-3 2582,1-1-1,0 0 1,-1 0 0,1 0 0,-1 0 0,1 0 0,-1-1-1,1 1 1,0 0 0,-1 0 0,1 0 0,0 0 0,-1 0 0,1 0-1,-1-1 1,1 1 0,0 0 0,-1 0 0,1-1 0,0 1-1,0 0 1,-1 0 0,1-1 0,0 1 0,0 0 0,-1-1 0,1 1-1,0 0 1,0-1 0,0 1 0,-1-1 0,1 1 0,0 0-1,0-1 1,0 1 0,0 0 0,0-1 0,0 1 0,0-1 0,0 0-1,-2-5-1862,-7-17-4885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8:52.0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 3586,'0'0'22298,"128"0"-20153,-70 0-833,-6 0-415,0 0-497,0 0-304,-11 0-64,-7 0-32,-11-8-608,-11 8-1025,-6 0-1953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8:52.2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40 3314,'0'0'20633,"145"0"-19561,-93 0-751,12 0-321,-7 0-497,-4-8-2064,-7-8-2913,-6 1-6212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8:52.7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302 33 11253,'0'0'6251,"-25"-6"-4103,-80-18-436,103 24-1658,0-1-1,0 1 0,0-1 0,0 1 0,0 0 0,1 0 0,-1 0 0,0 0 0,0 0 0,0 0 0,0 1 0,0-1 0,0 1 0,0-1 1,0 1-1,0-1 0,1 1 0,-1 0 0,0 0 0,0 0 0,1 0 0,-1 0 0,1 1 0,-1-1 0,1 0 0,-1 1 0,0 1 0,-7 10 224,1 0 0,0 0 0,1 1-1,0 0 1,-8 27 0,-20 85 1365,28-97-1153,-1 9 230,2 0 1,1 1 0,1-1 0,3 42 0,1-78-711,0 0 0,0-1 0,0 1 1,0-1-1,0 1 0,0 0 0,1-1 1,-1 1-1,0-1 0,1 1 0,0 0 1,-1-1-1,1 1 0,0-1 0,-1 0 1,1 1-1,0-1 0,0 0 0,0 1 1,1-1-1,-1 0 0,0 0 1,0 0-1,0 0 0,1 0 0,-1 0 1,1 0-1,-1-1 0,1 1 0,-1 0 1,1-1-1,-1 1 0,1-1 0,-1 1 1,1-1-1,0 0 0,-1 0 0,1 0 1,0 0-1,-1 0 0,1 0 0,-1 0 1,4-1-1,1 0-18,1-1 1,-1 0-1,0 0 0,1 0 1,-1-1-1,0 0 0,-1 0 1,1 0-1,0-1 0,9-7 1,4-8-38,-1 0 1,-1 0-1,-1-2 0,0 0 1,-2-1-1,20-40 1,-7 3-553,29-97-1,-56 156 608,0-1 0,0 1 0,0-1 0,0 1 0,0-1 0,0 0 0,0 1 0,0-1 0,0 1 0,0-1 0,1 1 0,-1-1 0,0 1 0,0-1 0,1 1 0,-1-1 0,0 1 0,1-1 0,-1 1 0,0 0-1,1-1 1,-1 1 0,1 0 0,-1-1 0,0 1 0,1 0 0,0-1 0,3 16 700,-1 0-551,16 65 555,52 176 1186,-58-226-1899,-6-20-68,-3-12-4,-4-6-223,5-59-4772,4 23-3208,6 11-5369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8:52.8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 12678,'0'0'17160,"58"23"-17160,-58-38-9125,0-1-2032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8:54.1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337 93 8500,'0'0'17074,"-18"-16"-15342,-61-46-468,78 60-1228,-1 1-1,0-1 1,0 1-1,0 0 1,1 0-1,-1 0 1,-1 0-1,1 0 1,0 0-1,0 0 1,0 1-1,0-1 1,-1 1-1,1 0 1,0-1-1,0 1 1,-1 0-1,1 0 1,0 1-1,0-1 1,-1 0-1,1 1 1,0-1-1,0 1 1,0 0-1,0 0 1,0 0-1,0 0 1,0 0-1,0 0 1,0 0-1,0 1 0,0-1 1,1 1-1,-1-1 1,-2 4-1,-2 0 37,-13 15 103,1 0 0,0 1 1,1 1-1,2 0 0,-22 40 0,31-50-104,1 0 0,0 1-1,1-1 1,1 1 0,0 0-1,0 0 1,1 0 0,1 0-1,0 1 1,1-1 0,2 18 0,-1-22-55,1 0 1,0 0-1,0-1 1,1 1-1,0 0 1,0-1-1,1 0 1,0 0-1,1 0 1,-1 0-1,2-1 1,-1 0-1,1 0 1,0 0-1,9 8 1,11 7 43,2 0 1,46 28-1,-55-38-49,53 32 58,-36-24-24,63 49 1,-96-66-38,0 1 0,0-1 1,0 1-1,0 0 0,-1 0 0,1 0 0,-1 0 1,0 0-1,0 1 0,-1-1 0,1 0 1,-1 1-1,0-1 0,0 1 0,0 0 0,-1-1 1,0 1-1,0 0 0,0-1 0,0 1 1,-1 0-1,0-1 0,0 1 0,0-1 1,0 1-1,-1-1 0,1 1 0,-1-1 0,-1 0 1,1 0-1,0 0 0,-1 0 0,0 0 1,0-1-1,-4 5 0,-12 8-8,0-2 0,-1 0 0,0-1 0,-1-2 0,-1 0 0,0-1 0,0-1 0,-1 0 0,0-2 0,0-1 0,0-1 0,-1-1 0,0-1 0,-33-1 0,56-2-78,0 0-1,0 0 1,0 0 0,-1 0 0,1-1-1,0 1 1,0 0 0,0-1-1,0 1 1,0-1 0,0 1 0,0-1-1,1 1 1,-1-1 0,0 0-1,0 0 1,0 1 0,1-1-1,-1 0 1,0 0 0,1 0 0,-1 0-1,0 0 1,1 0 0,-1-1-1,0-2-903,-1 1 0,2 0-1,-1-1 1,0 1-1,1 0 1,-1-1-1,1-4 1,0-14-7051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8:55.0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186 0 3009,'0'0'19375,"-16"14"-17513,14-13-1810,-9 7 233,0 2 0,0-1-1,1 1 1,0 0 0,1 1 0,0 0 0,1 1 0,0 0 0,1 0-1,-9 20 1,3 3 384,2 0-1,2 1 1,1 1-1,1 0 1,3-1-1,-1 71 1,5-99-636,0 1-1,0 0 1,1-1 0,0 1 0,0-1 0,1 1-1,0-1 1,1 1 0,0-1 0,0 0 0,1 0-1,0-1 1,0 1 0,1-1 0,0 0 0,0 0 0,0 0-1,1-1 1,10 9 0,-2-2-33,1-2 0,0 1 0,1-2 0,0 0 0,1-1 0,0 0 0,0-2 0,21 7 0,-2 2-35,-35-16-226,5-24-19756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8:55.8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 3 4946,'-1'-3'18538,"-5"7"-21082,-10 10-3296,-1 2-3273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8:58.5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2913,'0'0'21522,"0"30"-19454,0 236 1672,6-179-2785,2-92-987,15-31-80,-1-2 0,19-44 0,-3 4-3,-22 48 9,-9 15 15,0 1 1,1-1-1,1 1 0,19-22 0,-28 36 85,0-1-1,1 1 0,-1-1 1,1 1-1,-1 0 1,1-1-1,-1 1 1,1 0-1,-1-1 1,1 1-1,-1 0 1,1 0-1,-1-1 0,1 1 1,-1 0-1,1 0 1,-1 0-1,1 0 1,-1 0-1,1 0 1,0 0-1,-1 0 1,1 0-1,-1 0 0,1 0 1,-1 0-1,1 0 1,-1 1-1,1-1 1,-1 0-1,1 0 1,-1 1-1,1-1 0,-1 0 1,1 0-1,0 1 1,11 15-6,-11-16 13,20 41 404,-1 0 0,-2 1 0,20 73 0,-33-100-401,-3-6 86,8 14-355,-9-23 238,-1 1 1,1-1-1,0 0 0,-1 1 1,1-1-1,0 0 0,0 0 1,-1 1-1,1-1 0,0 0 0,0 0 1,-1 0-1,1 0 0,0 0 1,0 0-1,-1 0 0,1 0 1,0 0-1,0-1 0,-1 1 0,1 0 1,0 0-1,0-1 0,-1 1 1,1 0-1,0-1 0,-1 1 1,1-1-1,-1 1 0,1 0 0,0-1 1,-1 0-1,1 1 0,0-1 1,62-66-1194,-30 32 940,-21 21 118,1 0-1,1 1 0,21-16 0,-34 28 170,1 0-1,-1 0 1,0 0 0,0 0-1,1 0 1,-1 0 0,1 1-1,-1-1 1,1 0-1,-1 1 1,1-1 0,-1 1-1,1 0 1,-1-1-1,1 1 1,-1 0 0,1 0-1,0 0 1,-1 0-1,1 0 1,-1 1 0,1-1-1,-1 0 1,1 1 0,-1-1-1,1 1 1,-1 0-1,1-1 1,-1 1 0,0 0-1,1 0 1,1 1-1,1 3 141,0 0-1,-1 0 0,1 0 1,-1 1-1,0-1 0,4 12 1,-1-2 155,11 20 306,-2 1 1,15 54-1,-29-82-696,-1-6-504,-15-9-6820,-12 4-1720,-6-3-5280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05.5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44 3986,'0'0'15834,"19"3"-14279,42 5-96,1-3-1,120-6 0,-15-31-622,-47 7-711,-99 24 298,-14 1-2891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8:58.8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0 110 4466,'0'0'18907,"23"0"-16927,47 0-578,211-1 2177,-197-8-3250,-1-3 0,158-44 0,-156 34-262,-71 19-520,0 0 1,0 1 0,26 1 0,-74 1-22052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8:59.1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10053,'0'0'11493,"76"149"-8836,-24-87 96,-6-7-960,0 7-752,1-15-385,-7-8-480,-5-15-144,-12-8-32,-5-9-192,-13-7-1057,7 0-1200,5 0-10052,-5-23 991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8:59.3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400 0 10261,'0'0'17128,"-180"196"-15528,123-118-415,-7-16-369,23-23-576,12-7-240,12-25-80,5 1-640,24-31-10917,11-9 4721,12-7-1487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8:59.7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8260,'0'0'17576,"34"19"-15447,109 61-886,-125-69-986,-1 1 1,0 0-1,-1 1 0,18 18 1,-24-19-64,0 0 0,-1 0 0,-1 1 0,10 18 0,-11-16-82,-1 0 0,0 1 0,-1-1 0,-1 1 0,0 0-1,-1 0 1,-1 1 0,0-1 0,-1 0 0,-2 24 0,-1-19-103,0-1 0,-1 0 0,-2-1-1,0 1 1,-1-1 0,-1 0 0,-17 35 0,-69 118-9,92-171-58,1-1 0,0 1-1,0 0 1,-1 0 0,1-1 0,0 1 0,-1 0 0,1 0-1,-1-1 1,1 1 0,-1 0 0,1-1 0,-1 1 0,1-1-1,-1 1 1,0-1 0,1 1 0,-1-1 0,0 1-1,1-1 1,-1 1 0,0-1 0,0 0 0,1 0 0,-1 1-1,0-1 1,0 0 0,0 0 0,1 0 0,-1 0-1,0 0 1,0 0 0,0 0 0,0 0 0,1 0 0,-1 0-1,0 0 1,0-1 0,0 1 0,1 0 0,-1-1 0,0 1-1,0 0 1,1-1 0,-1 1 0,0-1 0,1 1-1,-1-1 1,0 0 0,-22-29-8599,23 30 8380,-8-17-8289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00.4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55 8052,'0'0'14726,"10"0"-11380,63 1-1081,72-1-278,-119-2-1795,0 0-1,-1-2 1,39-11-1,52-16 7,-116 31-99,5-2-1908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00.7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0 11317,'0'0'14156,"-1"28"-12923,-4 179 1370,4-142-2049,3 80-214,8-108-591,-10-36 139,0-1 0,0 0 0,0 0 0,1 1 0,-1-1 0,0 0-1,0 0 1,1 1 0,-1-1 0,0 0 0,0 0 0,1 0 0,-1 0-1,0 0 1,1 1 0,-1-1 0,0 0 0,1 0 0,-1 0 0,0 0-1,1 0 1,-1 0 0,0 0 0,1 0 0,-1 0 0,0 0 0,1 0-1,-1 0 1,0 0 0,1-1 0,-1 1 0,0 0 0,1 0 0,7-22-14233,-2 5 6232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01.4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6963,'0'0'14711,"0"22"-12836,0 49-342,1 193 3364,0-251-4775,0 1 1,1-1-1,0 1 0,1-1 0,5 13 1,2-4-41,-9-21-88,-1-1 0,1 1 0,0-1-1,-1 0 1,1 1 0,0-1 0,-1 0-1,1 0 1,0 0 0,0 1 0,-1-1-1,1 0 1,0 0 0,0 0 0,-1 0-1,1 0 1,0 0 0,0-1 0,-1 1 0,1 0-1,0 0 1,-1 0 0,1-1 0,0 1-1,-1 0 1,1-1 0,0 1 0,-1 0-1,1-1 1,-1 1 0,1-1 0,-1 1-1,1-1 1,-1 0 0,1 1 0,-1-1-1,1 1 1,-1-1 0,0 0 0,1 0-1,23-29-29,-2-2-1,21-36 1,-22 33-5,39-50-1,-58 82 35,-1 1 0,1 1 0,0-1 1,0 0-1,0 0 0,0 1 0,0-1 0,0 1 0,0-1 0,1 1 0,-1 0 0,0 0 0,4-1 0,-4 2 16,-1 0-1,0 0 0,1-1 0,-1 2 0,1-1 0,-1 0 1,1 0-1,-1 0 0,0 1 0,1-1 0,-1 1 1,0-1-1,1 1 0,-1-1 0,0 1 0,0 0 1,3 1-1,1 4 110,0-1 1,0 1 0,0 0 0,-1 0-1,1 1 1,5 13 0,-8-16-40,6 12 339,11 36-1,-14-36-230,1 1-1,9 19 1,-14-35-203,0 0-1,0 0 1,0 0 0,-1 0 0,1-1-1,0 1 1,0 0 0,0 0 0,0 0-1,1-1 1,-1 1 0,0-1 0,0 1-1,0-1 1,0 1 0,1-1 0,-1 1-1,0-1 1,0 0 0,1 0 0,-1 0-1,0 0 1,1 0 0,-1 0 0,0 0-1,0 0 1,1 0 0,-1-1 0,0 1-1,0 0 1,0-1 0,1 1 0,-1-1-1,0 0 1,0 1 0,0-1 0,0 0-1,0 0 1,1 0 0,6-5-100,0 0 1,0 0-1,10-11 0,3-6-3,2 1-1,0 1 1,1 1-1,0 1 0,55-30 1,-76 47 140,1 1-1,-1 0 1,0 0 0,1 0 0,-1 0-1,0 0 1,1 1 0,-1-1 0,1 1-1,-1 0 1,1 0 0,-1 0 0,1 1-1,-1-1 1,1 1 0,-1 0 0,1 0-1,-1 0 1,5 2 0,-3 0 41,-1 0 0,1 1 0,0-1 1,-1 1-1,0 0 0,0 0 0,0 1 0,0-1 0,-1 1 0,6 10 1,-2-1 35,0 2 0,0-1 0,-2 1 0,0 0 0,-1 0 0,0 0 0,1 25 0,7 57-87,-10-89-11,1-8-237,-31-9-19951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14.3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143 204 8724,'0'0'13257,"1"-26"-11665,2-82-87,-3 103-1355,0 0 0,0 1 0,-1-1 0,1 0 0,-1 1 0,0-1 0,-1 0 0,-3-8 0,5 12-67,-1 0 0,0 0-1,0-1 1,1 1 0,-1 0-1,0 0 1,0 0 0,0 0-1,-1 0 1,1 0 0,0 0-1,0 0 1,0 0 0,-1 1-1,1-1 1,0 0 0,-1 1-1,-2-2 1,2 2-4,-1 0 0,1 1 0,0-1 0,0 0 0,-1 1 0,1-1 0,0 1-1,0 0 1,-1-1 0,1 1 0,0 0 0,0 0 0,0 1 0,0-1 0,0 0 0,1 1 0,-1-1 0,0 1 0,1-1 0,-1 1-1,1 0 1,-1 0 0,1 0 0,0 0 0,-2 3 0,-5 12-14,0 0 0,2 1 0,0 0 0,1 0 0,-4 22 0,-6 95-28,13-102-13,-1 71 51,3-93-67,1 0 0,1 0 0,0 0 0,0 0 0,1-1 0,9 21 0,-10-26-10,0-1 1,1 1 0,0-1 0,0 0-1,0 0 1,1 0 0,0 0 0,-1-1-1,1 1 1,0-1 0,9 5-1,-11-7 3,1 1-1,-1-1 0,1 0 0,-1 0 0,1 0 0,0 0 0,0-1 0,-1 1 0,1-1 0,0 0 0,0 1 0,0-1 1,0 0-1,-1-1 0,1 1 0,0 0 0,0-1 0,0 0 0,-1 0 0,1 0 0,0 0 0,-1 0 0,3-2 0,2-1 20,-1-1 0,0-1-1,-1 1 1,1-1-1,-1 0 1,0 0-1,0-1 1,-1 0 0,6-10-1,2-7 123,14-41 1,-14 24-98,-2 0 0,-1 0 1,-2 0-1,-2-1 0,-1-77 1,-4 117 191,0 6 203,1 42-337,2 0-1,3 0 0,1 0 0,2 0 1,15 44-1,-22-84-102,0 0 1,0 0-1,1 0 1,-1-1-1,5 6 1,-5-8-33,3-45-18313,1 6 4616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14.5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1505,'0'0'19513,"197"0"-17576,-145 0-833,6 0-752,-12 0-352,-5 0-368,-6 0-1793,-18 15-2497,-5-7-3122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14.7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24 9716,'0'0'11574,"122"23"-11574,-82-23-16,7-15-2081,-1-1-3666,0 0-4834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06.3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136 125 5811,'0'0'15047,"-4"8"-13364,0-1-1452,1 1 0,0 0-1,0 0 1,1 0 0,0 0 0,0 1 0,-1 10-1,-1 68 646,3-55-557,1 338 2771,0-361-3077,1 0 0,0 0-1,1 0 1,-1 0 0,2 0 0,-1-1 0,1 1 0,1-1 0,-1 1-1,1-1 1,1 0 0,5 8 0,-5-11-20,-1 0 0,1 0 0,0-1 0,0 0 0,0 0 0,0 0 0,1-1 0,-1 1 0,1-1 0,0 0 0,0-1 0,0 0 0,1 0 0,-1 0 0,0-1 0,13 2 0,-12-2-3,-1-1 1,0 1-1,1-1 1,-1 0-1,0-1 1,0 1-1,1-1 1,-1 0-1,0-1 1,0 0-1,0 0 0,0 0 1,0-1-1,7-4 1,-4 0 7,0-1 1,0-1-1,0 1 0,-1-1 0,-1-1 1,12-17-1,-5 5 24,-1 0 1,-1-1-1,-2 0 0,0 0 0,-1-1 0,-1-1 1,8-49-1,-7 9 33,-1-128 0,-8 174-56,-1 0 1,-1-1-1,-1 1 0,0 0 0,-1 0 0,-1 1 0,-8-20 0,10 32 17,0-1 0,0 1 0,0 0 0,-1 0 0,0 0-1,0 0 1,0 0 0,-1 1 0,0 0 0,0 0 0,0 0 0,0 1-1,-1 0 1,0 0 0,0 0 0,0 0 0,-1 1 0,1 0-1,-1 1 1,1 0 0,-1-1 0,0 2 0,-9-2 0,1 1 42,0 1 0,-1 0 0,1 1 0,-1 0 0,1 2 0,-1 0 0,1 0 0,0 2 0,0 0 1,0 0-1,1 1 0,-21 11 0,25-10-44,-3 0 20,1 1 1,0 1-1,0 0 1,0 1 0,-15 15-1,-22 36-151,47-55 85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15.2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250 10 9780,'0'0'13036,"-25"-3"-10312,9 1-2327,7 0-197,0 1 0,-1 0 0,1 1 0,-1 0 0,-18 2 0,24-1-156,0 0 0,0 0 1,1 0-1,-1 1 0,0-1 0,1 1 0,-1 0 0,1 0 1,-1 1-1,1-1 0,0 0 0,0 1 0,0 0 1,0 0-1,1 0 0,-1 0 0,1 0 0,0 1 0,0-1 1,0 1-1,-2 3 0,-9 27 125,1 0 1,2 1 0,1 0-1,2 0 1,1 1-1,2 0 1,1 0-1,3 37 1,0-71-167,-1 0 1,1 0 0,0 0-1,0 0 1,0-1-1,1 1 1,-1 0-1,0 0 1,1 0-1,-1 0 1,1-1 0,-1 1-1,1 0 1,0-1-1,0 1 1,0 0-1,0-1 1,0 1-1,0-1 1,0 1 0,1-1-1,-1 0 1,0 0-1,1 1 1,-1-1-1,1 0 1,0 0-1,-1 0 1,1-1 0,0 1-1,-1 0 1,1-1-1,0 1 1,0-1-1,0 1 1,-1-1-1,1 0 1,0 0 0,0 0-1,0 0 1,2 0-1,0-1-4,0 0 0,0 1-1,0-2 1,0 1 0,-1 0 0,1-1-1,0 0 1,-1 0 0,1 0 0,-1 0-1,0 0 1,0-1 0,0 0 0,0 1-1,0-1 1,0 0 0,4-6-1,6-10-99,22-38-1,-29 48 59,4-12-54,-1 1 1,10-38-1,5-10 56,-23 67 45,-1 0-1,0 0 0,0 0 1,1 0-1,-1 0 1,0 0-1,1 0 1,-1 0-1,1 0 1,-1 0-1,1 1 1,0-1-1,-1 0 1,1 0-1,0 0 1,0 1-1,-1-1 1,1 1-1,0-1 1,0 0-1,0 1 1,0-1-1,0 1 1,0 0-1,0-1 1,0 1-1,0 0 1,0 0-1,0-1 0,0 1 1,0 0-1,0 0 1,0 0-1,0 0 1,0 0-1,0 1 1,0-1-1,0 0 1,0 0-1,0 1 1,0-1-1,0 0 1,1 1-1,1 2 23,1 0-1,-1 0 1,1 0-1,-1 0 1,0 0-1,0 1 1,4 6 0,94 129 1460,-54-77-969,-42-54-539,-4-7 6,-1 0 1,1 0-1,-1 0 0,1 0 1,-1 0-1,1-1 0,0 1 1,0 0-1,-1 0 0,1-1 0,0 1 1,0 0-1,0-1 0,0 1 1,0-1-1,0 1 0,0-1 1,0 1-1,0-1 0,0 0 0,0 1 1,0-1-1,0 0 0,0 0 1,0 0-1,0 0 0,1 0 1,-2-17-1938,-1 15 1524,0-1 0,1 1 0,-1-1 0,0 1 0,0-1 0,-1 1 0,1 0 0,-3-4 0,-5-9-4320,2-14-4871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16.7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0 3586,'0'0'18320,"-1"39"-16578,7 446 4280,1-296-4602,-6-113-898,2 0-1,22 117 1,-17-167-512,-8-26-15,0 0 1,0 0 0,0 1-1,1-1 1,-1 0 0,0 0-1,0 0 1,0 0 0,0 1-1,0-1 1,0 0 0,0 0 0,0 0-1,0 0 1,1 0 0,-1 0-1,0 0 1,0 1 0,0-1-1,0 0 1,0 0 0,0 0-1,1 0 1,-1 0 0,0 0-1,0 0 1,0 0 0,0 0 0,1 0-1,-1 0 1,0 0 0,0 0-1,0 0 1,0 0 0,1 0-1,-1 0 1,0 0 0,0 0-1,0 0 1,0 0 0,0 0-1,1 0 1,-1 0 0,0 0 0,0 0-1,0 0 1,0 0 0,0-1-1,1 1 1,-1 0 0,0 0-1,0 0 1,0 0 0,0 0-1,0-1 1,13-40-562,28-111-156,-35 135 618,0 1 0,1 0 1,1 0-1,1 1 0,0-1 0,22-26 1,-26 38 83,0-1 0,0 1-1,0 0 1,1 0 0,-1 1 0,1-1 0,0 1 0,0 1 0,1-1 0,-1 1 0,0 0 0,1 0 0,0 1 0,-1 0 0,13-1 0,-15 2 61,0 0 0,0 0 0,0 0 1,0 0-1,0 1 0,0 0 0,0 0 0,0 0 0,0 0 1,0 0-1,0 1 0,0 0 0,-1 0 0,1 0 0,0 0 1,-1 0-1,0 1 0,0-1 0,0 1 0,0 0 0,0 0 1,0 0-1,-1 1 0,1-1 0,1 5 0,0 1 3,0-1-1,-1 1 1,0 0-1,-1 0 1,0 0-1,0 0 1,-1 1-1,0-1 1,-1 0-1,0 1 1,0-1-1,-1 0 0,0 1 1,-1-1-1,0 0 1,0 0-1,-1 0 1,-1 0-1,1-1 1,-1 1-1,0-1 1,-1 0-1,0 0 1,-1-1-1,1 1 1,-1-1-1,-1 0 1,1-1-1,-1 1 1,0-1-1,-1-1 1,1 1-1,-1-1 1,0-1-1,-1 1 1,-13 4-1,5-4-75,0-1 0,-1-1 0,1-1 0,-1 0 0,-27-1 0,44-1-29,0 0 0,1 0 0,-1 0 0,0-1-1,1 1 1,-1 0 0,0 0 0,1-1 0,-1 1 0,0 0 0,1-1 0,-1 1 0,1-1 0,-1 1-1,1 0 1,-1-1 0,1 1 0,-1-1 0,1 0 0,-1 1 0,1-1 0,0 1 0,-1-1 0,1 0-1,0 1 1,-1-2 0,-4-25-2099,5 17 582,0 0 0,1 0 0,3-17 0,-1 17-16,1 0 0,-1 1 0,9-16 0,26-36-6367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16.8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11381,'0'0'16216,"156"0"-15528,-133 0-560,-6 0-128,1 0-368,-12 0-1873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17.0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0 157 8436,'0'0'15751,"162"-86"-15751,-127 71-144,11-1-1441,18 0-2032,0-7-4083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17.3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7908,'0'0'16471,"75"204"-14086,-17-111-384,6 1-672,5-8-49,7-8-863,-19-15-321,-4-16-80,-24-24-16,-18-15-16,-11-16-1489,0-23-112,-17-24-3025,-6-23-3746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17.4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365 0 4322,'0'0'22058,"-70"180"-19657,30-110-336,5-7-1184,6-8-657,0-16-224,-6-8-401,1-8-1487,-7-7-2130,-11-8-5058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18.1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8452,'0'0'16535,"23"156"-15270,-23-133-673,0 9-592,6-9-16,-6 8-1889,11-23-2096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19.8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7619,'0'0'19055,"3"21"-17143,23 130 193,-20-139-1983,-2-7-86,-3 0-15,-1-3-42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20.8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384 618 5394,'0'0'15674,"-7"-25"-13249,-23-77-162,29 99-2088,0-1 1,0 1-1,-1 0 1,1 0-1,-1-1 1,0 1-1,0 0 1,0 0-1,-4-4 1,4 6-87,1 0 0,0 0 0,-1 0 0,1 1 0,0-1 0,-1 0 0,1 1 0,-1-1 0,1 1 0,-1 0 0,1 0 0,-3-1 0,-6 0 288,0-2-50,-1 1 1,0 0-1,0 1 0,-12 0 0,18 1-303,1 1 0,-1-1 0,1 1 0,-1-1 0,1 1 0,0 1 0,-1-1 0,1 1 0,0-1 0,0 1 0,0 0 0,0 1 0,-6 4 0,-8 12-41,1 1 0,1 1 1,0 1-1,2 0 0,1 1 0,-17 39 0,21-43 40,2 1 0,-10 36 0,15-46 11,0 1 1,1-1-1,0 0 1,0 1-1,1-1 1,1 1-1,2 15 1,-2-24-32,-1 0 0,1 0 0,0-1 1,0 1-1,0 0 0,0 0 0,1-1 1,-1 1-1,0-1 0,1 1 0,-1-1 1,1 1-1,0-1 0,-1 0 0,1 0 1,0 0-1,0 0 0,-1 0 1,1 0-1,0-1 0,0 1 0,0 0 1,0-1-1,0 0 0,0 1 0,3-1 1,10 2 15,0-2 0,25-1 1,-17 0 31,-17 2-40,0-1 0,-1 0 0,1-1 0,0 0 0,0 0-1,-1 0 1,1 0 0,0-1 0,-1 0 0,1 0 0,-1-1 0,0 0 0,0 1 0,0-2 0,0 1 0,0 0-1,-1-1 1,0 0 0,0 0 0,0-1 0,0 1 0,5-9 0,13-16-32,-2-2-1,-1 0 1,-1 0 0,-2-2-1,-2 0 1,0-1 0,-3-1-1,0 1 1,8-62 0,-5-10-246,-2-212 0,-12 316 942,3 45-402,-4 64 0,-1-38-8,2 10-33,3 141-111,0-172-127,3 1 1,17 72-1,-21-113 6,12 45 0,1 0 0,29 64 0,-33-100 0,-11-18-15,0 1 0,0 0 0,0 0 1,0 0-1,0 0 0,0 0 0,0-1 0,0 1 0,1 0 0,-1 0 1,0 0-1,0 0 0,0 0 0,0-1 0,0 1 0,0 0 1,0 0-1,0 0 0,1 0 0,-1 0 0,0 0 0,0 0 0,0 0 1,0 0-1,0-1 0,0 1 0,1 0 0,-1 0 0,0 0 0,0 0 1,0 0-1,0 0 0,1 0 0,-1 0 0,0 0 0,0 0 0,0 0 1,0 0-1,0 0 0,1 0 0,-1 0 0,0 0 0,0 1 0,0-1 1,0 0-1,0 0 0,1 0 0,-1 0 0,0 0 0,0 0 0,0 0 1,0 0-1,0 0 0,0 1 0,1-1 0,-1 0 0,0 0 1,0 0-1,0 0 0,-3-14-1983,2 13 1891,-2-3-1034,0 0 0,1 0 0,-1-1 0,1 1-1,-1-1 1,-1-7 0,-7-18-6892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32.2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9044,'0'0'17173,"25"8"-15404,3 2-1322,-12-4-230,0-1 0,0 0 1,1-1-1,0-1 0,0 0 1,0-1-1,22-1 0,-12-1 108,26 0 446,56-7 1,-46 6-632,-38 1-160,-24 0-255,-25 0-17040,-4 0 5211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07.2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155 0 992,'0'0'14791,"-20"34"-12307,-60 111-763,72-131-1456,2-1 1,0 1-1,0 1 1,1-1-1,1 1 1,1 0-1,0 0 1,-1 29-1,1-16 131,-3 58 1077,6 104-1,1-175-1442,1 1-1,0-1 0,2 0 0,0 0 0,0 0 0,1 0 0,1-1 0,1 0 0,0 0 0,0 0 0,1-1 1,1 0-1,1-1 0,-1 0 0,2 0 0,0-1 0,0-1 0,1 1 0,0-2 0,24 15 0,-33-22-100,1-1-1,-1 1 0,0-1 0,1 1 1,-1-1-1,1 0 0,0 0 0,-1-1 0,1 1 1,0-1-1,-1 0 0,1 0 0,0 0 1,4-1-1,-4 0-274,1 0 1,-1 0-1,0-1 0,0 0 1,0 0-1,0 0 0,0 0 1,0 0-1,-1-1 0,1 0 1,-1 0-1,0 0 0,0 0 1,0 0-1,0 0 1,4-7-1,19-34-4955,-1-6-2852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32.4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25 560,'0'0'19340,"31"-4"-16467,101-11-541,-96 11-872,57 3 0,-49 2-747,99 14 325,-142-15-1513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32.9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 0 2753,'0'0'20772,"-2"7"-18605,0 2-1670,0 0 1,0 1-1,0-1 1,1 1 0,1 14-1,6 234 3024,27 136-2952,-32-375-897,-5-20-1585,-15-13-2799,-4-9-5799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0:06.9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7475,'0'0'24022,"0"6"-23011,0 147-881,33 256-1,-15-306-129,-17-116 0,1 0 0,0 0 0,1 0 0,0 1 0,6-15 0,-3 8 0,2 0 0,0 0 0,20-33 0,-25 47 0,0 1 0,1 0 0,-1 0 0,1 0 0,0 1 0,0-1 0,0 1 0,0 0 0,0 0 0,1 0 0,0 1 0,-1-1 0,1 1 0,0 0 0,0 1 0,7-2 0,0 1 0,0 0 0,-1 1 0,1 1 0,0 0 0,0 0 0,13 3 0,-22-3 0,-1 1 0,1 0 0,0-1 0,0 1 0,-1 0 0,1 0 0,-1 1 0,1-1 0,-1 0 0,1 1 0,-1 0 0,0-1 0,0 1 0,0 0 0,0 0 0,3 4 0,-2-1 0,0 0 0,0 0 0,0 0 0,-1 1 0,1-1 0,-2 1 0,3 9 0,0 8 0,-1-1 0,-1 1 0,-2 27 0,0-38 0,1 12 0,-1-13 0,1 0 0,-2 0 0,0 0 0,-2 12 0,3-20 0,-1 0 0,0-1 0,0 1 0,0 0 0,0-1 0,-1 1 0,1-1 0,0 0 0,-1 1 0,0-1 0,0 0 0,1 0 0,-1 0 0,0 0 0,-1 0 0,1-1 0,0 1 0,0 0 0,-1-1 0,-4 2 0,-2 0 0,0-2 0,0 1 0,0-1 0,0-1 0,0 0 0,-17-2 0,-3 1 0,19 1 0,0 1 0,1-1 0,0 0 0,0-1 0,-1 0 0,1 0 0,0-1 0,0 0 0,-14-6 0,17 4-10,5 3-3,0 1 0,0-1 0,0 0 1,0 1-1,-1-1 0,1 1 0,0-1 0,0 1 1,0 0-1,-1 0 0,1-1 0,0 1 0,0 0 1,-1 0-1,1 0 0,0 0 0,-1 0 0,0 1 1,15-10-8486,60-13-4433,-21 6 2566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0:07.5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273 551 8148,'0'0'14334,"-9"-24"-12042,-29-78-304,37 98-1837,0 1 0,-1-1 0,0 0 0,1 1 0,-2 0 0,1-1 0,0 1 0,-1 0 0,1 0 0,-1 0 0,0 1 0,0-1 0,-5-4 0,5 6-16,0 0 1,0 0-1,0 0 0,0 1 1,0-1-1,0 1 0,0 0 1,0-1-1,0 1 0,-5 1 1,-4 0 270,8-1-359,1 1-1,-1 0 0,1 0 0,0 0 1,-1 0-1,1 0 0,0 1 0,0 0 1,0 0-1,0-1 0,0 2 0,0-1 0,1 0 1,-1 0-1,1 1 0,-1 0 0,1-1 1,0 1-1,0 0 0,-3 6 0,-5 9-11,1 0-1,-9 26 0,14-35 18,-3 11 73,0 1-1,1 0 0,1 0 0,1 1 1,1-1-1,0 31 0,3-51-124,1 0 0,-1 1 0,1-1 0,-1 0 0,1 0 0,0 0 0,-1 0 0,1 0 0,0-1 0,0 1 0,0 0 0,0 0 0,0 0 0,0-1 0,0 1 0,0-1 0,0 1 0,0 0 0,0-1 0,0 0 0,0 1 0,0-1 0,1 0 0,-1 1 0,0-1 0,0 0 0,0 0 0,1 0 0,-1 0 0,0 0 0,2-1 0,1 1 0,1 0 0,0 0 0,0 0 0,-1-1 0,1 0 0,0 0 0,-1 0 0,9-4 0,-5 0 0,1-1 0,-1-1 0,0 1 0,0-1 0,-1-1 0,0 1 0,0-1 0,-1 0 0,8-15 0,45-88 0,-52 96 0,6-15-68,-1 0 0,-1-1 0,-2-1-1,-1 0 1,5-51 0,-3-161 264,-11 339-3,0 69-167,3-132-28,1 1 0,13 59 0,-9-64 2,10 40 0,32 79 0,-30-77 0,-15-68-59,-3-2-370,-25 0-2348,-42 0-6652,40 0 721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0:08.0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1 110 5891,'0'0'18381,"5"-2"-16532,73-23 913,-48 13-2106,-11 4-195,1 0-1,29-6 1,22-3 262,-51 11-655,0 1-1,0 1 1,0 0 0,33 0 0,-96 22-18295,-7 11 8233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0:08.3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5955,'0'0'18486,"26"2"-15755,196 4 1255,-50-6-3425,-170 0-799,-37 0-29562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0:08.7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3025,'1'1'22072,"67"70"-17257,215 254-1960,-225-261-2855,29 27 0,-115-104-7531,11-2 845,-1-1-2116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0:09.1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325 0 7619,'0'0'18913,"-3"9"-17200,-23 52-433,-2-1-1,-37 58 1,-97 154-597,134-238-683,27-33 0,0 0 1,1 0-1,-1 0 0,0 0 1,1 0-1,-1 0 0,1 1 1,-1-1-1,1 0 0,0 0 1,0 1-1,-1-1 0,1 0 0,0 2 1,0-3-2,0 0 0,0 0-1,0 1 1,0-1 0,0 0 0,0 0 0,0 0 0,0 1 0,0-1-1,0 0 1,0 0 0,0 0 0,0 0 0,0 1 0,0-1 0,0 0 0,0 0-1,0 0 1,0 0 0,0 1 0,0-1 0,0 0 0,0 0 0,-1 0-1,1 0 1,0 0 0,0 0 0,0 1 0,0-1 0,0 0 0,-1 0 0,1 0-1,0 0 1,0 0 0,0 0 0,0 0 0,0 0 0,-1 0 0,1 0-1,0 0 1,0 0 0,0 0 0,-1 0 0,1 0 0,0 0 0,0 0 0,0 0-1,-1 0 1,0 0-388,1-5-2591,0-20-1476,0 1-3915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0:55.5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55 656,'0'0'12326,"4"-9"-10557,11-27-30,-11 27-247,-3 11-401,16 50 2130,18 84-1,-21-58-1520,5 138 1,-9 21-618,4 220-288,-14 942-184,0-1380-634,1-7-100,-1-1 0,0 1 0,-1-1-1,0 1 1,-1-1 0,0 1 0,-5 13-1,7-25 75,0 1-1,0-1 0,0 0 1,0 1-1,0-1 0,0 0 1,0 1-1,0-1 0,0 0 1,0 0-1,0 1 0,-1-1 1,1 0-1,0 0 0,0 1 1,0-1-1,-1 0 0,1 0 1,0 1-1,0-1 0,0 0 1,-1 0-1,1 0 0,0 1 1,0-1-1,-1 0 0,1 0 1,0 0-1,-1 0 0,1 0 1,0 0-1,-1 0 0,1 0 1,0 0-1,0 0 0,-1 0 1,1 0-1,0 0 0,-1 0 1,1 0-1,0 0 0,-1 0 0,1 0 1,0 0-1,0 0 0,-1 0 1,-6-19-2312,-8-99-6019,13 15 1161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0:56.1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187 0 4802,'0'0'7999,"-6"30"-4726,-1 2-2415,-43 156 3297,0-60-1488,32-88-2243,2 0 1,2 2-1,-9 45 1,20-79-1418,3-19 262,4-31-437,1 16 748,1 0 0,1 1 1,1-1-1,1 1 0,2 1 1,0 0-1,1 0 0,2 1 1,21-27-1,-34 48 432,0-1-1,1 1 1,0 0 0,-1 1-1,1-1 1,0 0 0,0 0-1,0 1 1,0-1 0,0 1-1,1 0 1,-1-1 0,0 1 0,4-1-1,-5 2 42,1 0 1,-1 0-1,1 0 0,0 1 0,-1-1 0,1 0 0,-1 1 1,1-1-1,-1 1 0,1-1 0,-1 1 0,1 0 1,-1-1-1,1 1 0,-1 0 0,0 0 0,0 0 0,1 0 1,-1 0-1,0 1 0,0-1 0,0 0 0,0 0 1,1 4-1,20 28 1436,-2 2-1,28 65 1,11 22-89,-39-89-1540,-10-16 168,0 0 0,9 20 0,-17-31-675,0-1 0,0 1 1,-1 0-1,0-1 0,0 1 1,0 10-1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07.6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5282,'0'0'8244,"0"33"-4736,0 204 1439,1-187-2901,11 78 0,-12-123-2004,1-1-1,0 0 0,0 0 1,1 0-1,-1 0 0,1 0 1,0 0-1,0 0 0,3 4 1,-5-7-50,1-1 0,-1 0 1,0 1-1,0-1 0,1 0 1,-1 1-1,1-1 0,-1 0 1,0 0-1,1 0 0,-1 1 1,1-1-1,-1 0 1,0 0-1,1 0 0,-1 0 1,1 0-1,-1 0 0,1 0 1,-1 0-1,0 0 0,1 0 1,-1 0-1,1 0 0,-1 0 1,1 0-1,-1 0 0,0 0 1,1-1-1,-1 1 0,1 0 1,-1 0-1,0 0 0,1-1 1,-1 1-1,0 0 0,1-1 1,-1 1-1,0 0 0,1-1 1,-1 1-1,0 0 0,0-1 1,0 1-1,1 0 0,-1-1 1,9-13-78,-1 1 1,11-28 0,15-26 65,-11 27-1,22-33-73,-40 65 56,1 1 0,0-1 0,0 1 0,0 1 0,1-1 1,8-6-1,-13 12 31,0 0 0,-1 0 1,1 0-1,0 1 1,0-1-1,0 0 0,0 1 1,0-1-1,0 1 0,0 0 1,0-1-1,0 1 1,0 0-1,0 0 0,-1 1 1,1-1-1,0 0 0,0 1 1,0-1-1,0 1 1,0-1-1,2 2 0,0 0 52,-1 0 0,1 0 0,0 0 0,-1 1 0,0 0-1,0-1 1,6 7 0,3 6 530,19 31 1,-2-3 186,-15-23-581,-2-1-1,0 2 1,-1 0 0,-1 0 0,14 40 0,-23-58-254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0:57.6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5507,'0'0'12643,"5"3"-10853,6 1-768,1 0 1,0 0-1,18 3 1,5 1 177,-3-1-73,39 3-1,-29-5-588,62 1 244,-11-2-268,569 20 1102,-613-24-1594,14 2 9,103 17 0,-89-13-1,-30-3-7,11 0 23,58-5 1,-71 0-45,0 2 0,83 10 0,-48 0-11,1-4 1,119-5-1,-91-2-42,-18 0-1,166 22 0,-225-17 42,0-2 1,51-3 0,-23-1-6,1225 2-25,-1284 0-40,-1-16-9346,0 1 3042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0:57.9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169 1 11237,'0'0'9834,"30"19"-8815,95 64-176,-97-65-615,-17-12-43,0 1 0,-1 0-1,0 1 1,0 0 0,9 10 0,-17-15-43,1 1 0,-1 0 0,0 1 0,0-1 0,-1 0 1,1 1-1,-1-1 0,0 1 0,0-1 0,0 1 0,-1-1 0,0 1 0,0 0 0,0 5 0,-1 0 29,0-1-1,0 1 1,-1 0-1,0-1 0,-1 1 1,0-1-1,-1 1 1,0-1-1,0-1 0,-1 1 1,0 0-1,-6 7 1,-12 13 264,-49 50 0,39-46-335,27-26-242,-10 11 219,0-2-1,-2 0 0,-21 16 1,32-28-338,0 0 1,0 0-1,0 0 0,0-1 1,-10 2-1,11-3-418,-1-1-1,0 0 1,1 0-1,-1 0 1,1-1 0,-1 0-1,-7-1 1,12 0 121,0 1 0,0 0 0,0-1 0,-1 1 0,1-1 0,0 0 0,1 1 0,-1-1 0,0 0 0,0 0 0,0 0 0,0-1 0,-2-1 0,-25-38-13390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1:29.9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 3064 208,'0'0'7686,"-3"5"-6989,3-4-591,-2 3 75,0 1 0,0-1 0,0 0 1,0 1-1,-1-1 0,0 0 0,0-1 0,-4 5 1841,7-4-1825,-1 1-1,0 0 1,0-1 0,0 1-1,-1-1 1,0 1 0,-2 4-1,-2-1 2867,6-8-2955,-1 0-1,1 0 1,0 0-1,0 0 1,0 0-1,-2 1 1827,1-1-1827,0-9 2509,1 5-3635,1-6 1154,0 0 1,1 0-1,0 1 0,1-1 0,0 0 1,0 1-1,9-17 0,6-18 242,23-62 963,-30 65-655,3-15 180,-11 35-630,2-1 1,0 1-1,11-27 1,6-21 188,33-112-188,-30 106-206,18-34 26,-38 98-48,19-42 3,1 2 0,64-94-1,9 11-42,-71 98 30,52-75 7,0 9 8,-15 20-12,-17 23-4,-34 43-3,0 1 0,1 0 0,1 1 0,18-13 0,44-47-16,-53 49 8,35-28 0,-47 43 7,-6 6 8,-1 0 1,0 0-1,0-1 0,0 0 1,0 0-1,5-8 0,6-6 7,1 1-1,33-28 1,12-11-12,-33 27 14,27-33 41,-53 60-49,1 0 0,-1 0-1,0 1 1,0-1-1,1 1 1,0 0 0,-1 0-1,6-2 1,9-6-1,-6 2 2,2-1 4,-2 0 1,1 0-1,15-16 0,-25 22-10,0 0 0,0 0 0,1 0 0,-1 1 0,1-1-1,0 1 1,5-3 0,16-11 28,-23 15-22,-1 0 0,1 0 0,-1 0 0,1 0 0,-1 0 0,1 1 0,-1-1 0,1 0 0,0 1 0,-1 0 0,3-1 0,16-7 7,18-16-7,8-7-4,-20 10 17,0 1 0,41-23 0,-55 31 8,-11 11-19,0 0-1,-1 0 1,1 1-1,0-1 1,0 0 0,-1 0-1,1 0 1,0 1 0,0-1-1,0 1 1,0-1-1,0 0 1,0 1 0,0 0-1,0-1 1,0 1 0,3-1-1,1-2 10,0 0 0,1 0 0,-1-1 0,-1 0-1,1 0 1,7-8 0,1 0 17,6-3-7,-1 2 0,28-15 0,-42 26-21,-2 1 4,1 0-1,-1-1 0,0 1 0,1-1 1,-1 0-1,0 1 0,0-1 1,0 0-1,0 0 0,1-3 0,8-2 0,59-23-6,-64 28 3,-1 0 0,1 0 0,-1-1 1,0 1-1,0-1 0,0 0 0,7-6 1,8-6 2,-17 13-5,0 0 0,0 0 0,0 0 0,1 1 0,-1-1 0,0 1 0,1 0 1,-1 0-1,1 0 0,0 0 0,4 0 0,-6 1-1,-1 0 0,0 0 0,0 0 1,1-1-1,-1 1 0,0-1 0,0 1 0,0-1 0,0 1 0,0-1 1,0 0-1,1 1 0,-1-1 0,-1 0 0,1 0 0,0 0 1,0 0-1,1-1 0,13-10 0,-13 11 0,0 0 0,0 0 0,0 0 0,0 0 0,0 0 0,0-1 0,0 1 0,0 0 0,-1-1 0,1 0 0,0 1-1,1-4 1,-2 5 1,-1-1-1,1 0 0,-1 1 0,1-1 0,-1 0 0,1 1 0,0-1 1,-1 1-1,1-1 0,0 1 0,0-1 0,-1 1 0,1 0 1,0-1-1,0 1 0,0 0 0,-1-1 0,1 1 0,1 0 0,8-3 4,-1-1 0,-1 1 0,1-2 0,0 1 0,13-11 0,14-7 7,-16 8 6,-17 11-16,1 1-1,-1-1 1,1 1-1,-1 0 1,1 0-1,0 0 1,-1 0-1,1 1 1,0-1-1,0 1 1,0 0-1,0 0 1,9 0-1,15-15-9,-17 8 18,7-3-3,-14 9-5,-1-1 1,1 1-1,0 0 0,-1 0 0,1 0 1,0 1-1,0-1 0,1 1 0,6-2 1,-10 4-3,0-1 1,-1 0 1,0 0-1,1 0 0,-1 0 0,1 0 0,-1 0 0,0 0 1,1 0-1,-1 0 0,0 0 0,1-1 0,-1 1 0,0 0 0,1 0 1,-1 0-1,0 0 0,1 0 0,-1-1 0,0 1 0,1 0 1,-1 0-1,0-1 0,0 1 0,1 0 0,-1 0 0,0-1 1,0 1-1,0 0 0,1-1 0,-1 1 0,0 0 0,0-1 1,0 1-1,0 0 0,1-1 0,0-1 59,26-5 448,-2-3-225,-9 2-234,-14 6-41,1 0 0,0 0 0,0 1-1,0-1 1,0 1 0,0 0 0,0 0 0,4-1 0,28-20 38,-6 12-45,-25 5 3,-2 3 8,2 2-11,16-10-38,-19 9 39,1-1-1,0 1 1,0 0 0,0-1 0,0 1-1,0 0 1,0 0 0,0 0-1,0 1 1,0-1 0,5 0-1,-5 0 0,1 0 1,0 0-1,0 0 0,-1 0 1,1 0-1,0 0 0,-1-1 0,1 0 1,-1 1-1,3-4 0,21-11 27,-11 9-30,5 0-8,-9 1 11,-10 5 0,0 0 0,0 0 0,0 0 0,0 0 0,0 1 0,0-1 0,1 0 0,-1 1 0,0-1 0,0 1 0,1-1 0,-1 1 0,3-1 0,6 0 0,-5-4-2,-4 4-324,0 0 1,0 0 0,-1 0 0,1 0-1,-1 0 1,1 0 0,-1 0 0,1 0 0,-1 0-1,1 0 1,-1-1 0,0 1 0,0 0 0,0 0-1,0 0 1,1 0 0,-1 0 0,-1-2 0,1 0-476,0-13-7376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1:32.6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267 174 6275,'0'0'8724,"-2"-24"-6555,-7-73-232,9 93-1679,0 1 1,0-1-1,0 1 1,-1-1-1,0 1 1,0 0-1,0-1 1,0 1-1,0 0 1,-1 0-1,1 0 0,-4-4 1,4 6-22,0 0 1,0 1-1,0-1 0,0 0 1,0 1-1,-1 0 0,1-1 1,0 1-1,-1 0 0,1-1 1,0 1-1,0 0 0,-1 0 1,1 0-1,0 0 0,-1 0 1,1 0-1,-2 1 0,-12 0 60,8-2-226,0 1 1,0 0-1,0 1 0,0-1 1,0 1-1,0 1 0,0-1 1,1 1-1,-1 0 0,0 1 1,1 0-1,0 0 0,-1 0 0,1 1 1,0 0-1,1 0 0,-1 0 1,1 1-1,0-1 0,0 2 1,-5 5-1,3-3-45,1-1 1,1 1-1,-1-1 0,1 2 1,1-1-1,0 0 0,0 1 1,0 0-1,1 0 0,0 0 1,1 0-1,0 0 0,1 1 1,0-1-1,0 18 0,1-25-29,0-1-1,0 1 0,1-1 1,-1 1-1,0-1 1,1 1-1,-1-1 0,1 0 1,0 1-1,0-1 0,-1 0 1,1 0-1,0 1 0,0-1 1,0 0-1,0 0 1,0 0-1,0 0 0,0 0 1,1 0-1,-1 0 0,0-1 1,1 1-1,-1 0 0,0-1 1,1 1-1,-1-1 1,1 1-1,-1-1 0,3 0 1,-2 1-10,1-1 1,0 1-1,0-1 1,0 0 0,-1 0-1,1 0 1,0 0-1,0-1 1,0 1 0,-1-1-1,1 0 1,0 0-1,-1 0 1,1 0-1,-1 0 1,1 0 0,2-2-1,1-3 17,-1 0 1,1 0-1,-1 0 0,-1-1 0,1 1 0,6-14 0,15-21 39,49-37-192,-75 76 130,23 35-424,-7-9 519,-1 0 0,0 2 0,-2-1 0,-1 2 1,-2 0-1,0 0 0,9 42 0,-9-30 193,2-1 1,1 0-1,26 49 0,-39-87-309,0 0 0,0 0 0,0 0 0,0 0 0,-1 0 0,1 0 0,0 0 0,0 0 0,0 0 0,0 0 0,0 0 0,0 0 0,0 0 0,0 0 0,0 0 0,0 0 0,-1 0 0,1 0 0,0 0 0,0 0 0,0 0 0,0 0-1,0 0 1,0 0 0,0 0 0,0 0 0,0 1 0,0-1 0,0 0 0,0 0 0,0 0 0,0 0 0,0 0 0,0 0 0,0 0 0,-1 0 0,1 0 0,0 0 0,0 1 0,0-1 0,0 0 0,-14-14-3378,-17-21-5908,11-3-5072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1:33.9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1 672,'0'0'8719,"0"24"-6633,0 172 1545,0 49 104,0-243-3774,0 0 0,0 0 1,0 0-1,0 0 0,0 0 0,1 0 0,-1 0 0,1 0 0,0 0 0,0 0 0,-1 0 0,1 0 1,0 0-1,1 0 0,-1 0 0,0-1 0,0 1 0,1 0 0,-1-1 0,1 1 0,0-1 0,-1 0 1,1 1-1,0-1 0,0 0 0,-1 0 0,1 0 0,0-1 0,0 1 0,0 0 0,0-1 0,0 1 0,1-1 1,2 1-1,0-1-114,-1 0 0,1 0 0,0 0 0,-1 0 0,1-1 0,-1 0 0,1 0 0,-1 0 0,0 0 0,1-1 0,-1 1 0,0-1 0,0-1 0,0 1 0,3-3 0,21-22-146,-25 23 279,1-1 1,0 1-1,0 0 0,0 0 1,1 0-1,-1 1 0,1 0 0,0-1 1,0 2-1,0-1 0,1 0 0,6-1 1,-10 4 26,-1 0 1,1 0 0,0 0 0,-1 0-1,1 1 1,-1-1 0,1 0-1,0 1 1,-1 0 0,1-1 0,-1 1-1,0 0 1,1 0 0,-1 0 0,1-1-1,-1 1 1,0 1 0,0-1-1,2 2 1,24 29 1319,-16-17-487,-7-12-768,-1 1 1,1-1-1,0 0 1,0 0-1,0-1 1,0 1-1,0-1 1,1 0-1,-1 0 0,1-1 1,-1 1-1,1-1 1,0 0-1,-1 0 1,1-1-1,0 1 1,0-1-1,0 0 1,-1 0-1,1-1 1,0 1-1,0-1 1,7-2-1,-9 1-51,-1 0-1,0 1 0,0-1 1,0 0-1,0 0 1,0-1-1,0 1 1,0 0-1,0-1 0,-1 1 1,0-1-1,1 1 1,-1-1-1,1-4 0,1 0 40,0 0 39,0-1 0,-1 1 0,0-1 0,2-16 1,-3 21-7,-1 0 1,0 0-1,1 0 1,-1 0-1,-1 0 1,1 0-1,0 0 1,-1 0 0,1 0-1,-1 0 1,0 0-1,0 0 1,0 0-1,0 1 1,-1-1-1,-1-2 1,1 2 80,-1 0 0,0 1 0,0 0 0,1 0 0,-1 0 0,-1 0-1,1 0 1,0 0 0,0 1 0,-1-1 0,1 1 0,-1 0 0,1 0 0,-1 1 0,1-1 0,-1 1 0,1-1 0,-1 1 0,0 0-1,1 1 1,-1-1 0,1 0 0,-1 1 0,1 0 0,-6 2 0,-8 8-247,0 0 0,-21 21-1,14-6-2550,52-32-13610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1:34.3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76 0 6323,'0'0'4060,"-8"24"-1210,-4 9-2008,-4 11 815,-15 66 0,27-83-649,1-1 1,1 53-1,2-55-503,1-23-506,0 0 0,-1 0 0,1-1 1,0 1-1,-1 0 0,1-1 0,0 1 0,0-1 0,-1 1 0,1-1 1,0 1-1,0-1 0,0 1 0,0-1 0,0 0 0,-1 0 0,1 1 1,0-1-1,0 0 0,0 0 0,0 0 0,0 0 0,0 0 1,0 0-1,0 0 0,2-1 0,30-4 11,-27 2 37,0-1 1,-1 0 0,0-1 0,0 1 0,0-1 0,-1 0 0,1-1 0,-1 1 0,0-1-1,4-7 1,5-6 301,-13 19-323,0-1 1,0 1-1,0 0 0,0 0 1,1-1-1,-1 1 1,0 0-1,0 0 1,0 0-1,1 0 1,-1-1-1,0 1 1,0 0-1,1 0 1,-1 0-1,0 0 0,0 0 1,1-1-1,-1 1 1,0 0-1,0 0 1,1 0-1,-1 0 1,0 0-1,0 0 1,1 0-1,-1 0 0,0 0 1,1 0-1,-1 0 1,0 0-1,0 0 1,1 0-1,-1 0 1,0 1-1,0-1 1,1 0-1,-1 0 1,0 0-1,0 0 0,1 0 1,-1 1-1,0-1 1,0 0-1,0 0 1,1 0-1,-1 1 1,0-1-1,0 0 1,0 0-1,0 1 0,0-1 1,1 0-1,-1 0 1,0 1-1,0-1 1,0 0-1,0 0 1,0 1-1,0-1 1,0 0-1,0 1 1,5 20 568,-5-20-616,17 173 2576,5-3-1543,-20-107-1346,-2-63-709,0-73-11392,0 19 2916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1:34.4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6643,'0'0'9220,"52"148"-7411,-29-101 0,6-8-785,-6-8-527,0-7-449,6-1-48,-12-7-1041,1-1-1424,-12-15-2017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1:34.6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255 0 1569,'0'0'13926,"-127"156"-11925,86-117-832,6-7-1169,6-9-209,12-15-2560,11-8-1233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1:34.8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134 1 2177,'0'0'11653,"-93"148"-9284,70-93 97,12-8-962,5-8-928,6 0-367,0-15-209,17-9-160,18-7-1425,5-8-1697,1 0-607,11 0-2947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1:35.6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153 0 4562,'0'0'12408,"-23"29"-10175,-72 90-867,64-74-524,30-44-806,1 1 0,-1-1 0,1 0 0,-1 0 0,1 1 0,0-1 0,0 0 0,0 1 0,0-1 0,-1 0 0,2 1 0,-1-1 0,0 3 0,1 9 64,0-12-117,-1 0 0,1 0 0,-1 0 0,1 0 0,-1 0 0,1 0 0,0 0 0,0-1 0,-1 1 0,1 0 0,0 0-1,0-1 1,0 1 0,0-1 0,0 1 0,0 0 0,0-1 0,0 0 0,0 1 0,0-1 0,0 0 0,0 1 0,0-1-1,0 0 1,0 0 0,1 0 0,-1 0 0,0 0 0,2 0 0,38-2-111,-36 2 103,0-1-1,0 0 0,0 0 1,-1-1-1,1 0 1,0 0-1,0 0 0,-1 0 1,0 0-1,1-1 1,-1 0-1,0 0 1,0 0-1,0-1 0,-1 1 1,5-6-1,-2 3-1194,1 2 4097,-6 4-2753,-1 0 0,0 0 1,0 0-1,1 0 0,-1 0 1,0 0-1,1 0 0,-1-1 1,0 1-1,0 0 0,0 0 0,1 0 1,-1 0-1,0-1 0,0 1 1,0 0-1,1 0 0,-1 0 0,0-1 1,0 1-1,0 0 0,0 0 1,1-1-1,-1 1 0,0 0 1,0 0-1,0-1 0,0 1 0,0 0 1,0 0-1,0-1 0,0 1 1,0-1-1,0 0-151,0 12-58,0 2 18,-1-8 87,1-1 0,-1 1 0,1 0 0,1-1 0,-1 1 0,0 0 0,1-1 0,0 1 0,0 0 0,1-1 0,-1 0 0,1 1 0,0-1 0,0 0 0,0 0 0,1 0 0,-1 0 0,1 0 0,5 5 0,-3-4 3,-1 0-1,0 0 1,0 0-1,5 11 1,4 3-2,-11-5-40,-2-12-234,0-21-8601,0 12 6999,0-30-5474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08.3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0 512,'0'0'17451,"-1"38"-15397,-10 248 1641,11 40-50,1-318-3641,0-1 1,1 0-1,0 1 1,0-1 0,0 0-1,1 0 1,0-1-1,7 12 1,-10-16-108,1-1 0,0 1 0,0-1 0,0 1 0,0-1 0,0 1 0,0-1 0,1 0-1,-1 0 1,0 0 0,1 0 0,-1 0 0,1 0 0,-1 0 0,1 0 0,-1 0 0,1-1 0,-1 1 0,1-1 0,0 1 0,0-1 0,-1 1 0,1-1 0,0 0 0,0 0 0,-1 0 0,1 0 0,0 0 0,-1-1-1,1 1 1,0 0 0,0-1 0,-1 1 0,1-1 0,-1 0 0,1 1 0,0-1 0,-1 0 0,1 0 0,-1 0 0,0 0 0,1 0 0,1-2 0,8-9-504,0 0 1,0-1 0,-1 0-1,-1 0 1,9-17 0,-11 17 286,1 1 0,0-1 1,0 1-1,2 1 1,-1-1-1,2 2 1,17-16-1,-26 24 303,1 1 0,0-1 0,0 1 0,0 0 0,0 0 0,0 0 0,0 0 0,0 0 0,0 0 0,0 1 0,0 0 0,1 0 0,-1 0 0,0 0 0,0 0 0,0 0 0,1 1 0,-1-1 0,0 1 0,0 0 0,0 0 0,0 0 0,0 1 0,-1-1 0,1 1 0,3 2 0,6 4 404,0 2 0,0 0 0,-1 0 0,13 16 0,0 0 711,-13-16-751,0 0 0,1-1 0,0-1-1,1 1 1,20 9 0,-30-16-342,0-1 0,-1 0 0,1 1 1,0-1-1,0 0 0,0-1 0,0 1 0,0 0 1,0-1-1,0 0 0,0 0 0,0 0 0,0 0 1,0 0-1,0-1 0,0 1 0,0-1 0,0 0 1,0 0-1,0 0 0,0 0 0,-1 0 0,1 0 1,0-1-1,-1 0 0,1 1 0,-1-1 0,1 0 1,-1 0-1,0 0 0,0-1 0,0 1 0,2-4 1,4-9 24,-1 0 1,-1 0 0,0 0 0,-1-1 0,-1 0-1,0 0 1,-1 0 0,-1 0 0,-1-1 0,0-24-1,-1 40 14,0-1 0,0 1 0,0-1 0,0 0 0,-1 1 0,1-1 0,0 1 0,-1-1 0,1 1 0,-1-1 0,1 1 0,-1-1 0,0 1 0,0-1 0,1 1 0,-1 0 0,0-1 0,0 1 0,-2-2 1,0 2 100,1-1 0,-1 1 0,0 0 1,1 0-1,-1 0 0,0 0 1,0 0-1,0 0 0,0 1 0,-3-1 1,-15-1 563,-1 0 1,0 1 0,0 2-1,-31 3 1,49-3-722,1 0 0,0 1 1,-1-1-1,1 0 0,0 1 0,0 0 0,0 0 1,0 0-1,1 0 0,-1 0 0,0 1 0,1-1 0,-1 1 1,1-1-1,0 1 0,0 0 0,0 0 0,1 0 0,-3 5 1,-4 15-2392,5-1-3452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1:35.9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122 1 3217,'0'0'14818,"13"21"-12985,43 70-371,-52-84-1261,0 1 0,0 0 0,-1 0 1,0 0-1,-1 0 0,0 0 0,0 1 0,1 11 1,0 4 351,2 6 300,-2 0 0,0 49 1,-3-65-639,-1 0 0,-1 0-1,0 0 1,-1 0 0,-1-1 0,0 1 0,-9 21 0,-68 123 948,76-149-1006,1-1 0,-1 1 0,-1 0-1,-12 13 1,-9-1-855,24-20 138,-1 0 1,1 1 0,0-1-1,-1-1 1,1 1-1,-1 0 1,1-1-1,-6 1 1,-4-4-5561,5-10-2567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1:52.3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47 1889,'0'0'8983,"19"2"-8212,59 3 42,-59-4 2421,-19-1-3154,0-1 0,0 1 0,0-1 1,1 1-1,-1-1 0,0 1 0,0-1 1,0 1-1,0-1 0,0 1 0,-1-1 0,1 0 1,0 1-1,0-1 0,0 1 0,0-1 0,-1 1 1,1-1-1,0 1 0,0 0 0,-1-1 1,1 1-1,0-1 0,-1 1 0,1 0 0,0-1 1,-1 1-1,1-1 0,-1 1 0,1 0 0,0 0 1,-1-1-1,1 1 0,-1 0 0,1 0 1,-1 0-1,1-1 0,-1 1 0,1 0 0,-1 0 1,1 0-1,-1 0 0,0 0 0,1 0 0,-1 0 1,1 0-1,-1 0 0,1 0 0,-2 1 1,-17-4 67,1-8-32,14 9-97,0-1 0,0 1 1,0-1-1,-1 1 1,-8-2-1,6 2-69,-13-3 372,19 3-180,13 2-217,43 0 91,-30 0-4818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1:52.9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1 157 1921,'0'0'13035,"17"-4"-11797,1 1-945,-9 2-170,1-1 1,-1 0 0,0-1 0,0 0 0,0 0 0,0-1 0,0 0 0,-1 0 0,16-11-1,31-36 314,-41 37-250,0 1 0,21-16 0,-33 28 747,-2 11 496,-1 4-1102,-1 0 0,0 0-1,-1-1 1,-7 20 0,-5 20 386,-39 255 1172,49-285-1875,-1-13-50,3-9-215,0-9-541,3 7 480,1-22-7785,4 7-275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2:00.3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9 1665,'0'0'6120,"-2"0"-5097,6-2-3666,12-4-2273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2:00.5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1281,'0'0'6387,"23"0"-6371,-17 0-16,0 0-16,5 0-305,7 0-575,-1 0-1233,12 0-2001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2:00.7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2289,'0'0'8836,"6"0"-8628,-1 0-208,7 0-224,0 0-816,11 0-1730,0 0-2048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2:00.9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1105,'0'0'5058,"18"0"-5074,-7 0-737,-5 0-911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2:01.1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17 2881,'0'0'7092,"0"-8"-9702,0 0-927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2:01.4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1 1 2113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2:01.4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71 2113,'46'-71'1553,"-46"87"880,-6-1-640,0 9 304,6-8-1585,0 7-336,0-7-176,0 7-16,0 8-1041,-5-15-1872,-1 23-1793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08.8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110 1 4018,'0'0'5450,"-13"33"-1162,-1 2-3157,-4 7 289,3 1 0,1 0 0,-8 46 0,17-53 72,0 0 0,1 56 0,5-90-1487,-1-1 0,0 0 0,0 0 0,1 0 0,-1 0 0,0 0 0,1 0 0,-1 0 0,1 0 0,-1 0 0,1 0 0,0 0 0,-1-1 0,1 1 0,0 0 0,0 0 0,0 0 0,-1-1 0,1 1 0,0 0 0,0-1 0,0 1 0,0-1 0,0 0 0,0 1 0,0-1 0,0 1 0,1-1 0,-1 0 0,0 0 0,0 0 0,0 0 0,0 0 0,0 0 0,0 0 0,2 0 0,2 0-15,1-1 1,-1 1-1,1-1 0,-1 0 0,0 0 1,1-1-1,5-1 0,-2-2 0,1-1 0,-1 1 1,-1-1-1,1-1 0,-1 1 0,0-1 0,0-1 0,7-9 0,55-76-158,-58 75 102,8-11-392,24-46 0,-39 64 354,0 0-1,0 0 1,-1-1-1,-1 1 1,0-1-1,0 0 1,-1 0-1,0-16 1975,-2 30-648,2 33-128,9 48 0,-3-26-761,29 712 2975,-37-766-3299,0-1 1,-1 1-1,1 0 1,-1-1-1,0 1 0,1 0 1,-1-1-1,-1 1 0,1-1 1,0 1-1,0-1 1,-1 0-1,0 1 0,1-1 1,-1 0-1,0 0 0,0 0 1,0 0-1,0-1 1,-1 1-1,1 0 0,0-1 1,-1 0-1,1 1 0,-1-1 1,-4 1-1,-7 3 28,-1 0-1,-1-2 0,-24 4 1,21-4-55,-11 2-178,0-2-1,-1-1 0,1-1 0,-38-5 0,65 4 90,0-1 0,0 0 0,0 0 0,1 0 1,-1-1-1,0 1 0,1 0 0,-1-1 0,1 0 0,0 0 0,0 1 0,-1-1 0,1-1 0,0 1 1,1 0-1,-1 0 0,0-1 0,1 1 0,-1-1 0,1 0 0,0 1 0,0-1 0,0 0 0,0 1 1,0-1-1,0-6 0,-2-7-952,0 0 0,2-1-1,0-24 1,1 34 488,3-72-5026,7-6-2917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2:01.6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0 1873,'0'0'5891,"-6"47"-6324,6-24-1568,0-7-1712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2:02.0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 0 2065,'0'0'6366,"-1"2"-6086,-1 1-730,0 1 0,1 0 0,-1-1-1,1 1 1,0 0 0,0 0 0,0 0 0,0 0 0,1 0 0,-1 0 0,1 1 0,0-1 0,0 0 0,2 7 0,-1 5 3364,-1-29-6587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2:02.9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6147,'0'0'11338,"3"26"-9676,12 86-146,-12-101-1226,0 0 0,0-1-1,1 1 1,0-1 0,0 0 0,2 0 0,-1 0 0,1-1 0,12 15 0,6 11 444,45 65 1161,-65-92-1813,1-1 1,0 1 0,0-1-1,0-1 1,1 1 0,0-1 0,9 8-1,-13-13-23,-3-9-1143,0 0 47,0 0 1,0 0-1,-4-8 1,-3-28-6492,8 19 1507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2:03.3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279 1 400,'0'0'16869,"-3"2"-14542,-87 85 2658,-35 54-2586,117-131-2210,3-5-88,0 0 1,1 0-1,-1 0 0,1 1 0,1 0 0,-1 0 1,1 0-1,0 0 0,0 0 0,1 1 0,-3 10 1,5-17-185,0 0 60,0 1 1,0-1 0,0 0 0,0 0-1,0 1 1,0-1 0,0 0-1,0 0 1,0 0 0,0 1 0,0-1-1,0 0 1,0 0 0,0 1-1,0-1 1,0 0 0,0 0 0,0 1-1,0-1 1,0 0 0,0 0 0,0 0-1,0 1 1,-1-1 0,1 0-1,0 0 1,0 0 0,0 0 0,0 1-1,-1-1 1,1 0 0,0 0-1,0 0 1,0 0 0,0 0 0,-1 1-1,1-1 1,0 0 0,0 0-1,-1 0 1,1 0 0,0 0 0,0 0-1,0 0 1,-1 0 0,1 0 0,0 0-1,0 0 1,-1 0 0,1 0-1,0-16-6582,0 1 405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2:19.6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1 132 464,'0'0'26178,"12"-8"-25792,11-12-237,-10 6-43,1 2 0,21-16 0,-32 27-94,-1-1 0,1 0 0,-1 0 0,0 0 0,0 0 0,0 0 0,0-1 0,0 1 0,3-5 0,-3 4-8,-1 1 0,2-1 0,-1 0 0,0 1 0,0-1 0,1 1 0,4-4 0,-6 6 43,-1 0-1,1 0 1,-1 1 0,0-1-1,1 0 1,-1 0-1,1 1 1,-1-1-1,0 0 1,1 1-1,-1-1 1,0 0 0,0 1-1,1-1 1,-1 1-1,0-1 1,0 1-1,0-1 1,1 0-1,-1 1 1,0-1 0,0 1-1,0-1 1,0 1-1,0-1 1,0 1-1,0-1 1,0 1-1,0-1 1,0 0 0,0 1-1,0-1 1,0 1-1,-1 0 1,1 26 22,0-24 46,0 272 1777,-6-223-1775,6-49-69,-1-4-200,0 0 42,0 0 0,0 0 0,0 0 0,0 0 1,0 0-1,0 0 0,0 0 0,0 0 0,1 0 0,-1 0 0,0 0 0,1-1 1,-1 1-1,0 0 0,1-1 0,0 1 0,-1 0 0,1-3 0,-2-1-443,-11-24-3121,-9-14-4441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2:21.8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24 111 1745,'0'0'9460,"5"5"-8241,19 21 8895,-35-48-9644,11 21 90,-17-1 176,16 0-790,0-1-1,0 1 1,-1-1 0,1 1-1,1-1 1,-1 0-1,0 1 1,1-1-1,-1 0 1,1 0-1,0 0 1,0 1-1,0-1 1,0 0-1,1 0 1,0-3-1,0 2-192,-1 4 254,0 0 1,1 0 0,-1 0 0,0 1 0,1-1 0,-1 0-1,0 0 1,0 0 0,1 1 0,-1-1 0,0 0 0,0 0-1,1 1 1,-1-1 0,0 0 0,0 0 0,0 1 0,1-1-1,-1 0 1,0 1 0,0-1 0,0 0 0,0 1 0,0-1 0,0 0-1,0 1 1,1-1 0,-1 0 0,0 1 0,0-1 0,-1 1-1,1 2-562,1-3 621,-1 1 0,0-1 0,0 0 0,0 1 0,0-1 0,0 1 0,0-1 0,0 0 1,0 1-1,0-1 0,0 0 0,0 1 0,0-1 0,0 1 0,-1-1 0,1 0 0,0 1 0,0-1 0,0 0 0,0 1 0,-1-1 0,1 0 0,0 1 1,0-1-1,-1 0 0,1 1 0,0-1 0,-1 0 0,1 0 0,0 1 0,-1-1 0,1 0 0,0 0 0,-1 0 0,1 0 0,0 0 0,-1 1 0,1-1 1,-1 0-1,1 0 0,0 0 0,-1 0 0,1 0 0,-1 0 0,1 0 0,0 0 0,-1 0 0,1 0 0,-1-1 0,1-1-496,0 1 422,0 1-1,-1 0 1,1-1-1,0 1 1,0-1-1,0 1 1,0 0-1,0-1 0,0 1 1,0-1-1,0 1 1,0 0-1,0-1 1,0 1-1,0-1 1,0 1-1,1 0 1,-1-1-1,0 1 1,0 0-1,0-1 1,0 1-1,1 0 1,-1-1-1,0 1 1,0 0-1,1-1 1,-1 1-1,0 0 0,1-1 1,-1 1-1,0 0 1,1 0-1,-1 0 1,0-1-1,1 1 1,-1 0-1,0 0 1,2 0-1,37 0 834,-39 0-797,-1 0 0,0 1 0,1-1 0,-1 0 0,1 0 0,-1 0 0,0 0 0,1 1 0,-1-1 0,0 0 0,1 0 0,-1 0 0,1 0 0,-1 0-1,0-1 1,1 1 0,-1 0 0,0 0 0,1 0 0,-1 0 0,1-1 0,-1 1 0,0 0 0,1-1 0,-1 1 0,1 0 0,-1-1 0,-14-11-7,13 11 15,-9-5-70,10 6 3,0-1 0,1 1 1,-1 0-1,0-1 0,1 1 0,-1 0 1,0-1-1,1 1 0,-1-1 1,1 1-1,-1-1 0,0 0 0,1 1 1,0-1-1,-1 1 0,1-1 0,-1 0 1,1 1-1,0-1 0,-1 0 0,1 1 1,0-1-1,-1 0 0,1 0 0,0 1 1,0-1-1,0 0 0,0 0 1,0 0-1,0 1 0,0-1 0,0-1 1,0 1 17,0 0 0,0 0 0,0 0 1,0 0-1,0 0 0,0 0 1,0 0-1,0 0 0,0 0 1,0 0-1,1 0 0,-1 0 1,0 0-1,1 0 0,-1 0 1,0 0-1,1 0 0,0 0 1,-1 0-1,1 1 0,-1-1 0,1 0 1,0 0-1,0 1 0,-1-1 1,1 0-1,0 1 0,0-1 1,0 1-1,0-1 0,0 1 1,0-1-1,0 1 0,0 0 1,0 0-1,0-1 0,0 1 0,0 0 1,0 0-1,0 0 0,0 0 1,0 0-1,0 0 0,1 0 1,-1 0-138,1 0 1,6 0 95,-6 0 303,-2 17 185,0-13-385,0 0-1,0 0 1,0-1-1,-1 1 1,1 0-1,-1-1 0,0 1 1,0 0-1,0-1 1,-1 1-1,1-1 1,-4 5-1,-4-6 213,-8-2 142,15 0-395,3-1-49,-1 0 0,0 1-1,1-1 1,-1 1 0,1-1-1,-1 1 1,0-1 0,1 1-1,-1-1 1,1 1-1,0-1 1,-1 1 0,1 0-1,-1-1 1,1 1 0,0 0-1,-1 0 1,1-1 0,0 1-1,-1 0 1,1 0 0,0 0-1,-1 0 1,1 0-1,0 0 1,-1 0 0,1 0-1,0 0 1,-1 0 0,1 0-1,1 1 1,7-1 1287,-16 0-1197,7 0-85,-1 0 0,0 1 1,1-1-1,-1 0 0,0 0 1,0 0-1,1 1 0,-1-1 1,0 0-1,1 0 0,-1 0 1,0 0-1,0-1 0,1 1 1,-1 0-1,0 0 0,1 0 1,-1 0-1,0-1 0,1 1 1,-1 0-1,0-1 0,1 1 1,-1 0-1,0-1 0,1 1 1,-1-1-1,1 1 0,-1-1 1,1 1-1,-1-1 0,0-1 1,6 1 187,-5 1-144,0 0 1,0 0-1,0 1 0,1-1 1,-1 0-1,0 0 1,0 0-1,0 0 0,1 0 1,-1 0-1,0 0 1,0 0-1,0 0 0,1 0 1,-1 0-1,0 0 1,0 0-1,0 0 0,1 0 1,-1-1-1,0 1 1,0 0-1,0 0 1,1 0-1,-1 0 0,0 0 1,0 0-1,0 0 1,0-1-1,1 1 0,-1 0 1,0 0-1,0 0 1,0 0-1,0-1 0,0 1 1,0 0-1,0 0 1,1 0-1,-1-1 0,0 1 1,0 0-1,0 0 1,0 0-1,0-1 0,0-20-4767,0-9-4942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2:45.4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1009 32610,'707'-1008'0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3:57.1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76 60 5795,'0'0'14030,"0"-13"-12576,0-4-1929,0-13 4878,-4 37-1534,-4 25-1134,-4 16-986,2-4-321,-7 58 1,-7 464 921,24-565-1350,0 0 0,0 0-1,0 0 1,1-1 0,-1 1 0,0 0 0,1 0-1,-1-1 1,0 1 0,1 0 0,-1-1 0,1 1-1,-1 0 1,1-1 0,-1 1 0,1-1 0,-1 1-1,1-1 1,0 1 0,-1-1 0,1 1 0,0-1-1,-1 0 1,1 1 0,0-1 0,0 0 0,-1 0-1,1 1 1,0-1 0,0 0 0,0 0 0,30 2-45,-26-2 27,3-1-14,-1 1 1,1-1-1,-1 0 0,1-1 1,-1 0-1,0 0 1,1-1-1,-1 1 1,0-2-1,9-5 0,4-4-300,-1-1-1,18-17 1,-23 19 4,0 0 0,0 1-1,1 1 1,25-14 0,-22 15 42,-13 7 181,0-1 0,-1 1-1,1 0 1,0 1-1,0-1 1,10-1-1,-13 3 94,0 0 0,0 0-1,0 0 1,0 1 0,0-1-1,0 1 1,0-1 0,0 1 0,-1 0-1,1 0 1,0 0 0,0 0-1,-1 0 1,1 0 0,-1 0-1,1 1 1,-1-1 0,1 0-1,-1 1 1,0-1 0,0 1-1,2 2 1,3 5-31,28 34 448,-33-42-388,0 0-1,0 1 0,0-1 0,0 0 0,0 0 0,1 0 0,-1 0 0,1 0 1,-1 0-1,1 0 0,-1 0 0,1-1 0,-1 1 0,1 0 0,0-1 0,-1 1 1,1-1-1,0 0 0,-1 0 0,1 0 0,0 0 0,-1 0 0,1 0 0,0 0 1,2-1-1,-3 0-14,1 0-1,0 0 1,-1-1 0,1 1 0,-1-1 0,1 1 0,-1-1-1,0 0 1,0 1 0,0-1 0,0 0 0,0 0 0,0 0-1,0 0 1,-1 0 0,1 0 0,0-4 0,5-38 146,-5 27-100,0-1 0,-1 0 0,0 0 0,-4-17 0,3 29-27,-1 0 1,1 1 0,-1-1-1,-1 0 1,1 1 0,-1 0 0,0 0-1,0 0 1,0 0 0,-1 0-1,1 1 1,-1-1 0,0 1 0,-1 0-1,-8-6 1,4 3 76,0 1 1,-1 0-1,0 1 0,0 1 1,0-1-1,-1 1 0,1 1 0,-17-4 1,20 6-33,0 1 1,1-1 0,-1 1-1,0 0 1,1 0-1,-1 1 1,0 0-1,1 0 1,-1 1 0,1-1-1,-1 1 1,1 1-1,0-1 1,0 1 0,-9 6-1,3-1-79,1 0 1,-1 0-1,2 1 0,-18 19 0,27-24-515,0-1 0,0 1 0,1-1-1,-1 1 1,1-1 0,0 1 0,0-1-1,0 1 1,1-1 0,-1 1 0,3 5-1,-3-7 90,2 0 0,-1 0 0,0 0 0,0 0 0,0-1 0,1 1 0,-1 0 0,1-1 0,0 1 0,-1-1 0,1 0 0,0 1 0,0-1 0,-1 0 0,1 0 0,0 0 0,0-1 0,0 1 0,1 0 0,-1-1 0,0 1 0,0-1 0,0 0 0,0 0 0,0 0 0,5 0 0,38 1-7976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3:57.7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 1 3650,'0'0'10706,"-2"27"-7243,-13 195 1758,14-93-1022,1-128-4159,0 1 1,0-1-1,0 1 0,0 0 1,0-1-1,0 1 0,0 0 1,1-1-1,-1 1 0,1-1 0,-1 1 1,1-1-1,-1 1 0,1-1 1,0 1-1,0-1 0,-1 0 1,1 1-1,2 1 0,-1-2-47,0-1 0,0 1 0,0 0 0,0-1 0,0 1 1,0-1-1,0 0 0,0 0 0,0 1 0,1-1 0,2-1 0,-2 1 2,0 0 4,0 0 0,1-1 0,-1 1 0,0-1 0,0 0 0,0 1 0,0-1 0,0-1 0,0 1 0,0 0 0,0-1 0,0 0 0,0 0 1,-1 1-1,1-2 0,2-1 0,2-4 1,0 0 1,-1 0-1,9-15 1,-5 7-19,7-11-144,-1-1 1,14-34-1,-20 40-2,-9 18 145,1 0 0,-1 0 0,1 0 0,-1 0 0,0 0 0,-1-1 0,1 1 0,-1 0 0,0-1 0,0-5 0,-1-3 3243,1 25-2063,-4 139-122,-1 43-745,6-154-300,2 0 0,15 73 0,54 249 6,-65-332 0,-2 2 0,-1-1 0,-1 0 0,-2 48 0,-1-78 0,0-1 0,0 1 0,0 0 0,0 0 0,-1-1 0,1 1 0,0 0 0,0 0 0,0-1 0,-1 1 0,1 0 0,0-1 0,-1 1 0,1 0 0,0-1 0,-1 1 0,1 0 0,-1-1 0,1 1 0,-1-1 0,1 1 0,-1-1 0,0 1 0,1-1 0,-1 0 0,0 1 0,1-1 0,-1 0 0,0 1 0,1-1 0,-1 0 0,-1 1 0,-20-1 0,18-1 0,2 1 0,-1-1 0,1 0 0,-1 1 0,1-1 0,-1 0 0,1-1 0,0 1 0,0 0 0,0 0 0,0-1 0,0 0 0,-4-2 0,-24-27 0,25 24 0,2 4 0,0 0 0,1 0 0,0-1 0,0 1 0,0-1 0,0 0 0,1 1 0,-1-1 0,1 0 0,0 0 0,0 0 0,0 0 0,1 0 0,-1-8 0,-2-14 0,-30-162 0,25 157 3,6 23-32,0 0 0,0 1 0,1-1 0,0 0 0,1-1 0,-1-7 0,1 13-1257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3:58.6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5042,'0'0'19110,"10"9"-17501,-6-5-1396,32 30 1930,65 47-1,-30-25-993,-52-40-947,0 0 1,1-2-1,41 23 0,-58-35-72,5-1-4661,-7-17-373,-1 15 4829,0-41-6707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09.2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8900,'0'0'8185,"6"31"-5296,22 101-725,5 52 2263,-30-166-4214,1-5-157,2-14-191,7-25-311,-6 12 330,6-10-268,2 0 0,0 1 0,2 0 0,0 2-1,1 0 1,2 1 0,0 1 0,35-27 0,-31 36 58,-24 10 325,1 0 0,0 0-1,-1 0 1,1-1 0,-1 1 0,1 0-1,0 0 1,-1 0 0,1 0-1,-1 0 1,1 0 0,0 0 0,-1 1-1,1-1 1,-1 0 0,1 0-1,0 0 1,-1 1 0,1-1 0,-1 0-1,1 0 1,-1 1 0,1-1-1,0 1 1,6 8 365,-1 1-1,0-1 0,-1 1 1,0 0-1,0 1 0,-1-1 1,-1 1-1,3 12 0,10 25 1084,0 0-415,-14-38-849,1 0 0,0-1 0,1 1-1,0-1 1,10 17 0,-13-25-74,-1-19-14899,0-7 7090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3:58.9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232 0 1889,'0'0'23971,"-9"19"-21872,-9 14-1414,-7 19 354,-3-1 0,-43 57 0,59-94-987,7-8-49,0 0-1,0 1 1,0 0-1,1-1 0,-5 12 1,-9 4 55,4-6-2493,11-6-5806,21-11-1190,4-5 1686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3:59.2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117 0 2865,'0'0'13721,"-15"24"-11397,7-11-2004,-4 5 60,1 0 0,0 1 0,2 0-1,0 1 1,2 0 0,0 0 0,-8 39 0,7 18 1424,3 1 1,7 110-1,-1-180-1780,0-1 0,1 0-1,-1 0 1,1 0 0,1-1 0,0 1 0,0 0 0,0-1-1,0 0 1,1 0 0,0 0 0,1 0 0,-1 0-1,1-1 1,9 8 0,-5-3-13,10 0-163,7-7-3508,24-7-9882,-28-2 4935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3:59.7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250 0 10069,'0'0'15879,"-23"1"-14292,-1 1-1189,1 0-1,-27 6 1,46-7-347,1 0 1,-1 1-1,1-1 1,0 1 0,0-1-1,0 1 1,0 0-1,0 0 1,0 1-1,0-1 1,1 0-1,-1 1 1,1 0-1,-1-1 1,-1 5-1,0 1 15,0 0-1,0-1 0,1 2 0,-3 9 0,-1 2 28,-5 13 81,2 1 0,1 0 0,2 1 0,1 0 0,2 0 1,1 0-1,2 44 0,1-78-177,0 0 1,0 1-1,0-1 1,0 0-1,0 0 1,0 0 0,0 0-1,0 0 1,1 1-1,-1-1 1,0 0-1,1 0 1,-1 0-1,0 0 1,1 0 0,0 0-1,-1 0 1,1 0-1,0 0 1,-1 0-1,1 0 1,0-1-1,0 1 1,1 1 0,1-1-16,-1-1 1,1 1-1,0 0 1,0-1 0,0 0-1,0 1 1,0-1-1,4-1 1,3 1 13,-5-1 0,-1 1-1,0-1 1,1-1-1,-1 1 1,0-1-1,0 1 1,0-1-1,0-1 1,0 1-1,0 0 1,-1-1-1,1 0 1,-1 0-1,0 0 1,0 0-1,0 0 1,0-1-1,2-3 1,7-9-34,-2 0 1,17-34 0,30-80-366,-48 100 336,-9 30 65,0 0 0,0 0 0,1-1-1,-1 1 1,1 0 0,-1 0 0,0 0 0,1 0-1,-1-1 1,0 1 0,1 0 0,-1 0-1,1 0 1,-1 0 0,0 0 0,1 0 0,-1 0-1,0 0 1,1 0 0,-1 0 0,1 1-1,-1-1 1,0 0 0,1 0 0,-1 0 0,0 0-1,1 0 1,-1 1 0,0-1 0,1 0-1,-1 0 1,0 1 0,1-1 0,-1 1-3,16 11-24,-1 1 0,0 0 0,17 22-1,-14-15 188,28 23-1,-41-40-148,7 10-29,-11-12-153,-17-3-11259,3-11 3052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00.4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1 10005,'0'0'14777,"-7"2"-9124,7-2-5567,34 21 24,-19-13-8,0 1 1,-1 0-1,16 15 1,-8-4 82,0 2 0,-1 1 0,32 46 0,-42-52-83,0 1-1,-2 0 1,0 0-1,-1 1 1,-1 1-1,-1-1 1,4 21 0,-3-6-68,-2 1 1,-2-1 0,-1 1-1,-3 47 1,1-78-35,-1 0 0,0-1 0,0 1 0,0 0 0,0-1 0,-1 1 0,1-1 0,-1 0 0,0 1 0,0-1 0,0 0 0,-1 0 0,1 0 0,-1 0 0,1-1 0,-1 1 0,0-1 0,0 0 0,0 1 0,-4 1 0,2-3-16,4-1-251,-5-11-5842,2-9 218,3-4-5069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01.0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260 0 7331,'0'0'21095,"-3"3"-19710,-10 6-851,0 0 1,0 0-1,-28 11 0,-14 10-305,27-15-127,19-10-85,0 0 0,0 1 0,0 0 0,1 0-1,-13 12 1,14-10-9,5-6-7,-1 1 0,1-1 0,0 1 0,0 0 0,0 0 0,0 0 0,0 0 0,1 0 0,-2 4 0,3-5-1,-1-1 0,1 1 0,1 0 0,-1-1 0,0 1 0,0 0 0,1-1 0,-1 1 0,0 0 0,1-1 0,0 1 0,-1-1 0,1 1 0,0-1 0,0 1 0,0-1 1,0 0-1,0 1 0,0-1 0,0 0 0,1 0 0,-1 0 0,0 0 0,1 0 0,0 1 0,57 40 128,1-3 0,72 35 0,-71-40-144,-37-20 8,-19-10-1,0 0 0,1-1 0,0 0 0,-1 0 0,1 0 0,0-1 0,0 0 0,0 0 0,1 0 0,-1-1 0,0 0 0,12 0 0,-50 8-2857,12-2 492,-11 0-3973,11-6-2254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01.3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10837,'0'0'10495,"2"22"-8366,37 245 3389,-26-206-4855,3 0 1,3-1 0,29 66-1,-46-122-601,-1-4-9,3 0-192,-44-15-19977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03.1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556 1 5715,'0'0'20959,"-16"13"-19159,-29 23-1331,-153 116 223,161-131-436,-61 26-1,61-31-102,-38 23-1,52-28-142,22-11-20,-1 0 1,1 1-1,0-1 1,0 0-1,-1 1 1,1 0-1,0-1 1,0 1-1,-1 0 1,1-1-1,0 1 1,0 0 0,0 0-1,0 0 1,0 0-1,0 0 1,1 0-1,-1 0 1,0 0-1,0 0 1,1 1-1,-1-1 1,1 0 0,-1 0-1,1 1 1,-1-1-1,1 0 1,0 1-1,0-1 1,-1 0-1,1 3 1,1-2-10,-1 1 1,1-1-1,0 0 1,0 0-1,0 0 0,0 1 1,0-1-1,0 0 1,1 0-1,-1 0 1,0 0-1,1-1 1,0 1-1,-1 0 0,1-1 1,0 1-1,0-1 1,0 0-1,0 1 1,0-1-1,4 1 0,54 23 35,-53-22-26,73 31 145,-2 3-1,84 53 1,-76-40-110,-82-48-27,-1 0 0,1 0 0,0 0-1,0 0 1,1 0 0,-1-1 0,0 0-1,1 0 1,-1 0 0,0-1 0,1 1-1,4-1 1,-9-13-974,-3 3 3,1-1 0,-2 1 1,1 1-1,-2-1 1,1 0-1,-9-12 0,-16-32-7695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03.4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40 10261,'0'0'13654,"28"0"-11632,181 0-34,-13-16-1708,-139 16-3348,-57-1 2387,0 1 341,1 0 0,-1-1-1,0 1 1,0-1 0,0 1-1,0-1 1,1 1 0,-1-1-1,0 1 1,0-1 0,0 1 0,0-1-1,0 1 1,0-1 0,0 1-1,0 0 1,-1-1 0,1 1-1,0-1 1,0 1 0,0-1 0,0 1-1,-1-1 1,1 1 0,0 0-1,0-1 1,-3-2-2042,-21-4-6598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03.6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17 2225,'0'0'20794,"127"0"-19434,-63 0-495,5 0-289,1 0-432,-12 0-96,0 0-48,-18 0-320,-11 0-1137,-6-16-992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04.0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9204,'0'0'3196,"25"5"110,4 2-2486,-5-1-213,0-1-1,1-1 0,0-2 1,31 0-1,-25-2 54,-13-1-281,1 1-1,0 1 1,30 5 0,-43-5-190,-1 1 0,0 0 0,1 0 0,-1 0 0,0 0 0,0 1 1,0 0-1,0 0 0,-1 0 0,1 0 0,-1 1 0,0 0 0,0 0 0,0 0 0,0 0 0,4 8 0,-2-1 261,0-1-1,-2 1 0,1 0 1,-1 1-1,-1-1 0,0 1 0,-1-1 1,2 15-1,0 99 1301,-4-100-1453,1-10-164,-1 0 0,-1 1 0,0-1 0,-1 0 0,-1 0 0,0 0 0,-1 0 0,0 0 0,-2-1 0,1 0 0,-2 0 0,-10 17 0,10-22-133,-13 27-181,18-33-825,2-8-870,0-16-1355,0-2-4703,0-6-5066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01.8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87 7555,'0'0'15239,"116"9"-14870,-71-9-369,13-26-1089,0 0-3489,7-18-3698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09.6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6531,'0'0'15506,"35"32"-13796,110 106-165,-125-118-945,0 2 0,-1 0 1,26 39-1,-28-35-200,-3-7-182,-2 1 1,0 1-1,-1-1 0,-1 2 1,-1 0-1,-1 0 0,0 0 1,-2 1-1,-1 0 0,-1 0 1,-1 0-1,1 32 0,-4-36-135,0 5 40,-1-1-1,-4 27 1,4-41-96,-1 0 0,-1 0-1,0 0 1,0-1 0,0 1-1,-1-1 1,-1 0 0,-10 15-1,15-23-122,0 1 0,-1 0 0,1 0 0,-1-1 0,0 1 0,1 0 0,-1-1 0,0 1 0,1-1 0,-1 1 0,0-1 0,0 1 0,1-1 0,-1 1 0,0-1 1,0 0-1,0 1 0,1-1 0,-1 0 0,0 0 0,0 0 0,0 1 0,0-1 0,0 0 0,0 0 0,0 0 0,1-1 0,-1 1 0,0 0 0,0 0 0,0 0 0,0-1 0,0 1 0,1 0 0,-1-1 0,0 1 0,0-1 0,0 1 0,1-1 0,-1 1 0,0-1 0,1 1 0,-1-1 0,1 0 0,-1 1 0,0-1 0,1 0 0,-1 0 0,1 1 0,0-1 0,-1 0 0,1 0 0,0 0 0,-1 0 0,1 1 0,0-1 0,0 0 0,0-1 0,-7-42-11072,6 11 1387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05.5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313 91 3153,'0'0'17542,"-25"-16"-14570,-80-46-328,103 60-2541,0 1 0,0-1 1,-1 1-1,1 0 0,0 0 1,-1 0-1,1 0 0,-1 1 1,1-1-1,-1 0 0,1 1 1,-1 0-1,1 0 0,-1 0 1,0 0-1,1 0 0,-1 0 1,-2 1-1,3 0-39,1 0-1,-1 1 1,1-1 0,-1 0-1,1 1 1,0-1 0,-1 1-1,1-1 1,0 1 0,0 0-1,0-1 1,0 1 0,1 0 0,-2 2-1,-4 9 199,-11 17-134,2 0 0,1 2 1,1 0-1,2 0 0,1 1 1,2 0-1,1 1 0,1 0 1,2 0-1,1 51 0,3-84-133,0 0 1,0 1-1,0-1 0,0 0 0,1 1 1,-1-1-1,0 0 0,1 0 0,-1 1 1,1-1-1,0 0 0,-1 0 1,1 0-1,0 0 0,0 0 0,-1 0 1,1 0-1,0 0 0,0 0 0,0 0 1,0 0-1,0-1 0,0 1 0,0 0 1,1-1-1,-1 1 0,0-1 0,0 1 1,0-1-1,1 0 0,1 1 0,5 0 2,-1 0 0,1 0 0,0-1 0,9 0-1,-4-1 7,-9 1-4,0-1 1,0 0 0,-1 0 0,1 0-1,0 0 1,0-1 0,-1 1-1,1-1 1,-1 0 0,1 0 0,-1-1-1,0 1 1,0-1 0,0 1-1,0-1 1,0 0 0,0 0 0,-1 0-1,3-5 1,6-8-73,0-1 0,11-28 0,-21 42 58,7-11-28,-2 0 0,0 0 1,-1-1-1,-1 0 0,0 0 1,-1 0-1,3-30 0,-6 44 99,2 5 43,11 25 104,11 41 1,6 14 216,21 39 572,-39-84-938,-11-36-281,-10-33-11813,-11 5 1632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06.3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319 1 8580,'0'0'17464,"-1"9"-15909,-1 2-1418,-1-1 0,-1 1 0,0-1 0,0 0 0,-1 0 0,0 0 0,-1-1 0,0 0 0,-1 0 0,0 0 0,-14 13 0,6-5-72,-1-2 0,0 0 0,-1-1 0,-1 0 0,0-2 0,-1 0 0,-34 16 0,43-24-24,0 0 1,0 0-1,0 2 0,1-1 1,-10 8-1,16-10 445,10-2-480,0 0 1,1 1-1,-1 0 1,0 0 0,0 1-1,-1 0 1,11 6-1,4 0 14,130 44 105,-15-7-37,-127-41-89,-6-4-10,-1 0 1,1 0 0,-1 0-1,1-1 1,0 1 0,-1-1-1,1 0 1,0 1-1,-1-1 1,1 0 0,0-1-1,3 0 1,-5 1-361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10.6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386 1 5491,'0'0'16765,"-7"0"-14540,-6 1-1804,0 1 1,0 0 0,0 1 0,1 0 0,0 1-1,-1 1 1,1-1 0,1 2 0,-21 12-1,-90 47 571,28-15-580,92-50-395,1 1-1,0 0 1,0 0 0,-1 0 0,1 0 0,0 0-1,0 0 1,0 0 0,0 0 0,0 0 0,0 0-1,0 0 1,0 1 0,0 1 0,0-2-16,1-1 1,0 1 0,0 0-1,0-1 1,0 1 0,0 0-1,0 0 1,0-1-1,0 1 1,0 0 0,0 0-1,1-1 1,-1 1 0,0 0-1,0-1 1,1 1-1,-1 0 1,0-1 0,1 1-1,0 1 1,3 2-15,0-1 0,0 1 0,0-1-1,1 0 1,0 0 0,6 3 0,1 1 72,93 56 489,206 88 1,-294-145-540,-14-5-6,0 0 0,0 0 0,0 0 0,-1 0 0,1 1 0,0-1 0,-1 1 0,1 0 0,-1 0 0,1 0 0,-1 0 0,0 0-1,2 3 1,0-3 218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11.6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6883,'0'0'12822,"2"0"-11171,4 2-1259,0 0-1,0 1 0,0 0 0,-1 0 0,1 1 0,-1-1 1,0 1-1,5 5 0,4 1 501,29 21 232,-1 1 0,-1 2 0,69 77 0,-85-83-893,52 44 0,5 7 16,-47-55-103,-34-18-170,-1-5-124,0-19-5372,-1-28-5337,-4 16 1532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11.9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377 0 7668,'0'0'15038,"-17"26"-13151,-96 181 869,-53 136 634,137-294-3707,4-49-9682,-2 0-115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33.3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172 64 5442,'0'0'17016,"-13"-12"-11914,-3-6-4009,14 15-1067,0 1-1,0-1 1,-1 1-1,0 0 1,1 0-1,-1 0 0,0 0 1,0 0-1,0 1 1,0-1-1,0 1 1,0 0-1,-4-1 1,-4-3 103,3 4-73,6 1 114,0 0-107,0 0-1,0 0 0,0 0 0,0 0 0,0 0 0,0 0 0,0 1 0,0-1 0,0 1 1,1 0-1,-1-1 0,0 1 0,0 0 0,1 0 0,-1 0 0,-2 2 0,1 0-51,1 0 1,0 1-1,0-1 0,0 1 0,1-1 0,-1 1 0,-1 5 0,2-5 13,-4 12 12,2-1 0,0 1 0,1 0 0,0 0 0,2 0 0,-1 0 0,4 19 0,-2 16 41,-1-33-56,-1 0-2,1-1-1,1 1 1,0-1-1,1 1 0,1-1 1,1 0-1,10 30 1,-3-24-16,0-2 0,1 1 1,16 19-1,-26-39-18,-1 0 1,1-1-1,0 1 0,0-1 0,0 0 1,1 1-1,-1-1 0,0 0 1,0 0-1,1 0 0,-1-1 1,0 1-1,1 0 0,-1-1 1,1 0-1,2 1 0,47-1-189,-33-1 170,-18 1 32,-1 0 1,1-1 0,0 1-1,-1 0 1,1-1 0,0 1-1,-1 0 1,1-1 0,-1 1-1,1-1 1,0 1 0,-1-1-1,1 1 1,-1-1 0,0 0-1,1 1 1,-1-1 0,1 0-1,-1 1 1,0-1 0,0 0-1,1 1 1,-1-1 0,0 0-1,0-1 1,4-17 100,-2 9-64,0-1 1,1 1 0,0-1-1,0 1 1,1 0 0,0 1-1,11-19 1,-12 21-34,0 1-1,-1-1 0,0 0 1,0 0-1,-1 0 0,0-1 1,0 1-1,-1 0 0,0-9 1,1-6-5,2 5 12,-2 0 1,0 0-1,-1 0 1,-1 1-1,-1-1 1,-4-23 0,-25-7 176,28 41-182,-1 1 0,1 0-1,-1 0 1,0 0 0,-5-5 0,-19-23 24,24 32 31,1 0 0,-1 1 0,1-1 0,-1 1 0,0 0-1,1 0 1,-1 0 0,-4 1 0,4 0-29,-3-2 36,-1 1 0,1 1 0,-1-1 0,1 1 0,-1 1 0,1-1 0,0 1-1,-1 0 1,-6 4 0,9-5-371,0 0-1,1 0 0,-1 0 0,0-1 1,0 0-1,0 0 0,0 0 1,-9-1-1,-1-1-7870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40.8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338 2 3986,'0'0'24643,"-1"-2"-23576,-7 9-848,-5 7 26,1 1 1,1 1-1,1 0 1,0 1-1,1 0 1,-10 23-1,-50 148 889,57-158-1134,-11 36 0,14-43 0,6-19 0,1 1 0,0-1 0,1 0 0,-1 1 0,1-1 0,0 0 0,0 1 0,0 6 0,1-9 0,0 0 0,0 0 0,0 0 0,0 0 0,0 0 0,-1 0 0,1 0 0,-1 0 0,1 0 0,-1 0 0,1 0 0,-1 0 0,0 0 0,0-1 0,0 1 0,0 0 0,-2 1 0,-4 8 0,-1 16 0,-2 9 0,-17 39 0,15-41 0,10-31 0,1-1 0,-1 1 0,1 0 0,0 0 0,1-1 0,-1 1 0,0 0 0,1 0 0,-1 0 0,1 0 0,0 0 0,0 0 0,0 0 0,1 0 0,0 4 0,0 11 0,-6-1 0,2-5 0,0-1 0,1 0 0,-2 24 0,5-34 0,-1 0 0,1 0 0,-1-1 0,0 1 0,0 0 0,0-1 0,0 1 0,1 0 0,-1-1 0,0 1 0,0 0 0,0-1 0,0 1 0,-1 0 0,1-1 0,0 1 0,0 0 0,0-1 0,-1 1 0,1 0 0,0-1 0,0 1 0,-1 0 0,1-1 0,-1 1 0,1-1 0,0 1 0,-1-1 0,1 1 0,-1-1 0,0 1 0,1-1 0,-1 1 0,-2 2 0,2 0 0,2 7 0,-9 30 0,6 3 859,3-27-2301,-1-43-17216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49.9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24575,'11'6'0,"14"12"0,4 10 0,-4-1-8191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57.2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 4 7892,'0'0'18291,"-7"-1"-16234,-11-1-1200,10 2-411,11 4 401,7 2-675,1-2 0,-1 1 0,1-2 0,0 1 0,0-1 0,1-1 0,21 2 1,88-3 660,-60-3-695,2 2-115,-10-2-21,0 3-1,0 2 1,64 12-1,-116-15-1,8 2 0,-8-1 0,0 0 0,-1 1 0,1-1 0,0 0 0,0 0 0,-1 1 0,1-1 0,-1 0 0,1 1 0,-1-1 0,1 0 0,-1 1 0,0 1 0,1 3 0,0-1 0,-1 1 0,0-1 0,-1 0 0,1 1 0,-1-1 0,0 0 0,0 1 0,-1-1 0,1 0 0,-1 0 0,-3 7 0,-5 6 0,-23 33 0,13-22 0,-39 57 0,-77 87 0,124-162 148,6-14-940,5-25-2672,2 11 1188,-1 12 1172,0-1 0,1 1 0,-1-1 0,1 1 1,0 0-1,1-1 0,-1 1 0,1 0 0,0 0 0,1 0 1,2-6-1,18-26-10032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57.9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232 130 7267,'0'0'15989,"-26"-6"-13607,-82-19-426,106 24-1865,-1 1 1,0-1-1,1 1 0,-1 0 1,1-1-1,-1 1 0,0 0 1,1 1-1,-1-1 0,0 0 1,1 1-1,-1-1 0,1 1 1,-1 0-1,1 0 0,-1 0 1,-2 2-1,4-2-32,-1 1-1,1-1 0,-1 1 1,1 0-1,0 0 1,0 0-1,0 0 1,0 0-1,0 0 1,0 0-1,0 0 1,0 3-1,-2 5 171,-4 8-19,2 0 0,0 0 0,2 1 0,-4 31 1,4 78 658,3-112-668,-1-11-156,1 1 1,0-1-1,1 0 0,-1 1 0,1-1 0,0 0 1,0 1-1,3 6 0,-3-11-45,0 1 1,1-1-1,-1 1 1,0-1-1,1 0 1,-1 1-1,1-1 1,0 0-1,-1 0 1,1 0-1,0 0 1,0-1-1,-1 1 1,1 0-1,0-1 1,0 1-1,0-1 1,0 0-1,0 1 1,0-1-1,0 0 1,0 0-1,0 0 1,2-1-1,0 2 0,0-1 0,0 0 0,0 0 0,0 0 0,0 0 0,0-1 0,0 0 0,0 1 0,-1-1 0,1-1 0,0 1 0,0 0 0,-1-1 0,1 0 0,-1 0 0,1 0 0,-1 0 0,0-1 0,0 1 0,0-1 0,0 0 0,0 0 0,-1 0 0,1 0 0,2-4 0,3-7 0,-1 0 0,0 0-1,0-1 1,-2 0 0,0 0 0,0 0 0,2-22-1,8-116 13,-1 6-246,27 233 458,63 211-224,-74-199 0,-23-76 0,0 1 0,2-1 0,0-1 0,1 0 0,16 23 0,-15-33 0,-11-11 0,1 0 0,-1 0 0,0 0 0,0 0 0,0 0 0,0 0 0,0 0 0,1 1 0,-1-1 0,0 0 0,0 0 0,0 0 0,0 0 0,1 0 0,-1 0 0,0 0 0,0 0 0,0 0 0,0 0 0,0 0 0,1 0 0,-1 0 0,0 0 0,0-1 0,0 1 0,0 0 0,1 0 0,-1 0 0,0 0 0,0 0 0,0 0 0,0 0 0,0 0 0,0 0 0,1-1 0,-1 1 0,0 0 0,0 0 0,0 0 0,0 0 0,0 0 0,0 0 0,0-1 0,0 1 0,0 0 0,0 0 0,0 0 0,0 0 0,0-1 0,0 1 0,0 0 0,0 0 0,0 0 0,0 0 0,0-1 0,0 1 0,0 0 0,0 0 0,-2-10 0,2 9 0,-6-8-197,0 1 0,0-1 0,-1 1 0,0 0 0,-1 1 1,0-1-1,-12-8 0,8 8-1630,0 0 0,-23-11-1,-32-5-8227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10.3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398 23 3025,'-2'-2'23304,"-3"-1"-23073,0 0 0,0 1-1,0 0 1,0 0-1,-1 0 1,1 0-1,-1 1 1,1 0 0,-1 0-1,0 0 1,1 1-1,-1 0 1,0 0 0,1 0-1,-1 1 1,0 0-1,1 0 1,-1 1-1,-9 3 1,-2 2-179,1 0 0,1 1-1,0 1 1,0 0 0,-18 15 0,15-11-49,1 2 0,1 0 0,0 0-1,1 2 1,1 0 0,0 1 0,2 0 0,-20 35 0,30-47-12,0 0-1,0 0 1,1 0-1,-1 0 1,1 0 0,0 0-1,1 1 1,0-1-1,0 0 1,0 0-1,1 0 1,0 1-1,0-1 1,0 0-1,1 0 1,0 0-1,0 0 1,0-1 0,1 1-1,0 0 1,0-1-1,0 0 1,1 0-1,0 0 1,0 0-1,5 4 1,1 2-19,2-1 1,-1 0-1,1-1 1,1 0-1,-1-1 1,2 0-1,-1-1 0,1-1 1,22 8-1,-15-10-26,-1 0-1,1-2 0,0 0 1,0-1-1,27-3 0,-2 1-852,-45 1 707,0 0-1,0 0 1,0-1-1,0 1 1,0 0-1,0-1 1,1 1-1,-1 0 1,0-1-1,0 0 1,-1 1 0,1-1-1,0 1 1,0-1-1,0 0 1,0 0-1,0 1 1,-1-1-1,1 0 1,0 0-1,-1 0 1,1 0-1,-1 0 1,2-1-1,2-16-9746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55.9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0 7908,'0'0'20476,"-3"30"-19521,3-29-947,-4 41 455,1 0 0,3 1 0,9 74-1,1-48 16,1 17-132,3-1 0,49 155 0,-60-230-347,9 21 12,-11-30-14,0 0 1,-1 0 0,1 0 0,0 0-1,0 0 1,0 0 0,0 0-1,0 0 1,0 0 0,0 0 0,0 0-1,0-1 1,0 1 0,0 0-1,0-1 1,1 1 0,-1-1-1,0 1 1,0-1 0,1 0 0,-1 0-1,2 1 1,-2-1 1,0-1 0,0 1 0,0 0 0,0-1 0,0 1 0,0-1 0,0 1 0,-1-1-1,1 1 1,0-1 0,0 0 0,-1 1 0,1-1 0,0 0 0,-1 1 0,1-1 0,-1 0 0,1 0 0,-1 0 0,1 0 0,-1 1 0,0-1 0,1 0 0,-1 0 0,0 0 0,0 0-1,0 0 1,0 0 0,1 0 0,-2-1 0,3-4-3,30-91-44,-28 86 28,0 0-1,1 1 1,1 0-1,0 0 1,0 0 0,1 1-1,8-9 1,-12 15-4,1 0 0,-1 1 1,1 0-1,-1 0 0,1 0 1,0 0-1,0 0 0,0 1 0,0-1 1,1 1-1,-1 0 0,0 1 0,0-1 1,1 1-1,-1 0 0,0 0 1,1 0-1,-1 0 0,0 1 0,1-1 1,3 3-1,-2-2 22,0 1 1,0 0-1,0 0 1,-1 0-1,1 1 0,0 0 1,-1 0-1,0 0 1,0 1-1,0 0 0,0 0 1,-1 0-1,5 6 1,-3-2 35,-1 0 0,-1 0 1,0 1-1,0 0 0,0-1 1,-1 1-1,-1 0 0,1 0 1,-2 1-1,1-1 0,-1 0 1,0 1-1,-1-1 0,0 1 1,-1-1-1,0 1 0,-2 9 1,1-13-27,1-1 1,0 0 0,-1 0 0,0 0-1,0 0 1,0 0 0,-1-1-1,0 1 1,1-1 0,-2 1 0,1-1-1,0 0 1,-1 0 0,0-1-1,0 1 1,0-1 0,0 0 0,-1 0-1,1 0 1,-1 0 0,0-1-1,0 0 1,0 0 0,0 0 0,0-1-1,0 1 1,0-1 0,0 0 0,-1-1-1,-8 1 1,-74-1-9,87-1-53,0 0 1,1 1-1,-1-1 1,0 0-1,1 0 0,-1 0 1,1 0-1,-1 1 0,1-1 1,-1 0-1,1 0 1,-1 0-1,1 0 0,0 0 1,0 0-1,-1 0 1,1 0-1,0 0 0,0-2 1,-3-25-3597,3-19-6414,0 17 2129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56.5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76 157 7587,'0'0'15677,"-9"5"-13887,3-2-1487,3-1-189,0 0 1,0-1-1,-1 1 0,2 0 0,-1 0 1,0 1-1,0-1 0,1 1 0,-1-1 1,1 1-1,-1 0 0,1 0 0,0 0 1,1 0-1,-1 0 0,0 1 0,1-1 1,0 0-1,-2 6 0,-4 40 832,3 1 0,2 82-1,2-77-367,0-54-572,0 0 0,0 0 0,0 0 0,0 1 0,1-1 0,-1 0 0,0 0 0,0 0 0,1 0 0,-1 1 0,0-1 0,1 0 0,-1 0 0,1 0 0,0 0 0,-1 0 0,1 0 0,0 0 0,0 0 0,-1 0 0,3 1 0,-1-1-3,0 0 0,1 0 0,-1-1 0,0 1 0,1 0 0,-1-1 0,1 1 0,-1-1 0,1 0 0,4 0 0,-3 0 6,0 1-1,0-1 0,1-1 1,-1 1-1,0 0 1,0-1-1,0 0 0,0 0 1,0 0-1,0 0 1,0-1-1,4-1 0,-5-1-2,0 1 0,0-1-1,-1 1 1,1-1-1,-1 0 1,1 0-1,-1 0 1,0 0-1,-1 0 1,1 0 0,-1-1-1,2-7 1,5-22-17,-2 1 0,4-65 0,-6-74-369,-4 152 307,0 7 16,-2-45-99,3 55 158,-2 1-1,1-1 1,0 0-1,0 1 0,-1-1 1,0 1-1,1-1 0,-1 1 1,0-1-1,0 1 1,0 0-1,-1-1 0,1 1 1,-4-4-1,3 5 909,3 20-818,1-1 1,0 1-1,1 0 1,10 31-1,31 69 160,-17-51-86,72 172 85,-94-232-251,0 0 0,0 0 0,13 15 0,-12-17 0,-1 1 0,0-1 0,8 15 0,-11-13-67,-3-10-111,0 0 0,0 1 0,0-1-1,0 1 1,0-1 0,0 0 0,0 1 0,-1 0-1,1-1 1,-1 1 0,1 0 0,-1 0 0,1 0-1,-1 0 1,0 0 0,1 0 0,-1 0 0,0 1-1,0-1 1,0 0 0,-4 0 0,-15-9-4247,9 1-2007,0 2-3247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58.7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55 7379,'-2'0'23071,"5"0"-22125,42 0-603,1-3-1,-1-2 1,71-17 0,-67 16-309,-42 6-204,0-1 0,0 1 0,-1-1 0,1 0 0,-1-1 1,1 0-1,-1 0 0,1 0 0,6-4 0,-12 5-1161,-6 24-12241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59.0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94 6451,'0'0'20070,"18"0"-18242,121 0 106,91 0-1326,-229 0-790,0-1 0,0 1-1,0-1 1,0 1 0,-1-1-1,1 1 1,0-1-1,0 1 1,0-1 0,-1 0-1,1 1 1,0-1-1,-1 0 1,1 0 0,-1 0-1,1 1 1,-1-1 0,1 0-1,-1 0 1,0 0-1,1 0 1,-1 0 0,0 0-1,0 0 1,1 0 0,-1 0-1,0-2 1,2-31-8905,-2-3 169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59.5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24 3378,'0'0'17877,"6"-2"-17381,5-2-83,0 0 0,1 1 0,-1 0 0,1 1 0,18-1 0,66 1 1838,-78 2-1985,-11 0-155,0 1 1,1 1-1,-1-1 1,0 1-1,0 0 0,0 1 1,0 0-1,12 7 1,8 2 24,-19-9-243,8 6 642,-14 14 1096,-8 231 1277,0-14-2993,6 22 85,0-262-11,0 1 0,0-1 0,0 1 0,0-1 0,0 0 0,0 1 0,-1-1 0,1 0 0,0 1 0,0-1 0,-1 0 0,1 1 0,0-1 0,-1 0 0,1 1 0,0-1 0,-1 0 0,1 0 0,0 1 0,-1-1 0,1 0 0,0 0 0,-1 0 0,1 1 0,-1-1 0,1 0 0,0 0 0,-1 0 0,1 0 0,-1 0 0,1 0 0,-1 0 0,1 0 0,0 0 0,-1 0 0,1 0 0,-1 0 0,1 0 0,0-1 0,-1 1 0,1 0 0,-1 0 0,1 0 0,0-1 0,-1 1 0,1 0 0,0 0 0,-1-1 0,1 1 0,-1-1 0,-20-11-2497,21 12 2242,-12-14-5955,10-2-4120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18.1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429 144 3682,'0'0'19451,"-23"-20"-16748,-78-66-734,95 81-1815,0 1 1,-1 0-1,1 0 1,-1 1-1,0-1 1,0 2-1,0-1 0,0 1 1,0 0-1,-1 0 1,1 1-1,-1 0 1,1 1-1,-1-1 1,1 1-1,-15 2 1,-8 0 135,9-3-117,9 0-98,0 1 1,0 1 0,-20 2 0,30-3-72,0 1-1,-1-1 1,1 1-1,0 0 1,0-1-1,0 1 1,0 0-1,0 0 1,0 0-1,0 0 1,1 1-1,-1-1 1,0 0-1,1 1 1,-1-1-1,1 1 1,-1 0-1,1-1 1,0 1-1,-1 0 1,1 0-1,0 0 1,0 0-1,1 0 1,-1 0-1,0 2 1,0 2-17,0 0 0,0 1 0,1-1 0,0 0 1,0 0-1,1 1 0,0-1 0,0 0 0,0 0 0,1 0 1,0 0-1,0 0 0,0-1 0,1 1 0,0 0 0,0-1 1,0 0-1,5 6 0,7 7-6,1-1 1,1-1-1,27 22 1,-23-20 34,16 13-17,96 91 80,-118-107-63,-1 0 0,-1 1 0,-1 1 0,0 0 0,-2 1 0,14 27 0,-22-38 35,0 0 0,0 0 0,0 0 0,-1 0 0,0 1 0,0 9 0,-1-15-4,0 0 1,0 1-1,0-1 1,0 0-1,0 0 1,-1 0-1,1 1 1,-1-1-1,1 0 1,-1 0-1,0 0 1,0 0-1,0 0 0,0 0 1,0 0-1,0 0 1,0 0-1,-1-1 1,1 1-1,-1 0 1,1-1-1,-1 1 1,-3 2-1,-9 0-36,-1 0-1,1-1 0,-1 0 1,0-1-1,1 0 1,-1-2-1,-28-1 0,11 0-2,19 1-8,0-1 0,0-1 0,0 0 0,0-1 0,0 0 0,-19-8 0,-69-38 0,90 42 0,3 1-163,7 5-746,30-15-18236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18.3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105 0 8644,'0'0'12534,"-35"149"-11110,6-56 769,6 17-208,6-9-448,17-15-336,0-23-689,17-8-352,18-16-64,5-16-96,1-7-48,-12-16-368,6 0-1217,-1-8-1761,1-39-2624,-12-8-2002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18.9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7443,'0'0'13956,"0"31"-11275,0 103-576,0 58 998,0-190-3099,0 0 0,1 1 0,0-1 0,-1 0 0,1 0 0,0 0 0,0 1 0,0-1 0,0 0 0,0 0 0,3 2 0,-4-3-7,0-1-1,1 1 0,-1-1 0,0 0 1,0 1-1,1-1 0,-1 1 1,0-1-1,1 0 0,-1 1 1,0-1-1,1 0 0,-1 1 1,1-1-1,-1 0 0,1 0 1,-1 1-1,1-1 0,-1 0 1,1 0-1,-1 0 0,1 0 1,-1 0-1,1 1 0,-1-1 1,1 0-1,-1 0 0,1 0 1,-1 0-1,1-1 0,-1 1 1,1 0-1,-1 0 0,1 0 1,-1 0-1,0 0 0,1-1 1,-1 1-1,1 0 0,-1 0 0,1-1 1,-1 1-1,0 0 0,1-1 1,-1 1-1,1 0 0,-1-1 1,0 1-1,0-1 0,1 1 1,-1 0-1,1-2 0,29-64-81,-4 22 217,-15 23-137,1 0 0,1 1 0,1 1 0,22-25 0,-25 30-23,-11 14 26,0-1 0,0 0 0,1 1 0,-1-1 0,1 0 1,-1 1-1,1-1 0,-1 1 0,1-1 0,-1 0 0,1 1 0,-1 0 0,1-1 0,0 1 0,-1-1 0,1 1 0,0 0 0,-1-1 0,1 1 0,0 0 0,-1-1 0,1 1 0,1 0 0,1 6 30,0-1 0,-1 1 0,0 0 0,0 0 0,0 0 0,-1 0 0,1 9 0,2 14 252,-4-18-170,2-1 0,-1 1 0,1-1 0,1 1 0,0-1 0,0 0 1,6 10-1,4-5-78,-12-15-41,1 1 0,-1-1 1,0 1-1,0-1 1,0 1-1,0-1 0,1 0 1,-1 0-1,0 0 1,0 1-1,1-1 0,-1-1 1,0 1-1,0 0 1,1 0-1,-1 0 0,0 0 1,0-1-1,0 1 1,0-1-1,1 1 0,-1-1 1,0 1-1,0-1 1,0 0-1,0 1 0,0-1 1,0 0-1,0 0 1,0 0-1,0-1 0,25-31-301,-24 29 266,-2 4 41,10-16-150,1 1-1,21-24 0,-30 37 130,1-1 0,-1 0 0,1 1-1,-1 0 1,1 0 0,0 0-1,0 0 1,0 0 0,0 0 0,0 1-1,0-1 1,0 1 0,0 0 0,1 0-1,-1 0 1,1 1 0,-1-1 0,0 1-1,1-1 1,-1 1 0,1 0-1,3 1 1,-5 0 28,0 0 0,0 0-1,0 0 1,-1 0 0,1 0-1,0 0 1,-1 0 0,1 1-1,-1-1 1,1 0-1,-1 1 1,0-1 0,0 1-1,0 0 1,1 0 0,-1-1-1,1 4 1,12 38 420,-9-27-129,-3-10-226,0 1 0,1-1 1,0 0-1,0 0 0,1 0 1,8 9-1,-11-13-56,-1-3-186,0 1 0,1 0 0,-1 0 0,0 0 0,1-1 0,-1 1-1,0 0 1,1 0 0,-1-1 0,0 1 0,0 0 0,1-1-1,-1 1 1,0 0 0,0-1 0,0 1 0,1 0 0,-1-1 0,0 1-1,0 0 1,0-1 0,0 1 0,0-1 0,0 1 0,0 0-1,1-1 1,-1 1 0,0-1 0,-1 1 0,1-1 0,0-20-5998,0-2-4519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19.2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7267,'0'0'17008,"25"19"-15034,3 0-1359,4 3 97,-1 1 0,-1 2 0,31 31 0,-43-36-394,-1 0 0,0 1-1,-2 0 1,24 45 0,-31-49-269,0 0 0,-2 0 0,0 0 1,-1 1-1,-1 0 0,-1 0 0,2 32 1,-4-30 20,0 1 0,-2 0 0,-1 0 1,0-1-1,-8 32 0,7-11 53,0-44-2092,1-1 1,-1 1-1,1-1 1,0 1-1,1-1 1,-4-7-1,0-11-6662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24.4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464 98 1345,'0'0'21383,"-8"-16"-18577,-2-1-1728,-20-28 0,28 43-991,0 0-1,0 0 1,0 0 0,0 1-1,0 0 1,-1-1 0,1 1-1,0 0 1,-1 0 0,1 0-1,-1 0 1,0 0 0,1 1-1,-1-1 1,1 1 0,-1 0-1,0 0 1,1 0 0,-1 0-1,0 0 1,1 0 0,-5 2-1,-6-1 197,10-1-237,-11 0 251,0 0 0,-24 4 1,32-3-263,1 1 0,0 0 0,-1 0 0,1 0 0,0 0 0,0 1 0,0 0 0,1 0 0,-9 7 0,-6 7-11,1 2-1,1 0 1,0 1-1,2 1 1,0 0-1,-14 28 1,14-20 28,1 0 1,2 0-1,1 1 1,-11 48-1,18-53 27,1 0 0,1 1 0,1 26-1,1-40-49,0-8-24,0 0-1,0 1 1,0-1 0,1 0-1,0 0 1,0 0-1,0 0 1,0 0-1,0 0 1,1 0-1,0 0 1,0-1 0,0 1-1,0-1 1,0 1-1,1-1 1,-1 0-1,1 0 1,0 0-1,0 0 1,0 0-1,1-1 1,-1 1 0,1-1-1,-1 0 1,1 0-1,0 0 1,4 1-1,8 2-1,-1-2 0,1 0 0,0 0 0,0-1 0,0-1 0,18-1-1,4-1 20,-1-1-1,0-2 0,49-11 0,-63 10-23,1-2 0,-1-1 1,-1-1-1,1-1 0,-2-1 0,28-18 0,-47 28-296,-6 0-2352,1 1 1159,-1-1 0,1 0-1,-1 0 1,1 0 0,-7-3-1,-17-11-7624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10.6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27 4162,'0'0'17496,"180"43"-16023,-109-43-321,7 0-320,-7 0-303,-7-17-353,-12 8-160,-1-8-16,-12 8-528,-7 0-1185,-12 1-1665,-14 8-2160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24.7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8324,'0'0'15252,"15"4"-13502,30 5-356,1-1-1,90 2 1,241-10-226,-376 0-1194,-36 0-13415,17 0 5165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25.6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111 24 784,'0'0'16160,"-13"33"-13919,6-17-1925,-10 24 534,1 2-1,3-1 1,1 2 0,-7 46 0,13-46 369,1 0 0,3 1 0,4 67 0,-1-107-1184,-1-1-1,1 1 0,0-1 0,0 1 0,0 0 0,0-1 0,1 0 0,-1 1 1,1-1-1,0 0 0,0 0 0,0 0 0,1 0 0,-1 0 0,0 0 1,1-1-1,0 1 0,0-1 0,0 0 0,0 0 0,0 0 0,0 0 0,0 0 1,1-1-1,-1 1 0,1-1 0,6 2 0,2-1-2,1 0 0,-1-1 0,1 0 0,-1-1 0,1 0 0,-1-1 0,15-3 0,-20 2-14,0 0 1,0 0 0,-1 0 0,1-1-1,0 0 1,-1-1 0,0 0 0,0 0-1,0 0 1,0 0 0,0-1 0,-1 0-1,0 0 1,0-1 0,-1 1-1,1-1 1,-1 0 0,0 0 0,4-10-1,4-8 60,-1-2 0,-2 1 0,12-46-1,-11 16-43,-1-1 1,-4 0-1,-1-108 0,-5 132-37,2 30 10,-1 0 1,0 0 0,0 1 0,0-1-1,0 0 1,0 0 0,0 0-1,-1 0 1,1 0 0,-1 1 0,1-1-1,-1 0 1,0 0 0,1 1 0,-1-1-1,0 0 1,0 1 0,0-1-1,0 1 1,-2-2 0,0 2 36,1 0-1,-1 0 1,0 0 0,0 0 0,1 1 0,-1 0-1,0-1 1,0 1 0,0 0 0,-5 1-1,-4-1 90,-1 1-74,1 0-1,0 1 1,0 0-1,0 1 1,0 0-1,-15 6 1,-69 36 4,58-26-18,6 0-13,27-15-58,0-1 0,0 0 1,-1 0-1,1 0 0,-7 2 0,11-5-441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26.0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182 1 8964,'0'0'15020,"-5"4"-13563,0 1-1264,-1 0 0,1 0 0,1 1 0,-1-1 0,1 1 0,0 1 0,-6 12 0,-19 54 375,18-41-252,-49 148 1145,51-144-1218,1-1 0,2 1 0,-2 48 0,8-64-186,-2-2-9,2 0 1,0-1-1,1 1 1,6 34-1,-6-48-48,1 1 0,0 0-1,-1 0 1,1-1 0,1 0-1,-1 1 1,1-1-1,0 0 1,0 0 0,0 0-1,0 0 1,1-1-1,-1 0 1,1 1 0,0-1-1,0 0 1,0-1 0,0 1-1,1-1 1,-1 0-1,1 0 1,7 2 0,3 0-45,1-2 1,-1 0 0,1 0-1,28-2 1,-25 0-70,-17 0-663,11-3 1755,-9-18-18806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26.9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 0 5250,'0'0'12990,"-6"25"-11458,4-13-1274,-7 21 814,3 1 1,1 1 0,-2 54-1,7-77-766,0 43 1379,1 1 0,17 99-1,-17-149-1611,1 1-1,0 0 0,0 0 1,0 0-1,1-1 1,6 11-1,-6-21-83,68-117 12,-26 50 81,106-159-183,-151 229 100,0 1 1,0 0-1,1-1 1,-1 1-1,0-1 0,0 1 1,0-1-1,1 1 1,-1 0-1,0-1 1,1 1-1,-1 0 0,0-1 1,1 1-1,-1 0 1,0-1-1,1 1 1,-1 0-1,0 0 0,1-1 1,-1 1-1,1 0 1,-1 0-1,1 0 1,-1 0-1,1-1 0,-1 1 1,1 0-1,-1 0 1,0 0-1,1 0 1,-1 0-1,1 0 0,-1 0 1,1 0-1,-1 1 1,1-1-1,-1 0 1,1 0-1,-1 0 1,1 0-1,-1 1 0,0-1 1,1 0-1,-1 0 1,0 1-1,1-1 1,-1 0-1,1 1 0,-1-1 1,0 0-1,0 1 1,1-1-1,-1 0 1,0 1-1,0-1 0,1 1 1,-1 0-1,9 30 59,-7-25-50,23 125 547,-4-15 144,-21-115-698,0-1 0,1 1 0,-1 0 1,0 0-1,0 0 0,1 0 0,-1 0 0,0 0 1,1 0-1,-1 0 0,1-1 0,-1 1 0,1 0 1,0 0-1,-1-1 0,1 1 0,0 0 1,1 0-1,-2-1-5,1 0 1,-1 0 0,1 0 0,-1 0-1,1 0 1,-1 0 0,1 0 0,-1 0-1,1 0 1,-1 0 0,1 0 0,-1-1-1,1 1 1,-1 0 0,1 0 0,-1-1-1,1 1 1,-1 0 0,1-1 0,-1 1-1,0 0 1,1-1 0,-1 1 0,1-1-1,22-36-170,-20 30 180,100-157 157,-102 163-162,31-41-12,-31 40-1,1 0 0,0 0 0,0 0 0,0 0 0,0 0 0,0 1-1,1-1 1,-1 1 0,0 0 0,1 0 0,-1-1 0,0 2 0,1-1 0,0 0 0,4-1 0,-6 3 7,0-1 0,1 0 0,-1 1 0,0-1 0,0 1 0,0-1 0,0 1-1,0-1 1,0 1 0,0 0 0,0-1 0,0 1 0,0 0 0,0 0 0,0 0 0,-1 0 0,1 0 0,0 0 0,-1 0 0,1 0 0,0 0 0,-1 0 0,1 0 0,-1 2 0,3 3-5,60 123 1061,-46-92-616,-14-30-405,1-1 0,0 0 0,0 0 0,0 0 0,0 0 0,1-1 0,8 8 0,-7-10-123,-5-3-398,-1 2-945,0 1 748,0 0-1,0 0 1,0 0-1,0 0 1,0 0-1,-1 0 1,1-1-1,-1 1 1,0 0 0,0 0-1,0-1 1,0 1-1,-1 0 1,1-1-1,-3 4 1,-12-2-9408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30.4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15 1745,'-6'-15'30478,"8"18"-30481,-1 0 1,1 0 0,0-1-1,0 1 1,0-1 0,0 0-1,1 1 1,-1-1 0,1 0-1,-1 0 1,1-1-1,5 4 1,0 0 3,45 34 59,-1 2 0,56 59-1,-100-91-43,-1 0 0,0 0 0,0 0-1,-1 1 1,-1 0 0,1 1 0,4 15 0,-7-19 3,-1 0 0,0 0 0,-1 1 0,0-1 0,0 1 1,0-1-1,-1 1 0,0-1 0,-1 1 0,1-1 0,-2 0 1,1 1-1,-3 7 0,-4 4-19,-1-1 0,-1-1 0,-1 1 0,-22 27 0,4-5 0,8-10 0,3-5 0,0 1 0,2 0 0,-20 43 0,33-63 0,3-5 0,-1 0 0,0 1 0,1-1 0,-1 1 0,1-1 0,0 1 0,-1-1 0,1 1 0,0-1 0,0 1 0,0-1 0,0 1 0,0-1 0,1 2 0,-11-15-2006,-10-3-6185,3 7-261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33.3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46 5346,'0'0'22000,"-3"0"-19486,7 0-2144,135 2 1515,188-5-1233,-317 3-652,13-1 0,1 0 0,0-1 0,-1-2 0,0 0 0,41-14 0,-51 7-1132,-27 8-7244,-12 9 484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33.6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 0 9604,'0'0'17248,"-1"13"-15836,-6 496 1861,9-299-2617,-3-194-609,1-12-41,-1-1-1,1 1 1,0-1-1,0 1 1,0 0-1,1-1 0,-1 1 1,1-1-1,0 1 1,0-1-1,2 6 0,-2-8 62,-1-18-29,0-60-6973,0 1-6073,0 35 541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34.1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133 0 4530,'0'0'21180,"-14"24"-19363,6-10-1580,-9 14 163,2 1 1,0 1-1,2 0 0,-10 36 1,14-25-21,2 1 0,1 0 0,3 0 0,1 0 0,2 1 0,7 55 0,-4-78-354,0 0 0,1 0 0,1 0 1,1-1-1,0 0 0,2 0 0,0 0 1,1-1-1,1-1 0,1 1 0,0-1 1,18 19-1,-25-32-26,0-1 0,1 1 0,-1-1 0,1 0 0,0 0 0,0-1 0,0 1 0,0-1 0,0 0 0,1-1 0,-1 1 0,1-1 0,-1 0 0,1 0 0,-1-1 0,1 1 0,10-2 0,-15 1-19,0 0 0,-1-1 0,1 1 0,0 0 0,0 0 0,-1-1 0,1 1 0,0 0 0,-1-1 0,1 1 0,-1-1 0,1 1 0,0 0 1,-1-1-1,1 0 0,-1 1 0,1-1 0,-1 1 0,0-1 0,1 0 0,-1 1 0,1-1 0,-1 0 0,0 1 0,1-2 0,6-24-2362,-3 9-1167,6-4-2006,-3 4-2639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35.1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 1 6035,'0'0'11880,"-2"33"-9618,-12 220 2548,13-47-984,1-206-3800,0 0 0,1-1 0,-1 1 0,0 0 0,1 0 0,-1 0 0,0-1-1,1 1 1,-1 0 0,0-1 0,0 1 0,1 0 0,-1 0 0,0-1 0,0 1 0,1-1 0,-1 1-1,0 0 1,0-1 0,0 1 0,0 0 0,0-1 0,0 1 0,1-1 0,-1 1 0,0 0 0,0-1-1,0 1 1,0-1 0,-1 0 0,3-13 101,1-1 0,0 1 0,1 0 0,0-1-1,2 2 1,-1-1 0,1 1 0,14-22 0,-4 5-63,0-2-24,-4 6-24,2 0 0,19-26 0,-30 47-16,4 0 0,5-4 5,-10 8 22,0 17 93,53 101 262,-37-74-204,-12-30-149,0-1 0,-1 1-1,0 0 1,-2 1 0,1-1-1,-1 1 1,0 14 0,-3-27-66,0-35-3787,0-32-6105,0 33 383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35.5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0 592,'0'0'23195,"29"28"-20831,91 92-676,-109-109-1489,-1 1 0,-1 0 1,0 0-1,-1 1 0,0 0 0,-1 1 0,7 18 0,-5-11-25,0 4-97,-2-1 1,0 1 0,-2 1-1,0-1 1,-2 1 0,-1 0-1,-2 47 1,0-68-68,0-1 0,-1 1 0,1 0 0,-1-1 0,0 1 0,0-1 0,-1 0 0,1 1 0,-1-1 0,0 0 0,0 0 0,0 0 0,-1 0 0,1 0 0,-1-1 0,0 1 0,0-1 0,0 0 0,-5 4 0,-5-4-3162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17.4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268 4 5090,'0'0'17278,"-27"38"-16209,-87 126-73,100-143-717,1 0 0,1 1 0,1 0 1,0 1-1,2 0 0,1 1 0,-10 44 1,10-32 12,0 2-82,2 0 0,1 1 0,3 0 0,1 0-1,6 61 1,-4-93-205,0 0-1,0 1 0,1-1 1,0 0-1,1 0 1,-1-1-1,1 1 0,1 0 1,-1-1-1,1 0 1,0 0-1,1 0 0,-1 0 1,1-1-1,0 1 1,1-1-1,-1-1 0,1 1 1,6 3-1,-7-5 5,0 0 0,0-1 0,1 0 0,-1 0 0,1 0-1,-1 0 1,1-1 0,-1 0 0,1 0 0,0-1 0,-1 0 0,1 0-1,0 0 1,0 0 0,-1-1 0,1 0 0,-1 0 0,1-1 0,-1 0-1,1 0 1,-1 0 0,0 0 0,0-1 0,9-6 0,-3 1 29,-1 0 1,-1-1 0,0-1 0,0 0 0,0 0-1,-1 0 1,-1-1 0,0 0 0,-1-1-1,0 0 1,8-22 0,-3 4 21,-2-2-1,-1 1 1,7-60 0,-7-263 131,-9 227-158,1 125-12,0 0 0,0 0-1,0 0 1,0-1 0,0 1-1,-1 0 1,1 0 0,-1 0-1,1-1 1,-1 1 0,0 0-1,0 0 1,0 0 0,0 0 0,0 0-1,0 1 1,-1-1 0,1 0-1,-1 1 1,1-1 0,-1 0-1,-1 0 1,-2-1 149,-1 1-1,1-1 1,0 1-1,-1 1 1,1-1-1,-12-1 1,8 2-112,-13-2 12,-1 1 1,1 2-1,-27 2 1,-1-1-116,35 3 1047,13-1-2837,37 8-17845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35.9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308 1 3121,'0'0'18718,"-20"4"-16850,10-2-1641,2-1-100,0 0 0,1 0-1,-1 1 1,1 0-1,-1 0 1,1 1 0,0 0-1,0 0 1,0 1-1,1 0 1,-1 0 0,1 1-1,0 0 1,0 0 0,0 0-1,1 0 1,0 1-1,-6 8 1,-9 18 113,0 2-1,3 0 1,1 1-1,1 1 1,2 1-1,2-1 1,1 2-1,2 0 1,2 0-1,1 0 1,2 0 0,1 1-1,5 48 1,-2-80-218,1 0 1,0 0 0,0 0 0,0 0 0,1 0-1,0-1 1,0 1 0,1-1 0,0 0 0,0 0-1,0 0 1,1 0 0,0-1 0,0 0 0,0 0-1,1 0 1,0-1 0,-1 0 0,2 0-1,-1 0 1,0 0 0,1-1 0,10 3 0,-3 0 11,0-2 0,0 0 0,1 0 1,0-2-1,-1 1 0,1-2 0,0 0 0,0-1 1,0 0-1,-1-1 0,16-4 0,-25 4-48,-1 0 1,0-1-1,1 1 0,-1-1 0,0 0 0,0-1 0,0 1 0,-1-1 0,1 0 0,0 0 0,-1 0 0,0 0 1,0 0-1,0-1 0,0 0 0,0 1 0,-1-1 0,1 0 0,-1 0 0,0 0 0,1-6 0,2-2-939,-2-1 0,0 1 1,0-1-1,-1 0 0,0 1 0,-1-21 0,-4 3-4991,-12 6-3111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36.1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56 8020,'0'0'14820,"25"-4"-12833,9-3-1337,8-1 526,62-3 0,-21 4-305,68-3-486,-108 6-775,-24 1-2076,-1 2-4095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36.7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69 17 1745,'0'0'12125,"-7"22"-8478,4-12-3300,-12 38 2228,-16 100-1,23-84-730,4 0-1,3 72 1,1-130-1785,1 1 0,-1 0 0,1-1 1,1 0-1,-1 1 0,1-1 0,0 0 1,0 0-1,1 1 0,0-2 0,0 1 1,0 0-1,1-1 0,0 1 0,0-1 1,0 0-1,0-1 0,1 1 0,0-1 1,0 1-1,0-2 0,1 1 0,-1 0 1,1-1-1,0 0 0,0-1 0,0 1 1,11 2-1,-8-2-34,-1-1 0,1-1-1,-1 1 1,1-1 0,0-1 0,0 1 0,10-2 0,-16 0-21,1 1 1,0-1 0,-1 0-1,1 0 1,-1 0-1,1 0 1,-1-1 0,0 0-1,1 1 1,-1-1-1,0 0 1,0-1 0,0 1-1,-1 0 1,1-1-1,0 0 1,-1 1-1,0-1 1,4-5 0,8-17 0,0 0 1,-2-1-1,-1 0 1,-1 0 0,-1-1-1,-2-1 1,0 1-1,-2-1 1,3-52 0,-7 61-49,0-91-193,-2 97 225,0 1 0,-1-1 0,0 1 1,-1-1-1,-1 1 0,-6-16 0,8 23 49,-1 1 1,0-1-1,0 1 0,0 0 1,0 0-1,-1 0 0,0 1 1,0-1-1,0 1 0,0 0 1,0 0-1,0 0 0,-1 0 1,0 1-1,1 0 0,-1 0 1,0 0-1,0 1 0,-8-2 1,-10-1-127,0 1 0,0 1 1,-29 2-1,38 0-349,13 0-45,-1 1 0,1-1 0,0 1 0,-1-1 0,1 1 1,0 0-1,-1 0 0,1 0 0,0-1 0,0 1 1,0 0-1,0 0 0,0 0 0,0 1 0,0-1 1,0 0-1,0 0 0,0 1 0,1-1 0,-1 0 0,0 1 1,1-1-1,-1 0 0,1 3 0,-2-1-884,-5 14-9532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37.2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174 1 7411,'0'0'14874,"-10"8"-12924,2-1-1692,0 0 0,0 0 0,1 1 0,0 1 0,1-1 0,-1 1 1,2 0-1,-1 1 0,1-1 0,-4 12 0,-11 35 326,3 1 0,2 1 1,3 0-1,2 1 0,3 0 0,0 74 1,7-94-367,6 40 0,-4-66-198,0 1 0,1-1 0,1 0 0,0 0 0,1-1 0,9 19 0,-3-10-22,1 0-1,15 18 1,-21-32-3,0 0-1,1 0 1,0-1-1,0 0 1,0 0-1,1 0 1,0-1-1,11 6 1,11 2 1,34 20 176,-62-32-225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40.3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156 0 4818,'0'0'17744,"-8"11"-15409,-4 7-1882,1 1-1,1 0 1,1 1 0,0 1 0,2-1 0,-9 34 0,-22 147 903,30-154-936,-5 40 275,4 0 1,3 156-1,7-240-696,-1 1 0,0-1-1,1 0 1,-1 1 0,1-1-1,0 0 1,0 0-1,1 0 1,-1 1 0,1-1-1,-1-1 1,1 1 0,0 0-1,0 0 1,0-1 0,0 1-1,1-1 1,-1 1 0,1-1-1,-1 0 1,1 0 0,0 0-1,0 0 1,4 1 0,-3-1-19,0-1 1,0 0-1,0 0 1,0 0 0,0-1-1,0 1 1,0-1 0,0 0-1,0 0 1,0-1 0,0 1-1,0-1 1,0 0 0,0 0-1,0 0 1,0 0 0,0-1-1,0 0 1,-1 0-1,5-2 1,9-9-241,0-2-1,0 0 1,-2 0-1,1-2 1,22-32 0,-26 32-34,1 0 1,0 1 0,1 1 0,1 0 0,0 1-1,34-23 1,-46 35 248,0 0 0,0 0-1,0 1 1,1 0 0,-1-1-1,0 1 1,1 0 0,-1 1-1,0-1 1,1 0 0,-1 1 0,1 0-1,-1 0 1,1 0 0,-1 0-1,1 1 1,-1-1 0,0 1-1,1 0 1,-1 0 0,4 1 0,1 3 42,-1 0 1,0 0 0,0 0 0,0 1-1,0 0 1,7 10 0,29 23 551,-40-36-475,0-1 0,0 0 1,0 0-1,1-1 1,-1 1-1,1-1 1,-1 0-1,1 0 1,0 0-1,0 0 0,-1 0 1,7-1-1,-8 0-65,0 0 1,0-1-1,0 1 0,-1-1 0,1 0 0,0 0 0,0 0 0,-1 0 0,1 0 1,0 0-1,-1 0 0,1 0 0,-1-1 0,0 1 0,1 0 0,-1-1 0,0 1 1,0-1-1,0 0 0,0 1 0,1-3 0,18-42 225,-18 40-172,4-12 27,-1 0 1,0-1-1,-2 0 1,0 0-1,-1 0 1,-1-24 0,-1 37-49,-1 0 1,0 1 0,0-1 0,-1 0 0,1 0 0,-1 1 0,0-1 0,-1 1 0,0 0 0,1-1-1,-2 1 1,1 1 0,0-1 0,-1 0 0,0 1 0,0 0 0,-1-1 0,1 2 0,-1-1 0,1 0 0,-1 1-1,0 0 1,-1 0 0,1 1 0,0-1 0,-1 1 0,0 0 0,1 1 0,-1 0 0,0-1 0,0 2-1,0-1 1,0 1 0,0 0 0,1 0 0,-1 0 0,0 1 0,0 0 0,0 0 0,-8 3 0,-3 5-30,1 1 1,1 1-1,-1 0 0,2 1 1,-23 22-1,36-33-205,0 0 1,0 0-1,0 0 0,0 0 0,0-1 0,0 1 0,0-1 1,0 1-1,0 0 0,0-1 0,0 0 0,0 1 0,-3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40.8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181 0 4194,'0'0'10736,"-8"30"-7503,-6 17-2275,-32 117 2393,42-144-2384,0-1 0,2 1 0,-1 38 0,4-56-952,-1-1 0,1 0 0,0 0 1,-1 0-1,1 1 0,0-1 0,0 0 0,0 0 0,0 0 0,0 0 1,0-1-1,0 1 0,0 0 0,0 0 0,0-1 0,0 1 1,1 0-1,-1-1 0,0 1 0,0-1 0,1 0 0,-1 1 0,0-1 1,1 0-1,-1 0 0,0 0 0,1 0 0,-1 0 0,3 0 0,1 0-13,0 0 0,0 0 0,0 0 0,0-1 0,0 1 0,0-1 0,0-1 0,8-2 0,-5-1 18,0 0-1,0 0 1,-1-1-1,0-1 1,0 1-1,0-1 1,-1 0-1,0 0 1,9-14-1,4-11 13,16-36 1,-32 63-39,5-10 20,0-1 1,-1 0-1,-1 0 1,-1-1-1,0 0 1,4-33-1,-9 47 1523,0 9-518,0 522 1990,-3-451-3002,-3 0 0,-4-1 0,-3 0 0,-46 146 0,58-221-7,1 1 0,0-1 0,-1 1 0,1-1 0,-1 1 0,1-1 0,-1 0 0,1 1 0,-1-1 0,0 0 0,0 0 0,0 1 0,0-1 0,-1 1 0,1-2 0,0 0 0,1 0 0,-1-1 0,0 1 0,0 0 0,1 0 0,-1-1 0,0 1 0,1-1 0,-1 1 0,1 0 0,-1-1 0,0 1 0,1-1 0,-1 0 0,1 1 0,-1-1 0,1 1 0,-1-2 0,-8-8 0,-3 0 0,-1 1 0,1 0 0,-1 1 0,-22-11 0,19 11 0,1 0 0,0-1 0,-17-15 0,23 17-230,0-2-1,0 1 1,1-1 0,0 0 0,1-1-1,-12-19 1,16 23-402,1 0 0,0 1 0,0-1 0,0 0 0,1 0 0,0-1-1,0 1 1,0 0 0,1 0 0,0 0 0,0-1 0,0 1 0,1 0 0,0 0 0,4-12 0,-2 8-814,1 1 1,0-1-1,1 1 0,0 0 1,6-9-1,43-46-10202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41.2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 0 7988,'0'0'4890,"-3"23"187,2-21-4993,-10 68 4092,-3 99 0,14-165-4126,0-1 1,0 1-1,0-1 1,1 1 0,-1-1-1,1 1 1,-1-1-1,1 0 1,0 1-1,1-1 1,-1 0 0,0 0-1,1 0 1,0 0-1,0 0 1,0 0-1,0 0 1,0-1-1,0 1 1,1-1 0,0 1-1,-1-1 1,1 0-1,0 0 1,0 0-1,0-1 1,0 1 0,0-1-1,0 1 1,0-1-1,1 0 1,-1 0-1,1 0 1,-1-1 0,0 1-1,1-1 1,-1 0-1,1 0 1,-1 0-1,1-1 1,-1 1-1,6-2 1,-1 0-43,-1-1 1,1 0-1,0-1 0,-1 1 0,0-1 1,0-1-1,0 0 0,-1 0 1,1 0-1,-1 0 0,0-1 0,-1 0 1,1 0-1,4-8 0,9-13-68,-1-1 0,15-32 0,-24 40-118,0 1 1,6-28-1,1 1-79,-12 42 1163,-3 16-609,-3 19-166,-9 38 160,5-35 209,2 0 0,-2 39-1,6-65-408,0 16 87,0 0 1,1 0-1,2 0 0,0 0 1,8 25-1,-5-30-156,-2-10-22,-1 0-1,0 0 1,-1 0-1,0 0 1,-1 1-1,1 18 1,-2-27-147,0-26-5074,0 15 3516,-1-24-9129,-4 17-433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41.8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7331,'0'0'10221,"0"29"-6822,0 221 3225,-1-234-6144,2 17 167,0-32-650,-1 0 1,0 0-1,1 0 1,-1 0-1,1 0 1,-1-1-1,1 1 1,0 0-1,-1 0 1,1-1-1,0 1 0,-1 0 1,1-1-1,0 1 1,0-1-1,-1 1 1,1-1-1,0 1 1,0-1-1,0 1 1,0-1-1,0 0 1,0 0-1,0 1 1,0-1-1,0 0 1,0 0-1,0 0 1,0 0-1,1 0 1,3-1-10,0 1 0,0-1 0,0 0 0,0 0 0,0-1 0,0 1 0,0-1 0,0 0 1,0-1-1,4-2 0,46-35 49,-21 14 33,-21 18-36,3-4-29,1 0 0,1 1 0,-1 2 0,2-1 0,-1 2 0,27-8 0,-44 16-9,1-1 1,0 1-1,0 0 1,0-1-1,0 1 0,0 0 1,-1 0-1,1 1 0,0-1 1,0 0-1,0 1 1,0-1-1,0 1 0,-1-1 1,1 1-1,0 0 0,0 0 1,-1 0-1,1 0 1,-1 0-1,1 0 0,-1 0 1,1 0-1,1 2 0,1 3 60,-1-1 0,1 1 0,-1 0 0,0-1 0,3 11 0,3 3 190,9 18 582,25 74 1,-41-106-893,-2-4 46,0 0-1,0 0 1,0 0-1,0 0 1,0-1-1,1 1 0,-1 0 1,0 0-1,1 0 1,-1-1-1,0 1 1,1 0-1,-1 0 1,1-1-1,-1 1 1,1 0-1,0-1 0,-1 1 1,1-1-1,-1 1 1,1-1-1,0 1 1,0-1-1,-1 1 1,1-1-1,0 1 1,0-1-1,0 0 0,-1 0 1,1 1-1,0-1 1,0 0-1,0 0 1,0 0-1,0 0 1,1 0-1,0-29-4223,9-23-1771,10-16-3282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42.0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10005,'0'0'10676,"26"19"-7418,87 60-926,-96-67-1958,-1 1 1,0 0 0,0 1-1,-1 1 1,-1 0 0,0 1-1,17 27 1,-23-28-176,-1-1 0,0 1-1,-2 1 1,1-1 0,-2 1 0,0 0-1,-1 0 1,3 30 0,-3-18 74,-2 0 0,0 0 0,-2 0 0,-1 0 0,-9 48 0,4-55-253,-2-1-1,0 0 1,-23 38 0,-46 52-31,68-97 15,9-9-4,0-4 0,1 1 0,0 0 0,-1 0 0,1 0 0,-1-1 0,1 1 0,-1 0 0,1-1 0,-1 1 0,1 0 0,-1-1 0,1 1 0,-1-1 0,0 1 0,1-1 0,-1 1 0,0-1 0,0 1 0,1-1 0,-1 0 0,0 1 0,0-1 0,0 0 0,-1 0 0,1 0-3,1 0 1,0 0-1,-1-1 1,1 1-1,-1 0 1,1-1-1,0 1 1,-1 0-1,1-1 1,-1 1-1,1 0 1,0-1-1,0 1 1,-1-1-1,1 1 1,0-1-1,0 1 1,0-1-1,-1 1 1,1-1-1,0 1 1,0-1-1,0 1 1,0-1-1,0 1 1,0-1-1,0 1 1,0-1-1,0 1 1,0-1-1,0 1 1,0-1-1,1 1 1,-1-1-1,0-1-42,0-68-5152,0 17-4456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11:28.1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119 1 4114,'0'0'11432,"-1"20"-9461,-4 38 100,-2 1-1,-15 60 0,-2-27-1210,4 0 0,3 1-1,-5 161 1,22-252-861,0-1 1,1 1-1,-1-1 1,1 0-1,-1 1 0,1-1 1,-1 0-1,1 1 0,0-1 1,0 0-1,0 0 0,0 0 1,0 0-1,0 0 0,0 0 1,0 0-1,0 0 1,0 0-1,0 0 0,1-1 1,-1 1-1,0 0 0,1-1 1,-1 1-1,0-1 0,1 1 1,1-1-1,45 8 24,179-5 290,-126-5-241,239-5-1009,-335 2-2269,-7-10-7800,-6 8 2184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17.7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304 1 7251,'0'0'11968,"-28"36"-10604,28-36-1364,-118 161 1395,103-138-990,1 0 0,2 1 0,0 1-1,1 0 1,-12 44 0,13-39-6,-5 18 98,2 1-1,3 0 1,1 0 0,3 1-1,-1 80 1,7-127-497,0 3-1,0 0 0,0 0 0,0 0 1,1 0-1,0 0 0,0 0 0,3 8 0,-3-12-1,0 0 0,0 0 0,1-1-1,-1 1 1,1 0 0,-1 0 0,1-1-1,0 1 1,0-1 0,0 0 0,0 1-1,0-1 1,0 0 0,0 0-1,0 0 1,0 0 0,0-1 0,1 1-1,-1 0 1,0-1 0,0 0 0,4 1-1,10 1-216,0-1-1,1 0 0,22-1 0,-34-1-50,1 1-1,0-1 0,-1 0 1,1-1-1,-1 1 0,1-1 1,-1 0-1,0 0 0,0-1 0,0 1 1,0-1-1,0 0 0,4-5 1,-2 2-314,3-3-1522,0 0 0,-1-1 1,14-19-1,2-19-6231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11:28.4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6563,'0'0'6870,"22"4"-5347,-2-1-1127,0-1-121,0 1-1,-1 1 1,0 1-1,0 0 1,25 12 0,-29-10 8,-1 0 0,-1 1 0,1 1 0,-1 0 1,-1 0-1,16 16 0,-25-21-156,0 0 0,0 0-1,-1 0 1,0 0 0,1 1 0,-1-1-1,-1 1 1,1 0 0,-1-1 0,0 1-1,0 0 1,0 0 0,0 0 0,-1 0-1,0 0 1,0 0 0,-1 0 0,1 0-1,-1-1 1,0 1 0,-2 6 0,-2 6 306,-1 0 0,0 0 0,-1-1 0,-15 25 0,2-7-358,-55 98 1011,27-42-4328,24-44-3251,18-30 655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11:29.5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94 58 800,'0'0'11310,"-1"29"-9686,-3 192 2765,4-22-382,0-190-3949,1 0-1,0 0 1,1 0-1,0 0 1,0-1-1,1 1 1,0-1-1,0 0 1,1 1-1,0-2 1,0 1 0,1 0-1,8 9 1,-10-13-34,0 0 0,0-1 0,0 0 0,1 0 0,0 0 0,0 0 0,-1 0 1,1-1-1,1 1 0,-1-1 0,0 0 0,1 0 0,-1-1 0,1 1 0,-1-1 0,1 0 1,0-1-1,-1 1 0,1-1 0,0 0 0,0 0 0,-1 0 0,1 0 0,0-1 1,-1 0-1,9-3 0,-8 2 24,0 0 0,-1 0 0,1-1 0,-1 0 0,0 0 0,0 0 0,0-1-1,0 1 1,-1-1 0,1 0 0,5-8 0,28-52 356,-24 39-417,-2 0-1,0-1 1,-2 0 0,0 0-1,-2-1 1,-1 0 0,-2 0-1,3-39 1,-6 47-89,0-3-4,0 0 0,-2 0-1,0 0 1,-8-40 0,7 57 111,1-1 1,-1 1-1,-1-1 1,1 1-1,-1-1 0,0 1 1,0 0-1,0 0 1,-1 1-1,1-1 1,-1 1-1,0-1 1,-1 1-1,1 1 1,-1-1-1,0 1 1,1-1-1,-2 1 1,1 1-1,0-1 1,0 1-1,-1 0 1,-6-2-1,-1 0 54,-1 0 0,1 1 0,-1 1 0,0 0 0,0 1 0,0 0 0,0 1 0,-25 3 0,35-2-78,0 1-1,0 0 1,0 0-1,0 0 1,1 0-1,-1 0 0,1 1 1,-1 0-1,1-1 1,-6 8-1,-8 5-125,-7 4-265,13-12-172,0 1 0,1 0 0,0 0 0,0 1 0,1 1-1,-9 11 1,18-20 381,-1 0-1,1-1 0,-1 1 1,1 0-1,-1 0 1,1 0-1,0-1 0,-1 1 1,1 0-1,0 0 0,-1 0 1,1 0-1,0 0 0,0 0 1,0 0-1,0-1 1,0 1-1,0 0 0,0 0 1,0 0-1,1 0 0,-1 0 1,0 0-1,0 0 1,1-1-1,-1 1 0,1 0 1,-1 0-1,0 0 0,1-1 1,0 1-1,-1 0 1,1-1-1,-1 1 0,1 0 1,0-1-1,-1 1 0,1-1 1,0 1-1,0-1 0,0 1 1,-1-1-1,1 0 1,0 1-1,0-1 0,0 0 1,0 1-1,0-1 0,-1 0 1,1 0-1,2 0 1,33 1-5696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11:29.91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227 1 7796,'0'0'1531,"-18"25"1097,-3 3-1929,4-5-126,0 0 0,1 2 0,2 0 0,-22 50 0,-24 99 2906,52-145-2914,1 1 0,2 0 0,1 1 0,1 32 0,3-56-530,1 1 0,0 0-1,0 0 1,1-1-1,0 1 1,0-1-1,0 1 1,1-1 0,0 0-1,1 0 1,0 0-1,0-1 1,0 1 0,11 10-1,-2-3-73,1-1-1,1-1 1,0 0 0,0-1-1,18 10 1,12 0-2216,-38-19 912,-1 0 0,1-1-1,0 0 1,0-1 0,7 0 0,12 0-5919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11:30.4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 0 3890,'0'0'7507,"-3"20"-6640,1-6-604,-3 28 1156,-1 55-1,6 151 4070,0-248-5459,0 0 0,0 0-1,0 0 1,0 0 0,0 1-1,1-1 1,-1 0 0,0 0 0,0 0-1,0 0 1,0 0 0,0 0-1,0 1 1,0-1 0,1 0-1,-1 0 1,0 0 0,0 0 0,0 0-1,0 0 1,0 0 0,1 0-1,-1 1 1,0-1 0,0 0-1,0 0 1,0 0 0,1 0 0,-1 0-1,0 0 1,0 0 0,0 0-1,0 0 1,1 0 0,-1 0-1,0 0 1,0 0 0,0 0 0,0-1-1,1 1 1,-1 0 0,0 0-1,0 0 1,0 0 0,0 0 0,0 0-1,1 0 1,-1 0 0,0 0-1,0-1 1,0 1 0,0 0-1,0 0 1,0 0 0,0 0 0,1 0-1,-1-1 1,0 1 0,0 0-1,0 0 1,0 0 0,7-9 144,0 1 1,0-1 0,-1 0-1,9-19 1,8-11 6,119-154-164,-140 193-33,0-1 0,0 1 0,0-1 0,0 1-1,0 0 1,0 0 0,0 0 0,0 0 0,0 0 0,1 1 0,-1-1-1,0 1 1,2 0 0,5 4 61,-1 0-1,1 0 1,-1 1-1,-1 0 1,1 1-1,-1-1 1,-1 1-1,1 1 1,7 11-1,0 1 33,0 1-1,15 35 1,-24-44-36,-1 0 0,0 0 0,-1 1 0,0-1-1,-1 1 1,0 0 0,-1 16 0,0 22-2573,-1-39 1345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11:31.69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62 49 96,'0'0'8108,"-5"-7"-6588,0-1-1017,4 5-330,0 0 1,-1 0-1,0 0 0,0 1 1,0-1-1,0 0 0,0 1 1,0 0-1,-1-1 0,-4-2 1,7 5-68,0 0 1,0-1 0,0 1 0,-1 0 0,1 0 0,0 0 0,0 0 0,-1 0-1,1-1 1,0 1 0,-1 0 0,1 0 0,0 0 0,0 0 0,-1 0 0,1 0 0,0 0-1,-1 0 1,1 0 0,0 0 0,0 0 0,-1 0 0,1 0 0,0 0 0,-1 0-1,1 1 1,0-1 0,0 0 0,-1 0 0,1 0 0,0 0 0,0 0 0,-1 1-1,1-1 1,0 0 0,0 0 0,0 1 0,-1-1 0,1 0 0,0 0 0,0 0 0,0 1-1,0-1 1,0 0 0,-1 1 0,1-1 0,0 0 0,0 0 0,0 1 0,-3 17 1136,3-17-1331,-11 411 6386,11-396-6167,1-1 0,1 0 0,0 1 0,1-1 0,5 15 0,-7-25-100,1 0-1,0 0 0,1 0 1,-1 0-1,1 0 0,0-1 0,7 9 1,-8-11-26,0 0 1,0-1-1,0 1 0,0 0 1,0-1-1,1 0 1,-1 1-1,0-1 0,1 0 1,-1 0-1,1 0 1,-1-1-1,1 1 1,-1 0-1,1-1 0,0 0 1,2 0-1,21 1 2,-14 0-44,0-1 0,0 0 1,0-1-1,0 0 0,0 0 1,-1-2-1,1 1 0,-1-1 1,22-10-1,-19 6-257,1 0-1,0 1 0,0 0 1,1 1-1,0 0 1,0 2-1,0 0 1,0 1-1,29-1 1,-35 4 283,1 0 0,-1 0 1,0 1-1,17 5 0,1 1 67,-25-7-33,0-1 0,0 1 0,0-1-1,0 1 1,0-1 0,1 0-1,-1 0 1,0-1 0,0 1 0,0-1-1,0 1 1,0-1 0,0 0-1,0 0 1,0 0 0,0-1-1,0 1 1,0-1 0,0 1 0,-1-1-1,1 0 1,-1 0 0,0 0-1,1 0 1,-1-1 0,0 1 0,0-1-1,0 1 1,-1-1 0,1 0-1,0 1 1,-1-1 0,0 0 0,0 0-1,0 0 1,1-5 0,1-4 84,-1 1 0,0-1 1,0 0-1,-2 0 0,1 0 1,-1 0-1,-1 0 0,-3-15 1,4 23-92,-1 0 1,0 0 0,0 1-1,0-1 1,0 0 0,-1 1-1,1-1 1,-1 1 0,0 0 0,0-1-1,0 1 1,-1 0 0,1 0-1,-1 0 1,0 1 0,-5-5-1,5 5 0,0 1-1,0 0 0,0-1 0,0 1 0,0 1 0,0-1 0,0 0 0,-1 1 0,1 0 1,0 0-1,0 0 0,-1 0 0,1 0 0,0 1 0,0-1 0,-1 1 0,1 0 0,0 0 1,0 0-1,0 0 0,-4 3 0,-8 5-43,0 1 0,1 1 0,0 0 0,1 1 1,0 0-1,1 1 0,0 0 0,-15 24 0,25-35-136,0 1 1,1-1-1,-1 1 1,1-1-1,0 1 0,0 0 1,0 0-1,0-1 1,1 1-1,-1 0 0,1 0 1,0 0-1,0 0 0,0 0 1,0 0-1,0 0 1,0-1-1,1 1 0,-1 0 1,1 0-1,0 0 1,0-1-1,0 1 0,0 0 1,1-1-1,-1 1 0,1-1 1,-1 1-1,1-1 1,4 4-1,-2-1-724,1 0 0,0 0 0,0-1 0,1 1 0,-1-1 0,1 0 1,0-1-1,0 0 0,0 0 0,0 0 0,13 3 0,12-3-5526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11:32.25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32 152 6067,'0'0'7537,"0"19"-6089,0 100 150,0-117-1566,0 0 0,0 0 0,0 0 0,0 0 0,1 0 0,-1 0 0,1 0 0,-1 0 0,1 0 0,0 0 0,0 0 0,0 0-1,0 0 1,0 0 0,0-1 0,1 1 0,-1 0 0,0-1 0,1 1 0,-1-1 0,1 0 0,0 1 0,-1-1 0,1 0 0,0 0 0,0 0 0,0 0-1,0 0 1,0-1 0,0 1 0,0-1 0,0 1 0,0-1 0,0 0 0,0 1 0,3-1 0,0 0-6,0 0 1,1 0-1,-1-1 0,0 0 1,0 0-1,0 0 0,0 0 1,0-1-1,0 0 0,0 0 1,0 0-1,-1-1 0,1 1 1,4-5-1,13-12 28,-1-2 1,-1 0-1,-1-1 0,27-40 0,49-108-562,-96 184 3764,3 29-2566,-1 4-306,-1 921 2593,-1-963-2946,1-1 1,-1 0-1,0 0 1,0 1-1,-1-1 0,1 0 1,-1 0-1,0 0 1,0-1-1,0 1 1,0 0-1,-1-1 0,1 0 1,-1 1-1,0-1 1,0 0-1,-1 0 1,1-1-1,0 1 0,-1-1 1,0 1-1,1-1 1,-1 0-1,-6 2 1,-1 1 73,-1-1-1,1 0 1,-1-1 0,0 0 0,0-1 0,0 0 0,-19 0 0,14-2-152,-1-1 0,0 0 0,1-2 0,-20-4 0,31 5-205,0 0 0,0 0-1,0 0 1,0-1 0,1 1 0,-1-1 0,1-1-1,-1 1 1,1-1 0,0 0 0,0 0-1,1-1 1,-1 1 0,-6-10 0,9 10-336,0-1 1,0 1-1,1-1 0,-1 0 1,1 1-1,0-1 0,0 0 1,1 0-1,0 1 0,-1-1 1,2-7-1,-1 6-222,0-42-5380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11:33.4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8 314 16,'0'0'11000,"-1"-2"-11266,-3-6 9229,3 3-8088,1-29 654,-1 20-1318,0 0 0,1 0-1,1 1 1,0-1 0,1 0-1,6-20 1,-4 27 168,0 0 1,0 0-1,1 1 0,0 0 1,0 0-1,9-9 0,18-21-409,-25 27 55,1 0 0,0 1 1,0 0-1,17-12 0,-23 19-49,0 1-1,0-1 1,0 1 0,0-1 0,0 1 0,0 0 0,0 0 0,0 0-1,0 0 1,4 1 0,6 0 28,83-1 10,-65 7-142,-19 15-17,-4-19 198,-5-2-48,-1 0-1,1 0 1,-1 0-1,1 1 1,0-1-1,-1 0 1,0 1-1,1-1 1,-1 0-1,0 1 1,0 0-1,0-1 1,0 1 0,0 0-1,0 0 1,0-1-1,-1 1 1,1 2-1,0 2-12,-1-5-58,0 20-3445,0-7-3367,0-7 696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11:34.2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4930,'0'0'11750,"2"7"-10326,-1-4-1262,20 85 2857,11 90 0,-26-102-1813,-6-75-1126,11-8 1924,0-17-1757,1 0 1,28-41-1,-12 19-138,48-72-88,-74 127 145,1-1 0,0 1-1,1-1 1,0 0-1,9 13 1,5 13-47,-9-10-19,0 1 1,6 33-1,-1-6 52,-11-31-109,-2-19-90,-1 1 0,0 0 0,1-1 0,-1 1-1,1 0 1,0-1 0,-1 1 0,1-1 0,1 1 0,-1-1 0,3 5 0,0-7-2980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11:35.0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8292,'0'0'12235,"4"2"-10504,52 39 3227,32 21-1952,-71-50-2812,-1 1 0,0 0 0,23 27 1,-9-10 18,-20-18-148,-1 0 0,-1 0 0,0 0 0,0 1 0,-1 0 0,-1 1 0,0 0 0,-1 0 0,5 23 1,-6-16 59,-2 0 0,0 0 1,-1 0-1,-3 29 1,1-4 116,0-36-238,-1 0-1,0 1 0,0-1 1,-1 0-1,-1-1 0,1 1 1,-2 0-1,1-1 1,-1 0-1,-1 0 0,-11 14 1,-15 29-10,21-30 6,7-12 0,0-1 0,-1 0 0,0-1 0,-1 1 0,0-1 0,-12 13 0,4-13 0,14-8 0,-1 0 0,1 1 0,-1-1 0,1 0 0,-1 0 0,1 0 0,0 1 0,-1-1 0,1 0 0,0 0 0,-1 1 0,1-1 0,0 0 0,-1 1 0,1-1 0,0 1 0,0-1 0,-1 0 0,1 1 0,0-1 0,0 1 0,0-1 0,-1 0 0,1 1 0,0-1 0,0 1 0,0 0 0,-2 3 0,0 0-230,-5 6-738,7-10 930,0 0-1,-1 0 1,1 0-1,0 0 1,0 0-1,0 1 1,0-1-1,0 0 1,0 0-1,0 0 1,0 0-1,0 0 1,0 0-1,-1 0 1,1 1-1,0-1 1,0 0-1,0 0 0,0 0 1,0 0-1,0 0 1,0 0-1,0 1 1,0-1-1,0 0 1,0 0-1,0 0 1,0 0-1,0 0 1,0 1-1,0-1 1,0 0-1,1 0 1,-1 0-1,0 0 1,0 0-1,0 0 0,0 0 1,0 1-1,0-1 1,0 0-1,0 0 1,0 0-1,0 0 1,0 0-1,1 0 1,-1 0-1,0 0 1,0 0-1,0 0 1,0 0-1,0 1 1,0-1-1,1 0 1,-1 0-1,0 0 0,13 0-5883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10.5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 83 1921,'0'0'14492,"-13"1"-5680,26 4-2383,-2-5-6437,-3 0 4,10 0 62,0 0-1,0-1 1,0-1-1,35-8 0,-35 6 13,0 1 0,1 0 0,37 1 0,140-5 400,-196 7-474,1 0 0,-1 0 1,0 0-1,1-1 0,-1 1 1,1 0-1,-1-1 0,0 1 0,1 0 1,-1-1-1,0 1 0,0 0 0,1-1 1,-1 1-1,0 0 0,0-1 0,0 1 1,1-1-1,-1 1 0,0-1 1,0 1-1,0 0 0,0-1 0,0 1 1,0-1-1,0 1 0,0-1 0,0 1 1,0-1-1,0 0 0,-1-12-1501,1-6-5619,0 7-531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18.2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 0 7523,'0'0'7615,"0"25"-4950,-13 262 3706,7-46-2439,6-221-3782,0-18-134,4-24 112,10-5-103,2 1 1,36-47 0,-40 57-47,-1 2-86,2 1 0,-1 0 0,23-17 1,-6 5-148,-28 24 245,0 0 0,0 0 0,0 0 0,0 0 0,0 0 0,0 0-1,1 0 1,-1 0 0,0 0 0,1 1 0,-1-1 0,0 1 0,1-1 0,-1 1-1,1-1 1,-1 1 0,1 0 0,-1-1 0,1 1 0,0 0 0,-1 0 0,1 0-1,-1 1 1,1-1 0,-1 0 0,1 0 0,-1 1 0,1-1 0,-1 1 0,1-1-1,-1 1 1,0 0 0,1 0 0,-1-1 0,0 1 0,0 0 0,1 0-1,-1 0 1,0 0 0,0 1 0,0-1 0,0 0 0,0 0 0,-1 1 0,1-1-1,1 2 1,3 7 101,0 1-1,0 0 0,-1 0 0,5 20 1,-6-20 96,3 9 64,-2 0 0,0 0 0,-2 0 0,1 38 0,-3-56-228,1-6-595,0 1 200,0 0 0,-1-1 1,0 1-1,0 0 0,0-1 0,0 1 0,-1-6 1,-1-10-2502,2-22-4104,0-3-3087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19.5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2049,'14'6'28184,"-14"26"-27029,-8 206 224,5 59-1379,5-155 0,7 38 0,0-57 0,3 104 0,4 173 0,-29 355 0,10-322 0,5-224 0,8 210 0,-3-334 0,0 45 0,-3 523 0,1-553 0,25 145 0,1-12 0,0 127 0,-28-314 0,-5 69 0,0-74 0,2 0 0,6 53 0,2-53 0,-4-23 0,-1 1 0,1 32 0,1 787 0,-5-680 0,1-152 0,-1-6 0,1 1 0,-1-1 0,1 0 0,-1 1 0,1-1 0,-1 0 0,1 0 0,-1 1 0,1-1 0,0 0 0,-1 0 0,1 0 0,-1 0 0,1 0 0,-1 0 0,1 0 0,0 0 0,-1 0 0,1 0 0,-1 0 0,2-1 0,3 1 0,-1 2 0,0 1 0,0-2 0,0 1 0,0 0 0,1-1 0,-1 0 0,1 0 0,-1 0 0,9 0 0,50-2 0,0 0 0,282 25 0,-319-25 0,-21-4 0,-5 4-6,0 1-1,0-1 1,0 1 0,0-1 0,0 0-1,0 1 1,0-1 0,0 1 0,0-1-1,-1 1 1,1-1 0,0 1 0,0 0-1,0-1 1,-1 1 0,1-1-1,0 1 1,-1-1 0,1 1 0,0 0-1,-1-1 1,1 1 0,0-1 0,-1 1-1,1 0 1,-1 0 0,1-1 0,-1 1-1,1 0 1,0 0 0,-1-1-1,1 1 1,-2 0 0,0-1-157,-14-11-2863,0 0-1,-15-15 1,-14-21-9913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20.5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32 7043,'0'0'15754,"11"0"-13673,131-6 1725,-105 2-4690,65-16 0,-92 19-322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20.8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9700,'0'0'12865,"3"22"-11208,4 25-26,24 84 1,-24-113-1322,-5-13-263,1 0 0,-2 1 1,1-1-1,-1 1 0,0 0 0,1 7 0,5 21-3706,-5-24-707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21.2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21 9060,'0'0'10952,"3"20"-9311,-1-5-1277,1 16 587,3-1 1,0 0-1,16 44 0,-5-38-179,-17-36-774,0 0 0,0 0 0,0 0 0,0-1 0,0 1 0,0 0 0,0 0 0,0 0 0,0 0 0,0 0 1,0 0-1,0-1 0,1 1 0,-1 0 0,0 0 0,0 0 0,0 0 0,0 0 0,0 0 0,0-1 0,0 1 1,0 0-1,0 0 0,1 0 0,-1 0 0,0 0 0,0 0 0,0 0 0,0 0 0,0 0 0,0 0 1,1-1-1,-1 1 0,0 0 0,0 0 0,0 0 0,0 0 0,0 0 0,1 0 0,-1 0 0,0 0 0,0 0 1,0 0-1,0 0 0,0 0 0,1 1 0,-1-1 0,0 0 0,0 0 0,0 0 0,0 0 0,0 0 0,0 0 1,1 0-1,-1 0 0,0 0 0,0 0 0,0 0 0,0 1 0,0-1 0,0 0 0,0 0 0,9-45-340,24-122-1,-32 162 339,0 3 4,-1 0-1,1 0 1,-1 0-1,1 0 1,0-1-1,0 1 1,-1 0-1,2 0 0,-1 1 1,0-1-1,0 0 1,1 0-1,-1 0 1,1 1-1,-1-1 1,1 1-1,2-2 0,-3 2 33,1 1 0,-1-1 0,1 1 0,-1 0 0,1 0 0,-1 0 0,1 0 0,-1 0 0,1 0 0,-1 0 0,1 0 0,-1 0 0,1 1 0,-1-1 0,1 1 0,-1-1-1,1 1 1,-1 0 0,0-1 0,1 1 0,-1 0 0,0 0 0,0 0 0,2 2 0,31 27 581,-31-26-515,15 16 170,24 33-1,-29-34-193,-10-17-42,0-2-59,8-5-6950,-1-15 1573,-7 12 2776,6-16-3810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21.6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8132,'0'0'11285,"10"21"-9087,6 20-1335,41 90 2007,-33-86-2195,-24-49-695,-1 0 0,1-1 0,0 1 0,0 0 0,0-1 0,1 1 0,0 0 0,0-1 0,0 1 0,0 0 0,0 0 0,3-6 0,1-5 31,4-21 4,-6 22-78,0 0 0,1 0 1,0 0-1,1 0 0,1 1 1,12-22-1,-17 35 61,0-1-1,0 1 0,0 0 1,0 0-1,0-1 0,0 1 1,0 0-1,0 0 0,1 0 1,-1 0-1,0 0 0,0 1 1,0-1-1,0 0 0,0 0 1,0 1-1,0-1 0,0 1 1,0-1-1,0 1 0,0-1 1,0 1-1,0 0 0,0-1 1,1 2-1,10 9 194,0 0 1,-1 1-1,13 17 0,-15-17-51,1 0 0,0-1 0,0-1 0,22 17 0,-28-25-215,-4-2-110,1 1 0,0 0 0,0 0 0,-1 0 0,1 0 1,-1 1-1,1-1 0,-1 0 0,0 0 0,1 0 0,-1 0 0,0 0 0,0 1 0,1-1 1,-1 0-1,0 0 0,0 0 0,-1 1 0,1-1 0,0 2 0,0 4-1649,0-6 1541,4 17-3773,2-8-1727,6-2-4449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22.0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1 321 11109,'0'0'5552,"14"-20"-4138,-8 11-1215,26-36 897,35-68-1,-63 105-543,-1 0-1,0 0 0,-1 0 0,0-1 1,0 1-1,0-16 0,-1 22-464,-1-1-1,0 1 1,0-1-1,0 0 0,0 1 1,0-1-1,0 1 1,-1-1-1,1 1 1,-1 0-1,0-1 1,0 1-1,0 0 1,0-1-1,0 1 1,0 0-1,0 0 0,-1 0 1,1 0-1,-1 0 1,0 0-1,0 0 1,1 0-1,-1 1 1,-3-2-1,4 2-47,1 1 0,-1 0 0,0 0 0,0 0 0,0 0 0,1 0 0,-1 0 0,0 0 0,0 0 0,0 0 0,0 0 0,1 0 0,-1 0 0,0 0 0,0 1-1,0-1 1,1 0 0,-1 1 0,0-1 0,0 1 0,1-1 0,-1 1 0,0-1 0,1 1 0,-1-1 0,1 1 0,-1 0 0,1-1 0,-1 1 0,1 0 0,-1-1 0,1 1 0,-1 0 0,1 1 0,-12 26 55,12-25-47,-5 16 61,1 1-1,1 0 1,1 0 0,0 39 0,3-56-113,0 1 1,0-1-1,0 1 0,0-1 1,0 0-1,1 1 1,-1-1-1,1 0 1,0 0-1,0 0 0,0 0 1,0-1-1,1 1 1,-1 0-1,1-1 1,-1 0-1,1 0 0,0 1 1,0-1-1,0-1 1,0 1-1,1 0 1,-1-1-1,5 2 0,2 1-7,0 0-1,1-1 1,0 0-1,0-1 0,0 0 1,19 1-1,-14-3 103,-11 1-404,1-1-1,0 0 1,-1 0-1,1 0 1,0-1 0,-1 0-1,1 0 1,-1 0-1,1-1 1,-1 0 0,0 0-1,0 0 1,1 0-1,5-5 1,25-21-5212,-12 6-1084,4-9-5041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22.3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69 10949,'0'0'11352,"6"18"-9818,21 61-523,-25-74-909,0-1 0,0 1 1,0-1-1,0 0 0,0 0 0,1 0 0,0 0 0,0 0 0,0 0 1,0-1-1,7 6 0,-7-7 2,0-1 1,0 1-1,0-1 0,0 0 1,1 1-1,-1-1 0,0-1 1,0 1-1,1-1 0,-1 1 1,1-1-1,3 0 1,-6-1-71,0 0 1,0 1-1,-1-1 1,1 0-1,0 0 1,-1 0-1,1 0 1,-1 0-1,1 0 1,-1 0-1,1 0 1,-1 0-1,0 0 1,1 0-1,-1 0 1,0 0-1,0-1 1,0 1-1,0 0 1,0-1-1,1-4 87,12-135 1227,-12 79-3312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25.3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2 334 5827,'0'0'12827,"0"0"-12764,0 1 0,0-1 1,0 0 189,-1 0-190,1 0 0,0 0 1,0 0-1,0 0 0,0 0 0,0 0 1,0 1-1,0-1 0,0 0 0,0 0 1,0 0-1,0 0 0,0 0 0,0 0 1,0 0-1,0 0 0,0 0 1,0 1-1,0-1 0,0 0 0,0 0 1,0 0-1,0 0 0,0 0 0,0 0 1,0 0-1,0 0 0,0 1 1,0-1-1,0 0 0,0 0 0,1 0 190,-1 0-189,0 0-1,0 0 0,0 0 0,0 0 1,0 0-1,0 0 0,0 0 1,0 1-1,0-1 0,1 0 0,-1 0 1,0 0-1,0 0 0,0 0 0,0 0 1,0 0-1,0 0 0,0 0 0,1 0 1,77-91 2321,-70 81-2353,-1 1 0,0-1 1,0-1-1,-1 1 0,-1-1 0,0 0 1,0 0-1,-1-1 0,0 1 0,2-17 1,-3-1 171,-1-38 0,-2 64-183,0 2-6,0 1 0,0-1 0,0 1 0,0-1 0,0 0 0,0 1 0,0-1 0,0 1-1,-1-1 1,1 1 0,0-1 0,0 0 0,-1 1 0,1-1 0,0 1 0,-1-1 0,1 1 0,0-1 0,-1 1 0,1 0 0,-1-1-1,1 1 1,0-1 0,-1 1 0,1 0 0,-1-1 0,1 1 0,-1 0 0,0 0 0,0-1 0,-21 3 522,18-1-499,1 0 1,0 0 0,0 1-1,0-1 1,-1 1 0,1 0-1,1 0 1,-1 0 0,0 0-1,0 1 1,1-1 0,-4 5-1,2 1-26,0 1-1,0 0 0,1 0 1,0 0-1,1 1 1,0-1-1,-1 13 0,0 70 248,3-90-251,0 1 7,0 0 0,0 0 0,0 0 0,1 0 0,0 0 0,-1 0 0,1 0 0,0 0 0,0 0 0,1-1-1,-1 1 1,1 0 0,-1-1 0,1 1 0,0-1 0,0 1 0,4 3 0,-1-2-5,0-1 0,0 1 0,0-1 0,0 0-1,0-1 1,1 1 0,-1-1 0,11 2 0,8 1-34,-1-2 1,1 0-1,38-2 1,-58-1 17,0 0-33,1-1 0,-1 1 0,1-1 0,-1 0 0,0 0 0,1-1 0,-1 1-1,0-1 1,7-4 0,13-15-3222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25.9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3506,'0'0'11608,"8"15"-9685,128 233 5211,-112-204-6746,50 64 0,-71-104-572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26.1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1 315 10117,'0'0'10356,"111"-107"-9043,-64 69-401,-1-6-607,-4 0-289,-5 13-16,-9 6-2129,-4 6-657,-15 13-1488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18.5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7171,'0'0'14129,"28"16"-12266,87 52-383,-110-65-1347,-1 0 0,1 0 0,-1 1 0,1-1-1,-1 1 1,0 0 0,0 1 0,-1-1 0,5 7-1,-6-7-30,-1-1-1,0 0 0,0 1 1,0-1-1,0 1 0,0-1 0,-1 1 1,0 6-1,2 7 226,1 44 418,-3-58-725,-1 1 0,1-1 1,0 0-1,-1 0 0,0 1 1,0-1-1,0 0 0,0 0 1,-1 0-1,1 0 0,-1 0 0,1-1 1,-1 1-1,0 0 0,-4 3 1,-25 27 259,30-31 93,23-2-466,0 0 79,-9 1-71,0-1 0,0 0 0,0-1 0,0-1 0,0 0 1,20-6-1,63-32-6238,-50 22-843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26.3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9332,'0'0'14167,"121"76"-12567,-93-57-623,-1-7-657,1-6-224,-14 1-96,0-7-16,-4 0-448,-1 0-1041,0 0-1680,1 0-1025,-6-13-1713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26.7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3298,'0'0'16175,"11"17"-14094,-4-3-1693,10 17 659,2 0 0,30 38 0,-48-68-1026,1 2-17,-1-1-1,1 0 0,0 1 0,0-1 0,0 0 0,1 0 0,-1 0 0,0 0 1,1-1-1,-1 1 0,1-1 0,0 1 0,-1-1 0,1 0 0,0 0 1,0 0-1,3 0 0,-4-2-77,-1-1-1,0 0 1,0 0 0,0 0 0,0 0 0,0 0-1,0 0 1,0 0 0,-1 0 0,1 0-1,-1 0 1,1 0 0,-1-4 0,3-8-66,-1 10 116,0-6-10,1 1 0,0 0 1,1 0-1,0 0 0,1 1 1,0-1-1,7-8 0,-11 16 56,0 0-1,0 1 1,0-1 0,1 1-1,-1-1 1,0 1 0,1-1-1,-1 1 1,0 0 0,1 0-1,-1 0 1,0 0-1,1 0 1,-1 0 0,0 0-1,1 0 1,-1 0 0,0 1-1,1-1 1,-1 0 0,2 1-1,23 12 736,3 6-410,39 19 1,-47-29-3669,1-1-3289,-13-7-223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27.0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89 133 11317,'0'0'8788,"19"3"-8286,0 0-281,38 2 1,-55-5-201,0 0 1,0-1-1,0 1 1,0-1-1,0 1 1,0-1-1,0 0 1,0 0-1,0 0 1,-1 0 0,1 0-1,0 0 1,-1 0-1,1 0 1,-1-1-1,1 1 1,-1-1-1,0 1 1,1-1-1,-1 1 1,0-1-1,0 0 1,0 0 0,0 1-1,-1-1 1,1 0-1,0-3 1,1-1 77,0-1 0,-1 0 0,0-1 0,0 1 0,-1-9 1,0 14 57,1-1 1,-1 1-1,-1-1 1,1 1 0,0 0-1,-1-1 1,1 1 0,-1 0-1,1-1 1,-1 1 0,0 0-1,0 0 1,0 0 0,-1-1-1,-1-2 1,0 3 31,1 0 0,0 1 0,-1-1 0,1 1 1,-1 0-1,1 0 0,-1 0 0,1 0 0,-1 0 0,0 0 0,0 1 1,0-1-1,-3 1 0,-2-1-119,0 1 0,0 0 1,0 1-1,0 0 0,0 0 1,0 0-1,1 1 0,-1 1 0,0-1 1,1 1-1,0 1 0,-1-1 1,1 1-1,1 0 0,-1 1 1,0-1-1,1 1 0,0 1 0,0-1 1,1 1-1,0 0 0,0 0 1,0 1-1,1 0 0,-7 11 0,11-17-196,0-1 0,0 0-1,0 0 1,0 0-1,0 1 1,0-1-1,0 0 1,0 0-1,-1 1 1,1-1 0,0 0-1,0 0 1,0 1-1,1-1 1,-1 0-1,0 0 1,0 1-1,0-1 1,0 0 0,0 0-1,0 1 1,0-1-1,0 0 1,0 0-1,0 0 1,1 1 0,-1-1-1,0 0 1,0 0-1,0 0 1,0 1-1,1-1 1,-1 0-1,0 0 1,0 0 0,1 0-1,-1 0 1,0 0-1,0 1 1,1-1-1,15 4-2425,19-2-3355,-11-2-1499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27.2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1 221 12598,'0'0'9380,"149"-82"-8580,-93 50-239,0 1-401,-5 6-80,-14 6-80,-4 0-1313,-15 13-1360,-8 0-2513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27.7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 10773,'0'0'8892,"4"20"-6907,-2-5-1555,2 7 262,1 0 1,1 0-1,1 0 1,11 25-1,-16-45-590,10 25 776,19 30 0,-27-51-850,-1-1 0,1 1 0,0-1 0,1 0 0,-1 0 0,1 0 0,0-1-1,0 0 1,1 0 0,-1 0 0,11 5 0,-12-7-166,-1-1 0,0 0 0,1-1-1,-1 1 1,1 0 0,0-1 0,-1 0-1,1 0 1,-1 0 0,1 0 0,-1-1 0,1 1-1,0-1 1,-1 0 0,0 0 0,1 0-1,-1-1 1,0 1 0,1-1 0,-1 1-1,0-1 1,0 0 0,0-1 0,-1 1-1,1 0 1,4-6 0,0-4 152,0-1 0,-1-1 0,0 1 0,-1-1 0,-1 0 0,4-16 0,8-87-282,-11 65-21,-6 34 878,-8 23 1361,7-2-1767,0-1 0,0 1-1,0 0 1,0 0 0,1 1 0,-1-1 0,-1 6 0,1 2-114,1 0-1,0-1 1,1 1 0,0-1 0,1 1-1,0 0 1,4 14 0,-4-21-56,0 0 0,0 0 0,1 0 0,0 0 0,0-1 0,0 1 0,0 0 0,1-1 1,-1 1-1,1-1 0,0 0 0,0 0 0,0 0 0,0 0 0,0-1 0,1 1 0,-1-1 0,1 0 0,0 0 0,7 3 0,3 0-1,-1-1-1,1-1 1,0 0-1,0-1 1,0 0-1,0-1 1,0-1-1,18-2 1,-22 1-117,0 0 0,-1-1 0,1-1 0,0 1 0,-1-2 0,0 1 0,1-1 0,-2-1 0,1 0 0,0 0-1,-1 0 1,11-11 0,-16 15-161,-1-1 0,0 0-1,0 0 1,0-1-1,-1 1 1,1 0-1,0-1 1,-1 1-1,3-5 1,-1-19-6613,-3 3 311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30.3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3057,'0'0'15618,"0"2"-14254,-1 0-1146,1 1 0,0-1 0,0 1 0,0-1 1,1 1-1,-1-1 0,0 1 0,1-1 0,0 0 1,-1 1-1,1-1 0,0 0 0,0 1 1,1-1-1,-1 0 0,2 3 0,31 42 2354,-23-33-1797,50 74 415,-61-87-1191,0 0 0,0-1 0,1 0 1,-1 0-1,0 1 1,0-1-1,0 0 1,0 1-1,1-1 1,-1 0-1,0 0 0,0 1 1,0-1-1,1 0 1,-1 0-1,0 0 1,1 1-1,-1-1 1,0 0-1,0 0 0,1 0 1,-1 0-1,0 0 1,1 0-1,-1 1 1,0-1-1,1 0 0,-1 0 1,0 0-1,1 0 1,-1 0-1,1-28-164,-1 17 164,0 0 0,1 0-1,1 0 1,-1 0 0,2 0 0,0 0 0,0 1 0,6-13 0,-8 19-9,1 0 1,0 1-1,1-1 1,-1 1-1,1-1 1,-1 1-1,1 0 1,0 0 0,0 0-1,1 1 1,-1-1-1,0 1 1,1-1-1,-1 1 1,1 0-1,0 1 1,0-1-1,0 1 1,0-1-1,0 1 1,0 1 0,0-1-1,0 0 1,0 1-1,6 0 1,-6 0 9,0 1 0,0 0 0,0 0 0,0 0 0,0 0 0,-1 1 1,1 0-1,0 0 0,0 0 0,-1 0 0,0 0 0,1 1 0,3 3 0,44 46 377,-30-30-139,21 28 512,-41-49-289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38.9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 0 2305,'-13'5'31371,"13"10"-33251,2-1 1939,1-1 0,0 1-1,1-1 1,10 24 0,0 4 146,13 50 141,94 261-220,-115-339-126,-5-10 0,0 1 0,0-1 0,0 0 0,1 0 0,0 0 0,-1 0 0,1 0 0,0 0 0,1-1 0,-1 1 0,4 3 0,-2-5-13,-4-17-2554,0 1 529,-2 0 0,0 1 1,-6-22-1,0-2-2262,1-29-4072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39.5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41 9204,'0'0'8770,"16"-4"-7813,1 0-705,18-6 852,60-8 0,-89 17-976,53-2 740,-57 3-807,0 0 0,1 0-1,-1 0 1,1 0 0,-1 0 0,1 0-1,-1 1 1,1 0 0,-1-1 0,0 1-1,1 0 1,-1 0 0,0 0 0,0 0-1,0 1 1,1-1 0,-1 0 0,2 3-1,-1 3 32,0-1-1,0 1 0,-1-1 0,0 1 0,0 0 0,-1 0 0,0 0 0,0 0 0,-1 0 1,0 0-1,0 0 0,0 0 0,-1 0 0,0 0 0,-3 12 0,-1-5 46,0-1-1,0 1 0,-1-1 0,-1 0 1,0 0-1,-14 18 0,19-26-72,2-4-88,4-1-171,0-1 111,0 0 1,0 1 0,0-2-1,-1 1 1,1 0 0,0-1-1,5-3 1,23-7 113,2 3-27,-8 3-142,38-5 0,-45 8-10,-14 1 87,0 1 0,0 0 1,0 1-1,0-1 1,0 1-1,0 0 0,-1 0 1,1 1-1,0 0 1,5 1-1,-9 0 87,0 0 1,0 0-1,0 0 0,0 0 1,0 0-1,-1 1 0,1-1 0,-1 0 1,1 0-1,-1 1 0,0-1 1,0 0-1,0 1 0,0-1 1,-1 0-1,0 4 0,1 4 241,0-2-68,0 2 33,0 1 0,0-1 0,-1 0 1,0 0-1,-1 0 0,0 0 0,0 0 0,-5 11 1,-13 21 228,-1 0 0,-2-2 0,-2-1-1,-41 49 1,57-75-195,6-10-1920,3-13-529,0 2 1522,1-11-1846,0 0 0,7-30 0,5-12-3700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39.8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2561,'0'0'16288,"4"26"-14341,0 4-1331,-1-1 69,2 1 0,1-1 0,15 46 0,3-13 415,62 115-1,-84-172-915,2 1-2766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40.2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78 1 8900,'0'0'13353,"-13"15"-12619,3-3-590,5-7-71,0 1 0,0 0 0,1 0 0,-1 0 0,1 0 0,1 1 0,-1-1 0,1 1 0,0 0 0,1 0 0,0 0 0,0 0 0,0 1 0,1-1 0,-1 11 0,1 26 795,0-25-514,0 0 0,2 0 0,3 22 0,-4-40-358,0 0 1,0 0-1,0 0 0,0 0 1,0 0-1,0 0 0,0 0 1,1 0-1,-1 0 1,0 0-1,1-1 0,-1 1 1,1 0-1,-1 0 1,1 0-1,-1-1 0,1 1 1,-1 0-1,1-1 0,0 1 1,-1 0-1,1-1 1,0 1-1,0-1 0,0 1 1,-1-1-1,1 1 0,0-1 1,0 0-1,0 1 1,0-1-1,0 0 0,0 0 1,0 0-1,-1 0 0,1 1 1,0-1-1,0 0 1,0-1-1,0 1 0,0 0 1,0 0-1,0 0 1,0-1-1,0 1 0,0 0 1,1-1-1,0-1-51,1 1 1,-1-1-1,1 1 1,-1-1-1,0 0 1,1 0-1,-1 0 1,0 0-1,0-1 0,-1 1 1,1 0-1,2-6 1,12-35-671,-11 26 356,1 1-1,9-18 1,-14 33 360,-1 1 0,0-1 0,1 0 1,-1 0-1,1 1 0,-1-1 0,1 1 0,0-1 0,-1 0 0,1 1 1,-1-1-1,1 1 0,0-1 0,0 1 0,-1 0 0,1-1 0,0 1 1,0 0-1,-1-1 0,1 1 0,0 0 0,0 0 0,0 0 0,-1 0 1,1 0-1,0 0 0,0 0 0,0 0 0,0 0 0,-1 0 0,1 0 1,0 0-1,0 1 0,0-1 0,-1 0 0,1 1 0,0-1 0,0 0 1,-1 1-1,2 0 0,26 23 855,-24-19-425,6 3 30,-9-7-411,1 0-1,0 0 0,-1 0 0,1 1 0,-1-1 0,1 0 0,-1 1 0,0-1 1,1 1-1,-1 0 0,0-1 0,0 1 0,0 0 0,0 0 0,-1-1 0,1 1 0,0 3 1,-1-4-614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19.0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 1 7972,'0'0'12568,"17"14"-10818,-1-1-1281,-6-6-196,-1 0 0,0 1-1,0 0 1,-1 0 0,0 1 0,-1 0 0,1 0 0,-2 1 0,1 0 0,8 20 0,5 18 485,-2 2 0,-2-1 1,-2 2-1,-3 0 0,6 53 0,-17-91-677,1 1 0,-2 0 0,0-1 0,0 1 0,-1-1 0,-1 0 0,-8 24 0,3-18 45,-1-1 1,0 0-1,-1-1 1,-19 25-1,-107 141 936,117-158-1008,14-24-36,4-1-31,1-4-1750,0-56-7679,0 11-1147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40.4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5170,'0'0'13495,"28"126"-11463,-10-88-479,-4-7-929,0-12-511,-4 0-113,-1-7-305,0-12-1247,-4 0-1426,4 0-2512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40.6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8404,'0'0'13606,"65"120"-12742,-51-102-623,-5 1-241,-4-6-385,4-1-1567,-4-5-2627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40.8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0 126 11509,'0'0'9317,"159"-44"-8901,-108 19-240,-9 0-176,0 12-144,-14 1-1681,-10 5-1729,-9 7-1296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41.1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7347,'0'0'7364,"10"119"-3266,8-62-1313,1 6-352,4-13-800,-4 0-721,-1-12-736,-4-13-144,-9-6-32,0-6-448,-1-7-801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41.8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0 150 2225,'0'0'16512,"12"0"-14381,3-1-1847,0 0 1,1-1-1,-1-1 0,0 0 0,0-1 1,-1-1-1,1 0 0,-1-1 0,0 0 1,-1-2-1,1 1 0,13-11 0,102-63-1538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42.0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7187,'0'0'9229,"1"19"-6930,0-11-2029,0 22 963,1 0 1,12 53-1,1-29 97,2-2 1,34 73-1,-42-109-573,-1 2-5090,-5 6-10214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42.6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1 341 4338,'0'0'13948,"1"-3"-13388,25-42 1521,-17 29-1656,0 0 1,0 0-1,6-20 1,-8 8-251,-1 0 0,-1 0-1,-2 0 1,-1-1 0,-1-35 0,-1 64-158,0-1 0,0 1 0,0 0 1,-1 0-1,1 0 0,0-1 0,0 1 1,0 0-1,0 0 0,0 0 0,0 0 1,-1 0-1,1 0 0,0-1 0,0 1 1,0 0-1,0 0 0,-1 0 0,1 0 1,0 0-1,0 0 0,0 0 0,-1 0 1,1 0-1,0 0 0,0 0 0,0 0 1,-1 0-1,1 0 0,0 0 0,0 0 1,0 0-1,-1 0 0,1 0 0,0 0 1,0 0-1,0 0 0,-1 0 0,1 0 1,0 0-1,0 1 0,0-1 0,0 0 1,-1 0-1,1 0 0,0 0 0,0 0 1,0 0-1,0 1 0,-11 8 348,7 1-344,0 1 0,1-1-1,0 1 1,0 0 0,1 0 0,0 15 0,0 73 179,2-67 110,0-25-244,0 0 0,0-1 0,1 1 0,0 0 0,0-1 0,0 1 0,1 0 0,0-1-1,4 9 1,-4-12-59,-1-1-1,1 0 0,0 1 0,0-1 0,0 0 1,1 0-1,-1 0 0,0 0 0,1 0 1,-1-1-1,1 1 0,0-1 0,-1 0 0,1 1 1,0-1-1,0 0 0,0-1 0,0 1 0,0 0 1,0-1-1,0 0 0,0 0 0,6 0 0,1 0-66,-5 1-30,-1-1-1,1 0 1,0 0-1,0 0 1,0-1-1,0 1 1,-1-1-1,1 0 1,0 0-1,-1-1 1,1 0-1,0 1 1,-1-2-1,0 1 1,0 0-1,0-1 1,0 0-1,5-3 1,31-41-4980,-16 13-1978,-5-3-3055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42.9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0 188 10837,'0'0'11496,"6"20"-9858,22 61-662,-27-76-916,1-1 0,0 0 0,0 1-1,0-1 1,0 0 0,1 0 0,0-1 0,0 1-1,5 4 1,-7-6-75,1-1-1,0 0 1,-1 0 0,1 0 0,0 0-1,0 0 1,0-1 0,0 1-1,0 0 1,0-1 0,0 0-1,0 1 1,0-1 0,3 0 0,-4-1 9,0 1 1,-1 0-1,1-1 1,-1 1 0,1-1-1,-1 1 1,1-1 0,-1 0-1,1 1 1,-1-1-1,1 0 1,-1 1 0,0-1-1,1 0 1,-1 1 0,0-1-1,0 0 1,1 1-1,-1-1 1,0 0 0,0 0-1,0 0 1,5-27 55,-4 18-27,23-194 292,-22 160-4895,-1 0-4735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43.4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0 192 3314,'0'0'12357,"12"-2"-10308,22-6-810,0-1-1,-1-2 1,62-28-1,-74 28-1352,-1-1 0,-1 0 0,0-1-1,0-1 1,29-30 0,-31 27-2292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43.7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8884,'0'0'12443,"17"5"-11560,-9-2-788,15 4 150,0-1-1,1 0 1,-1-2 0,35 3-1,-51-8-207,-1 1-1,0 0 1,1 1 0,-1-1-1,0 1 1,0 1-1,1-1 1,-1 1 0,0 0-1,6 3 1,-10-2 98,-1-1 0,1 1 0,-1 0 0,0-1 0,0 1-1,0 0 1,-1 0 0,1-1 0,0 1 0,-1 0 0,0 0 0,0 0 0,0 0 0,0 0 0,-1 5 0,1 2 219,0 34 353,-1 1 0,-3-1 0,-10 50 0,5-52-463,4-17-97,0-1-1,-17 42 0,22-65-223,0 0 0,0-1 0,0 1 0,0 0 0,-1-1 0,1 1 0,0-1 0,0 1 0,-1 0 0,1-1 0,0 1 0,-1-1 0,1 1 0,0-1 0,-1 1 0,1-1 0,-1 1 0,1-1 0,-1 1 0,1-1 0,-1 0 0,1 1 0,-1-1 0,1 0 0,-1 1 0,0-1 0,1 0 0,-1 0 0,1 0 0,-1 1 0,-1-1 0,-3-9-5272,5 9 5020,-5-17-6629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8:25.0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21 3362,'0'0'17106,"-1"-3"-15545,0 3-1406,1-1 0,0 1 0,0 0 1,0-1-1,0 1 0,-1-1 0,1 1 1,0 0-1,0-1 0,0 1 0,0 0 1,0-1-1,0 1 0,0-1 0,0 1 1,0 0-1,0-1 0,0 1 0,0 0 1,0-1-1,0 1 0,0-1 0,0 1 1,1 0-1,-1-1 0,0 1 0,0 0 1,0-1-1,1 1 0,-1 0 0,0-1 1,0 1-1,1 0 0,-1 0 0,0-1 1,0 1-1,1 0 0,-1 0 0,1-1 1,19 0 5656,-10 1-7523,382 0 2138,-384-3-1972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28.4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323 185 2577,'-5'0'25484,"7"-42"-25250,-1 30-226,0 0 0,0 0 0,-1 0-1,-1 0 1,0 0 0,-1 0 0,0 1-1,-6-21 1,7 31 0,0 0 0,0 0 1,1 0-1,-1 0 0,-1 0 1,1 0-1,0 0 0,0 0 0,0 0 1,0 0-1,0 1 0,-1-1 0,1 0 1,0 1-1,-1-1 0,1 1 0,-1 0 1,1-1-1,0 1 0,-1 0 0,1 0 1,-1 0-1,1 0 0,-3 0 0,0 0 6,0 1-1,0-1 0,0 1 0,1 0 1,-1 0-1,0 0 0,0 1 0,-5 2 0,-6 6-17,0 1 0,1 0 0,1 1 0,0 0 0,0 1 0,-15 22 0,8-9 1,2 0 0,-28 54 0,38-61 33,1 0 0,1 0 1,1 1-1,0 0 0,1 0 0,2 0 0,0 0 0,1 0 0,2 35 1,0-48-21,0-1 0,0 1 0,0-1 0,0 0 1,1 1-1,0-1 0,0 0 0,1 0 1,0-1-1,0 1 0,0 0 0,1-1 1,0 0-1,0 0 0,0 0 0,0 0 0,9 6 1,-7-6-23,1 0 0,0-1 1,0 0-1,1 0 1,-1 0-1,1-1 0,0 0 1,0-1-1,0 0 0,0 0 1,0-1-1,1 0 1,13 0-1,-20-1-60,0-1 0,0 1-1,0-1 1,0 0 0,-1 0 0,1 0 0,0 0 0,0 0-1,0 0 1,-1-1 0,1 1 0,-1 0 0,1-1 0,-1 1-1,1-1 1,-1 0 0,0 1 0,0-1 0,0 0-1,0 0 1,0 0 0,0 0 0,1-3 0,15-54-3247,-16 57 3096,7-53-5153,-6-1-3009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28.7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63 8708,'0'0'6566,"24"-6"-5360,-11 3-1095,143-42 631,-148 43-538,0 0 0,1 0 1,-1 1-1,0 0 0,18 1 936,-26 2 31,3 122 3845,-1-1-3108,3-72-1631,-5-50-360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29.2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 5026,'0'0'13916,"5"19"-12115,4 7-1280,3 13 882,13 66 0,-11-31-213,-14-73-1174,0-1-14,0 0 0,0 0 1,1 1-1,-1-1 1,0 0-1,0 0 0,0 0 1,0 0-1,0 0 1,0 0-1,0 0 0,1 0 1,-1 0-1,0 0 1,0 0-1,0 0 0,0 0 1,0 0-1,0 0 1,1 0-1,-1 0 1,0 0-1,0 0 0,0 0 1,0 0-1,0 0 1,0 0-1,1 0 0,-1 0 1,0 0-1,0-1 1,0 1-1,0 0 0,0 0 1,0 0-1,0 0 1,0 0-1,0 0 0,1 0 1,-1 0-1,0 0 1,0-1-1,0 1 0,0 0 1,0 0-1,0 0 1,0 0-1,0 0 0,0 0 1,0-1-1,0 1 1,0 0-1,0 0 1,0 0-1,0 0 0,0 0 1,0 0-1,0-1 1,0 1-1,0 0 0,2-22-29,0 0 0,2 1 0,1-1 0,0 1 0,10-23 0,-12 37-72,1 0 1,-1 0-1,1 0 1,1 1-1,-1-1 1,1 1-1,0 0 1,1 0-1,-1 1 0,1 0 1,0 0-1,8-5 1,-7 5-855,1 1 0,-1 0-1,1 0 1,0 1 0,0 0 0,12-3 0,11 4-6349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29.6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192 0 11829,'0'0'10149,"-21"13"-9455,-65 45-65,79-52-432,0 0-1,0 0 1,0 1-1,1 1 0,0-1 1,0 1-1,1 0 1,0 0-1,0 0 1,1 1-1,0 0 0,0 0 1,1 0-1,1 0 1,-4 16-1,6-24-194,0-1-1,0 1 1,0 0-1,-1-1 1,1 1-1,0 0 1,0 0-1,0-1 1,0 1-1,0 0 1,0-1-1,0 1 1,0 0-1,1-1 1,-1 1-1,0 0 1,0-1-1,1 1 1,-1 0-1,0-1 1,1 1-1,-1 0 1,0-1-1,1 1 1,-1-1-1,1 1 0,-1-1 1,1 1-1,0 0 1,1-1-18,-1 0 0,0 0 0,0 1 0,1-1 0,-1 0 0,0-1 0,0 1 0,1 0 0,-1 0 0,0 0 0,0-1 0,1 1 0,-1-1 0,0 1 0,1-1 0,5-3-114,-1 1 0,1-1 0,-1-1 0,10-9-1,0-1-210,-7 4-105,1 1 0,1 0 0,-1 1 0,22-14 0,-31 22 492,0 1 0,0-1 1,0 1-1,0-1 0,0 1 1,0-1-1,0 1 1,0 0-1,0 0 0,0-1 1,0 1-1,0 0 0,0 0 1,0 0-1,0 0 1,0 0-1,0 0 0,0 1 1,0-1-1,0 0 0,0 0 1,0 1-1,0-1 1,0 1-1,0-1 0,0 1 1,0-1-1,0 1 0,0 0 1,-1-1-1,1 1 1,0 0-1,0-1 0,-1 1 1,1 0-1,0 0 0,0 1 1,10 7 352,0-9-7309,2 0-147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30.0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90 324 9877,'0'0'2080,"-13"20"2112,-39 65-455,49-81-3457,0 0-1,1 0 1,-1 0-1,1 1 0,0-1 1,0 1-1,0-1 1,1 1-1,0 0 0,0 0 1,0 0-1,0-1 1,1 1-1,0 8 0,0 0 138,0-12-395,0 0-1,1 1 1,-1-1 0,0 0 0,1 1 0,-1-1-1,1 0 1,0 1 0,-1-1 0,1 0-1,0 0 1,0 0 0,-1 0 0,1 0 0,0 0-1,0 0 1,0 0 0,0 0 0,1 0-1,-1 0 1,0-1 0,0 1 0,0 0 0,1-1-1,-1 1 1,0-1 0,0 1 0,1-1-1,-1 0 1,3 1 0,49 2 278,-46-3-256,2 0-19,-1 0 0,1-1 0,0 0 0,-1 0 0,1-1 0,-1-1 0,0 1 0,0-1 0,0 0 0,8-5 0,-6 1-31,0 0-1,0 0 1,-1 0 0,0-2-1,-1 1 1,0-1 0,8-10-1,1-4-269,-1-1 0,-1-1 0,24-50 0,-29 49-449,0 0 1,-2-1 0,-1 0-1,-1-1 1,-1 1 0,-2-1-1,1-32 1,-4 3-501,-1 57 1298,1 0 0,-1 0 0,0 0 0,1 0 0,-1 1 0,1-1 0,-1 0 0,0 0 0,1 0 0,-1 1 0,1-1 0,-1 0 0,1 0 0,-1 1 0,1-1 0,-1 0 0,1 1 0,-1-1 0,1 1 0,-1-1 0,1 1 0,0-1 0,-1 1 0,1-1 0,0 1 0,-1-1 0,1 2 0,-8 18 667,0 1 0,2 0-1,0 1 1,2-1 0,-4 36 0,7-50-473,-3 44 1205,1-1 0,5 61 0,-2-107-1442,0 0 0,1 0 1,-1 0-1,1 0 1,0 0-1,0 0 1,1 0-1,-1-1 1,1 1-1,0 0 1,-1-1-1,2 1 1,-1-1-1,0 0 1,1 1-1,-1-1 1,1 0-1,0-1 1,0 1-1,4 2 1,-5-5-437,-1 0-1,0-1 1,1 1 0,-1-1-1,0 0 1,0 0 0,1 1 0,-1-1-1,0 0 1,0 0 0,0 0 0,0 0-1,0 0 1,0 0 0,0 0 0,-1-1-1,1 1 1,0 0 0,0-2-1,8-9-3006,12-7-2347,3-5-1558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30.2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8324,'0'0'12534,"149"0"-12534,-111 0-593,-11 0-1840,6 0-2321,-24 0-2129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30.4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44 4162,'0'0'15735,"93"0"-15735,-51-6-560,5-13-3554,4 0-4386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30.7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54 171 10501,'0'0'8446,"4"17"-4999,16 55-1843,-19-71-1560,-1 1 0,1-1 0,0 0 1,0 1-1,0-1 0,0 0 0,1 0 1,-1 0-1,0 0 0,0 0 0,1 0 1,-1 0-1,1 0 0,-1 0 0,1 0 0,-1-1 1,1 1-1,-1-1 0,1 1 0,-1-1 1,1 0-1,0 0 0,-1 1 0,1-1 1,0 0-1,-1 0 0,1-1 0,0 1 1,-1 0-1,1 0 0,0-1 0,2 0 1,3-1 114,0 1-121,-1-1 0,0 1 0,0-2 0,0 1 0,0-1 0,-1 0 0,1 0-1,-1 0 1,1-1 0,-1 0 0,0 0 0,-1 0 0,6-6 0,9-11-85,25-34 1,-44 55 46,5-6-20,0 1 0,-1-1 1,0 0-1,0-1 1,-1 1-1,0-1 1,0 0-1,0 1 1,-1-1-1,0 0 0,0-1 1,-1 1-1,0 0 1,1-14-1,-3 19 86,0 0 1,0 0-1,0 1 0,0-1 1,0 0-1,0 1 0,0-1 1,0 1-1,-1-1 1,1 1-1,0 0 0,-1 0 1,1-1-1,-1 1 0,0 0 1,1 0-1,-1 1 0,0-1 1,0 0-1,0 0 0,1 1 1,-1-1-1,-4 1 0,-48-9 1385,49 9-1319,-9-1 84,-1 0 1,1 2-1,0-1 1,0 2-1,0 0 0,0 0 1,0 2-1,-13 4 1,18-5-504,0 1 0,1 0 0,0 1 0,0 0 1,0 0-1,0 0 0,-13 14 0,13-13-3106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32.4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318 321 688,'0'0'6811,"0"-4"-4594,1-37 3224,0 19-4355,-1-1 0,0 1 0,-2 0 0,0 0 0,-2 0 1,-8-32-1,11 53-1076,-2-8 223,-1-1 1,0 1-1,0-1 0,-9-11 1,11 19-169,1 0 0,-1-1 1,0 1-1,0 0 0,0 0 0,-1 1 1,1-1-1,0 0 0,-1 1 1,1-1-1,-1 1 0,1 0 0,-1 0 1,0 0-1,1 0 0,-1 0 0,0 1 1,0-1-1,0 1 0,-4 0 1,1-1-6,1 1 1,-1 1 0,0-1 0,1 1 0,-1 0 0,1 0 0,-1 1-1,1-1 1,0 1 0,0 0 0,0 1 0,0-1 0,0 1 0,0 0-1,0 0 1,1 1 0,0-1 0,0 1 0,0 0 0,-7 9 0,-1 1-21,1 0 0,1 1 0,0 0 0,1 1 0,1 0 1,1 0-1,0 1 0,0-1 0,2 2 0,0-1 1,1 1-1,1-1 0,1 1 0,0 22 0,1-8 76,0-15-11,1-1-1,1 0 0,0 1 0,6 22 0,-6-33-91,1 0-1,0-1 1,1 1 0,-1-1-1,1 0 1,0 0-1,1 0 1,-1 0-1,1 0 1,0-1-1,0 1 1,0-1 0,1 0-1,0-1 1,9 7-1,-5-5-31,0 0 0,0-1 0,1 0 1,-1 0-1,1-1 0,0 0 0,0-1 0,0 0 0,0 0 0,17-1 0,-22-1-169,1 0-1,-1 0 0,1-1 0,-1 0 1,1 0-1,-1 0 0,0-1 1,1 1-1,-1-1 0,0-1 1,0 1-1,0-1 0,-1 1 0,1-2 1,-1 1-1,1 0 0,-1-1 1,0 0-1,0 0 0,-1 0 1,4-5-1,-3 3-815,-1 1-1,1-1 1,-1 0 0,-1-1-1,1 1 1,-1 0 0,0-1-1,2-13 1,-3-23-8758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32.4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0 0 11557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8:25.3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 5955,'0'0'17392,"5"0"-16181,337 0 4276,-227 0-7891,1 0-4894,-129-1 1303,-10-7-2718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32.6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132 0 11557,'-132'73'3682,"147"-80"2136,7-5-5628,0 1-1,37-12 1,-58 23-199,0-1 1,1 1-1,-1 0 0,0 0 1,0 0-1,0 0 1,0 0-1,1 0 0,-1 0 1,0 0-1,0 0 0,0 0 1,0 1-1,0-1 1,0 0-1,1 1 0,-1-1 1,0 1-1,0-1 0,0 1 1,0 0-1,0-1 1,1 2-1,12 25 192,-10-16 28,2 6 388,-1 0 1,0 0 0,-1 0-1,-1 1 1,1 33 0,-2 12-8176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32.9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0 146 7363,'0'0'12318,"12"17"-10885,36 56-620,-43-66-726,6 7 143,-2-12-67,-6-2-130,-2 0-135,-1-3-87,1-18 159,1 1 1,0-1 0,2 1-1,1 0 1,0 0 0,2 1-1,0-1 1,1 1 0,0 1-1,16-23 1,-24 40-100,1 0 0,-1 0 1,1 0-1,0-1 0,0 2 0,-1-1 1,1 0-1,0 0 0,0 0 0,0 0 1,0 0-1,0 1 0,0-1 0,0 0 0,0 1 1,1-1-1,-1 1 0,0 0 0,0-1 1,0 1-1,1 0 0,-1-1 0,0 1 1,0 0-1,1 0 0,-1 0 0,0 0 1,0 0-1,2 1 0,5-1-1669,14 0-3018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33.3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108 1 10629,'0'0'10004,"-17"23"-8147,-52 74-315,66-94-1453,1 0 0,0 0 0,0 0-1,0 0 1,0 1 0,1-1 0,-1 0 0,1 1-1,0-1 1,0 1 0,0 0 0,0-1-1,1 1 1,0 0 0,-1 4 0,2 0 67,-1-7-157,0 0 1,1 0-1,-1 1 1,0-1-1,1 0 1,-1 0-1,1 0 0,0 0 1,-1 0-1,1 0 1,0 0-1,0 0 1,-1-1-1,1 1 0,0 0 1,0 0-1,0-1 1,0 1-1,0 0 0,0-1 1,0 1-1,0-1 1,0 1-1,1-1 1,-1 0-1,0 0 0,0 1 1,0-1-1,0 0 1,1 0-1,-1 0 1,0 0-1,2 0 0,45-4-545,-43 3 452,0-1-1,1 1 1,-1-1-1,0 0 0,0-1 1,0 1-1,-1-1 0,1 0 1,-1 0-1,1-1 0,5-4 1,3-7-439,0 0 1,12-18-1,-15 20 78,-9 13 644,0 0 0,1 0 0,-1 1-1,0-1 1,0 0 0,1 1 0,-1-1-1,0 1 1,0-1 0,0 1 0,0 0-1,1-1 1,-1 1 0,0 0 0,0 0 0,-1 0-1,1 0 1,1 1 0,4 3 458,26-3-1305,-12-5-4513,-2-8-1371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33.7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78 337 8468,'0'0'13081,"-13"21"-10758,-40 65-453,42-61-1015,12-13-407,0-12-435,0 1 1,0-1-1,1 1 1,-1-1-1,0 0 1,0 1-1,0-1 1,0 0-1,0 0 1,1 0-1,-1 0 1,0 0-1,0 0 1,0 0-1,1-1 1,1 0-1,6 0 29,-1 1-41,-1-1 0,1 1-1,0-2 1,-1 1 0,1-1-1,-1 0 1,1-1-1,-1 0 1,0 0 0,0 0-1,0-1 1,-1 0-1,9-7 1,-4 2-219,-1 0 1,0-1-1,-1 0 0,0-1 0,-1 0 1,0 0-1,7-14 0,-3 1-222,-1-1 0,0 0-1,-2-1 1,-1 0 0,-1-1-1,-1 0 1,2-32 0,-6-47 1069,-3 116-202,0 1 0,-1-1 0,0 1 1,-4 11-1,-6 26 17,7 0 902,1 76 0,4-114-1259,1-1-1,1 0 0,-1 0 1,1 0-1,1 0 0,-1-1 1,2 1-1,-1-1 0,1 1 1,0-1-1,8 10 1,6 8 69,43 45 1,-25-32-210,-32-34-679,9 9 1542,-8-11-3275,-3-32-9816,-2-6 4573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33.9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44 2289,'0'0'14006,"121"-12"-13269,-88 5-561,4-5-176,-5 5-1665,-13 1-2241,0 6-6338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34.1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57 4114,'0'0'17928,"111"-25"-17736,-83 19-192,5 0-1553,-10-1-2624,0-5-3587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34.3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6947,'0'0'12390,"0"126"-9957,0-76 16,10 7-816,-1-13-433,5-6-239,-5-7-353,1-18-368,-6-7-224,1-6-16,-5-19-5634,0-6 895,-19-19-9171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2.049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149 1 4930,'0'0'13121,"-4"13"-11624,-48 166 2790,-36 241 0,84-399-4832,4-30-2143,6-32-1626,9-10-1321,0-10-2630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2.252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0 1 7732,'0'0'6851,"56"106"-3890,-18-62-576,-1-6-416,9 0-448,-13-7-465,-1 1-592,-4-7-416,-4-6-32,-6-1-16,-4-11-336,-9-1-1008,0-6-1217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2.447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 44 7523,'0'0'12326,"126"-6"-11365,-66 0-401,-4-1-560,-14 1 0,0 0-1393,-5 6-1840,-9-7-1201,-5 1-3490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02.2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143 1 12726,'0'0'10639,"32"16"-8843,103 54-118,-126-66-1502,0 0 0,-1 2 1,1-1-1,-1 1 0,-1 0 1,1 0-1,-1 1 0,0 0 0,-1 0 1,1 1-1,-1 0 0,-1 0 0,0 0 1,5 11-1,-8-15-107,1 1 10,-1 0 0,0 0 0,-1 0 0,1 1 0,-1-1 0,0 1 0,0-1 0,-1 1 0,0-1 0,0 1 0,0-1 0,0 1 0,-1-1 0,0 1 0,0-1 0,-3 8-1,1-3-32,-1-1 0,0 0 0,-1-1 0,1 1 0,-2-1 0,1 0 0,-14 15 0,-14 11-134,-1 0-1,-2-3 1,0 0 0,-3-3-1,0-1 1,-84 42-1,87-45-153,34-22 223,19 6-203,30 9 373,0-3-1,1-2 0,1-2 1,-1-3-1,69 3 0,-116-10-290,0 0 0,0 0 0,0 0-1,0 0 1,0 0 0,0 0 0,0 0 0,0 0 0,0 0-1,0-1 1,0 1 0,0 0 0,0-1 0,-1 1-1,1-1 1,0 1 0,0-1 0,0 1 0,0-1-1,-1 0 1,1 1 0,0-1 0,0 0 0,0-1 0,3-24-7646,-4-8-5263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8:25.8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8340,'0'0'15209,"8"5"-14352,43 22 111,2-2 1,99 33-1,-18-17-789,-133-41-124,0 0-1,0 0 1,0 0-1,0 0 1,0 0 0,-1 0-1,1 1 1,0-1 0,0 0-1,0 1 1,0-1-1,0 0 1,-1 1 0,1-1-1,0 1 1,0 0-1,-1-1 1,1 1 0,0 0-1,-1-1 1,1 1 0,-1 0-1,1-1 1,-1 1-1,1 0 1,-1 0 0,0 0-1,1 0 1,-1-1 0,0 1-1,1 0 1,-1 0-1,0 0 1,0 0 0,0 0-1,0 0 1,0 1 0,-1 3 279,-1 0 0,0-1 1,0 1-1,0-1 1,0 1-1,-5 5 0,3-3-706,-103 198 1219,43-76-512,-26 77-287,70-156-45,2 7 105,16-42-6424,2-39-1282,0-2-5232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2.897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10 0 1217,'0'0'18344,"-2"19"-17106,-6 193 2953,8-212-4196,3 23 186,-3-22-207,0-1 1,1 1-1,-1 0 0,0-1 0,1 1 1,-1-1-1,1 1 0,-1-1 0,1 1 1,-1-1-1,1 1 0,-1-1 0,1 1 0,-1-1 1,1 0-1,0 1 0,-1-1 0,1 0 1,-1 0-1,1 1 0,0-1 0,-1 0 1,1 0-1,0 0 0,0 0 0,-1 0 1,1 0-1,1 0 0,-2-1-18,1 1 0,0-1 0,0 0-1,-1 0 1,1 0 0,-1 0 0,1 0-1,-1 0 1,1 0 0,-1 0 0,1 0 0,-1 0-1,0 0 1,0 0 0,1 0 0,-1 0-1,0-2 1,2-4-56,8-23-83,2-6-475,10-46-1,-22 83 656,0-1 0,0 0 0,0 0 0,0 1-1,1-1 1,-1 0 0,0 1 0,0-1-1,0 0 1,0 0 0,1 1 0,-1-1 0,0 0-1,0 0 1,0 0 0,1 1 0,-1-1-1,0 0 1,0 0 0,1 0 0,-1 0 0,0 1-1,1-1 1,-1 0 0,0 0 0,0 0 0,1 0-1,-1 0 1,0 0 0,1 0 0,-1 0-1,0 0 1,1 0 0,-1 0 0,0 0 0,0 0-1,1 0 1,-1 0 0,0 0 0,1 0-1,-1-1 1,0 1 0,0 0 0,1 0 0,-1 0-1,0 0 1,0-1 0,1 1 0,-1 0-1,0 0 1,0 0 0,1-1 0,-1 1 0,0 0-1,0 0 1,0-1 0,0 1 0,0 0 0,1-1-1,-1 1 1,0 0 0,0 0 0,0-1-1,0 1 1,0 0 0,0-1 0,0 1 0,0 0-1,0-1 1,17 28 616,-13-21-355,2 4-73,1 0 0,1-1 0,-1 1 0,1-2 0,1 1 0,0-1 0,0 0 0,1-1 1,0 0-1,11 6 0,-7-3-1238,-5-3-2491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3.481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 1 9620,'0'0'9893,"12"0"-9805,171 0 208,-182 0-285,0 0 0,-1 0 0,1 1 0,0-1 0,-1 0 0,1 0 0,0 1 0,-1-1 0,1 0 0,0 1 0,-1-1 0,1 1 0,-1-1 1,1 1-1,0-1 0,-1 1 0,0-1 0,1 1 0,-1-1 0,1 1 0,-1 0 0,0-1 0,1 1 0,-1 0 0,0-1 0,0 1 0,1 0 0,-1-1 0,0 1 0,0 0 0,0 0 0,0-1 0,0 2 0,0 34 679,-1-20-274,1 215 2305,1-230-2710,-1 0 1,1 0-1,-1 0 1,1 0-1,0 0 0,-1 0 1,1 0-1,0 0 0,0 0 1,0 0-1,0 0 1,0-1-1,0 1 0,0 0 1,0 0-1,0-1 1,0 1-1,0-1 0,1 1 1,-1-1-1,0 0 0,0 1 1,0-1-1,2 0 1,-1 1-97,1-1 0,-1 1 1,0-1-1,0 1 1,0-1-1,1 0 0,-1 0 1,0 0-1,0 0 1,1-1-1,-1 1 0,0-1 1,0 1-1,3-2 1,-2-1-691,0-1 1,1 0-1,-1-1 1,-1 1-1,1 0 1,-1-1-1,0 0 1,0 1-1,0-1 0,0 0 1,-1 0-1,2-9 1,2-17-8542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3.668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0 57 8180,'0'0'12325,"135"0"-12293,-79-7-32,-5-5-1632,1-1-3507,-1-12-6258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4.029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61 1 7876,'0'0'14131,"-10"19"-12586,-30 59-704,38-75-809,0 0 1,1 1 0,0-1 0,0 0-1,0 1 1,0-1 0,0 0 0,1 1 0,0-1-1,-1 1 1,1-1 0,1 7 0,0-9-29,-1 1 1,1-1-1,-1 1 1,1-1-1,0 1 1,-1-1-1,1 0 1,0 1-1,0-1 1,0 0-1,0 1 1,0-1-1,0 0 1,1 0-1,-1 0 1,0 0-1,1 0 1,2 1-1,3 0-110,0 0 0,0 0 0,0 0 0,1-1 0,-1 0 0,0-1 0,15 0 0,-15 0-62,-1 0 26,0-1 0,0 0 0,0 0 0,0-1-1,0 0 1,-1 0 0,1 0 0,0 0 0,-1-1 0,1 0-1,-1 0 1,0-1 0,0 0 0,0 0 0,-1 0 0,5-4-1,-1-1-173,0 0-1,-1-1 0,0 0 0,0 0 0,-1 0 0,0-1 0,6-16 1,-7 15 4718,-8 33-2762,3-18-1617,0-1-1,1 1 0,-1-1 1,1 1-1,-1-1 0,1 1 0,0-1 1,0 1-1,0-1 0,0 0 1,0 1-1,0-1 0,1 0 1,-1 0-1,1 0 0,0 0 0,3 3 1,-1-2 22,0 1 0,1-1 1,0 0-1,0 0 0,0-1 1,0 1-1,10 2 1,-3-2-899,-1 0 0,0-1 0,14 1 0,24-3-10068,-26-6 935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4.382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3 0 9700,'0'0'2834,"0"19"2091,-1 9-3278,0 6 399,0 0 0,6 40 0,-4-69-1916,0 1 0,1-1 1,0 0-1,0 0 0,0 0 1,0 0-1,1 0 0,0 0 1,0 0-1,0-1 0,1 1 1,7 6-1,-9-9-209,-1 0 0,1-1 0,0 1-1,0-1 1,1 1 0,-1-1 0,0 0 0,0 0-1,1 0 1,-1 0 0,1 0 0,-1 0 0,0-1-1,1 1 1,-1-1 0,1 0 0,0 0 0,-1 0 0,1 0-1,-1 0 1,1 0 0,-1-1 0,1 1 0,-1-1-1,0 0 1,1 0 0,-1 0 0,0 0 0,1 0-1,3-3 1,31-29-1594,-31 27 1355,0 0 1,0 0-1,1 0 0,0 1 0,0 0 0,8-4 0,-5 7 4,1 27 2581,-6-15-471,-4-8-1858,0 0 0,0-1 1,0 1-1,0 0 0,0-1 1,0 1-1,0 0 0,0-1 1,1 0-1,-1 1 0,2 0 1,10 1-4460,6-7-3531,3-6-2969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4.599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0 1 9764,'0'0'10981,"14"125"-8403,5-74-914,4-1-239,-5-6-545,1-6-511,-5-7-321,-5-12-48,1 0-224,-6-13-1633,-4 0-1297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5.148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207 264 6131,'0'0'10639,"-25"10"-8710,-79 35-651,99-42-1091,-1 1-1,1 0 1,0 1-1,0-1 1,0 1-1,1 0 1,0 0-1,0 0 1,0 0-1,0 1 1,1 0-1,0 0 1,0 0 0,1 0-1,0 0 1,0 0-1,0 1 1,1-1-1,-1 9 1,-1-5 225,2-6-248,1-1 0,-1 1 0,1-1-1,-1 1 1,1-1 0,0 1 0,0 4-1,1-7-139,-1 0-1,0-1 1,0 1-1,1 0 1,-1 0-1,1-1 1,-1 1-1,0-1 0,1 1 1,-1 0-1,1-1 1,-1 1-1,1-1 1,0 1-1,-1-1 1,1 1-1,0-1 0,-1 1 1,1-1-1,0 0 1,-1 1-1,1-1 1,0 0-1,0 0 0,-1 0 1,1 1-1,0-1 1,0 0-1,-1 0 1,1 0-1,0 0 1,1 0-1,7-1 6,-1 0 1,0-1-1,0 0 0,0 0 0,0 0 1,0-1-1,0 0 0,0-1 1,-1 0-1,0 0 0,0 0 0,0-1 1,0 0-1,-1-1 0,7-6 1,12-13-301,-2-2 1,26-35 0,-47 59 228,14-19-353,-2 1 0,0-2 0,-1 0 0,-2 0 1,0-1-1,-1 0 0,-2-1 0,0 0 0,-2-1 0,4-30 1,-9 38 383,-1 17 46,-1 1 0,1 0 1,0 0-1,0-1 1,0 1-1,0 0 0,-1 0 1,1 0-1,0 0 0,0-1 1,-1 1-1,1 0 0,0 0 1,0 0-1,-1 0 0,1 0 1,0 0-1,0 0 0,-1 0 1,1 0-1,0-1 0,-1 1 1,1 0-1,0 1 0,0-1 1,-1 0-1,1 0 0,0 0 1,0 0-1,-1 0 0,1 0 1,0 0-1,-1 0 0,1 0 1,0 0-1,0 1 0,0-1 1,-1 0-1,1 0 0,0 0 1,0 0-1,0 1 0,-1-1 1,1 1-1,-4 2 58,0 0 0,1 1 0,-1-1 0,1 1 0,0 0 0,0 0 0,1 1 0,-1-1 0,-2 7 0,-18 45 609,23-53-624,-7 21 327,2-1 0,1 1 0,1 1-1,1-1 1,1 0 0,1 0 0,3 25 0,-2-42-373,0 0 0,0 0 0,1 0 0,0 0 0,0-1 0,1 1 0,0-1 0,0 1 0,0-1 0,1 0 0,0 0 0,8 8 0,-9-10-47,1 0 0,0-1 0,0 1 0,0-1 0,0 0 0,0 0 0,1-1 0,-1 1 0,1-1 0,0 0 0,0 0 0,0-1 0,0 1 1,0-1-1,0 0 0,0-1 0,7 1 0,-7-1-248,1 1 1,-1-1 0,0-1-1,1 1 1,-1-1 0,1 0-1,-1-1 1,0 1-1,0-1 1,0 0 0,0 0-1,0 0 1,0-1 0,0 0-1,-1 0 1,1 0 0,-1 0-1,0-1 1,0 0 0,5-5-1,32-34-5014,1-1-2500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5.581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0 214 9812,'0'0'11665,"16"4"-11089,-15-3-570,4 1 25,0-1-1,1 1 1,-1-1 0,1 0 0,-1 0-1,1 0 1,0-1 0,-1 0 0,1 0-1,0-1 1,-1 1 0,1-1 0,-1 0 0,1-1-1,-1 1 1,0-1 0,1 0 0,-1-1-1,0 1 1,0-1 0,9-6 0,2-4-249,-1 0 0,0-1 1,0-1-1,-1 0 1,-1-1-1,17-27 0,-30 42 232,1 1-1,-1 0 1,0-1-1,0 1 0,1-1 1,-1 1-1,0 0 1,0-1-1,0 1 0,0-1 1,0 1-1,0-1 1,0 1-1,0-1 0,0 1 1,0 0-1,0-1 1,0 1-1,0-1 0,0 1 1,0-1-1,0 1 1,-1 0-1,1-1 0,0 1 1,0-1-1,0 1 1,-1 0-1,1-1 0,0 1 1,-1 0-1,1-1 1,0 1-1,-1 0 0,1-1 1,0 1-1,-1 0 1,1 0-1,0-1 0,-1 1 1,1 0-1,-1 0 1,1 0-1,-1 0 0,1 0 1,0-1-1,-1 1 1,1 0-1,-1 0 0,1 0 1,-1 0-1,1 0 1,-1 0-1,1 1 0,0-1 1,-1 0-1,0 0 1,-26 3 988,22-1-904,0 0 1,0 0-1,0 0 1,0 0-1,1 1 1,-1 0-1,1 0 1,0 0-1,0 0 1,0 1-1,0 0 1,0 0-1,1 0 0,0 0 1,0 0-1,0 1 1,0-1-1,1 1 1,0 0-1,0 0 1,0 0-1,0 0 1,-1 7-1,-1 6 374,1-1-1,0 1 0,2 0 1,0 0-1,2 26 1,-1-41-451,0-1 0,0 0 1,1 0-1,-1 1 1,1-1-1,-1 0 1,1 0-1,0 0 0,0 0 1,0 0-1,0 0 1,0 0-1,0 0 1,1 0-1,-1 0 1,1 0-1,-1-1 0,1 1 1,2 1-1,-1-1-10,1 0 0,-1-1-1,0 1 1,1-1 0,-1 0-1,1 0 1,-1 0 0,1 0-1,-1-1 1,1 1 0,4-1-1,2 0-74,-1-1-1,0 0 1,1 0-1,-1-1 1,0 0-1,0-1 1,0 0-1,16-8 1,-3-3-1175,-1-2 0,-1 0 1,-1-1-1,0-1 1,25-30-1,-18 19-2060,-19 23 2089,-5 5 970,-1 0 0,1 0-1,-1-1 1,0 1 0,0 0-1,0-1 1,0 1 0,0-1-1,0 1 1,0-1-1,0 1 1,0-1 0,-1 1-1,1-1 1,0-3 0,-3 25 5255,11 34-1838,-9-53-3096,3 9 612,0 1 0,0-1 1,1 1-1,0-1 0,1 0 1,8 12-1,-12-20-662,0 0-1,1 0 1,-1 0-1,1 0 1,-1 0-1,1 0 1,0 0 0,0-1-1,0 1 1,0-1-1,0 1 1,0-1-1,0 0 1,0 0-1,0 0 1,1 0 0,-1 0-1,0 0 1,1-1-1,-1 1 1,1-1-1,-1 0 1,1 1 0,-1-1-1,1 0 1,-1-1-1,1 1 1,-1 0-1,0-1 1,1 1-1,-1-1 1,1 0 0,-1 0-1,0 0 1,0 0-1,4-2 1,4-4-14,-1-2 0,1 1 0,-1-1 1,0-1-1,11-16 0,-5 7-53,9-9-263,39-51-554,-57 70-141,0 0 0,0-1 0,-1 1-1,-1-1 1,1-1 0,4-16 0,-7-1-6916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8.169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3 0 1985,'0'0'14919,"0"13"-12697,-1 3-1707,0 2 751,1 1 1,3 34-1,-3-49-1162,0-1 1,1 0 0,-1 0-1,1 1 1,0-1 0,0 0 0,0 0-1,0 0 1,0 0 0,1 0-1,-1 0 1,1-1 0,0 1 0,0 0-1,0-1 1,0 1 0,1-1-1,-1 0 1,0 0 0,1 0-1,0 0 1,-1 0 0,1 0 0,6 2-1,-3-2-113,0-1-1,1 1 0,-1-1 1,1-1-1,0 1 1,-1-1-1,1 0 0,7-1 1,-11 0-54,1 0-1,-1 0 1,0 0 0,1 0 0,-1-1-1,0 0 1,0 1 0,0-1 0,0 0 0,0 0-1,0-1 1,0 1 0,-1-1 0,1 1-1,-1-1 1,0 0 0,3-4 0,71-126-2165,-70 121 1855,-2 5 875,-3 16 198,0-1-617,0 0 0,1-1-1,0 0 1,1 0-1,-1 0 1,1 0-1,0 0 1,1-1-1,0 0 1,0 1-1,0-1 1,1 0-1,6 5 1,-8-7-719,1-1 1,0 1 0,0-1-1,0 0 1,0 0 0,7 2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8.582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0 27 9236,'0'0'13465,"7"19"-12358,24 59-480,-30-74-613,1 0 0,-1 0 0,1 0 0,0 0 0,0 0 0,1 0 0,-1-1-1,1 1 1,0-1 0,0 0 0,0 0 0,0 0 0,1 0 0,-1 0 0,1-1 0,0 1 0,-1-1-1,9 3 1,-10-4-104,0-1-1,-1 1 0,1-1 0,0 0 1,0 0-1,0 0 0,-1 0 1,1 0-1,0 0 0,0 0 0,0 0 1,-1-1-1,1 1 0,0-1 1,-1 1-1,1-1 0,0 0 1,-1 1-1,1-1 0,-1 0 0,1 0 1,-1 0-1,1-1 0,1-1 1,2-2-92,0-1 0,0-1 0,-1 1 0,6-10 0,-4 5-18,19-33-673,-19 31 537,0 1 0,1 0 0,0 1 0,17-19 0,-24 29 339,0 1-1,0 0 1,1-1 0,-1 1 0,0 0 0,1 0 0,-1-1 0,0 1 0,1 0 0,-1 0 0,0-1 0,1 1 0,-1 0 0,0 0-1,1 0 1,-1-1 0,1 1 0,-1 0 0,0 0 0,1 0 0,-1 0 0,1 0 0,-1 0 0,0 0 0,1 0 0,-1 0 0,1 0 0,-1 0-1,0 0 1,1 0 0,0 1 0,1 2 226,9 26 1251,-3-5-356,-6-18-967,1-1 0,0 0 0,0 0 0,0 0 0,0 0-1,1 0 1,-1-1 0,1 0 0,1 1 0,-1-1 0,0-1 0,1 1 0,0-1-1,9 5 1,6 3-1595,-2-2-1697,-1-5-4102,-7-4-215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9:04.4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369 816 5202,'0'0'18830,"-22"-19"-16557,-68-56-611,87 73-1577,1 0 0,-1 0 0,1 0 0,-1 0-1,0 1 1,0-1 0,0 1 0,0-1 0,0 1-1,0 0 1,0 1 0,0-1 0,0 0 0,0 1-1,0 0 1,-1-1 0,-5 2 0,7 0-36,-1 0 0,0 0 0,1 0 0,-1 1 0,1-1 1,-1 1-1,1 0 0,0-1 0,0 1 0,0 0 0,0 1 0,-2 1 1,-1 2 23,-14 16 13,1 2 0,1 0 0,1 1-1,1 1 1,1 0 0,2 1 0,0 1 0,2 0 0,-7 33 0,13-45-18,1 1 0,1-1 0,1 0 0,1 21 0,0-34-67,0 0-89,3-3-45,5-1 131,0 1 0,1-1 0,-1 0 1,0-1-1,0 0 0,0-1 0,-1 1 0,1-1 0,-1-1 1,1 1-1,-1-2 0,0 1 0,0 0 0,-1-1 0,11-10 1,5-6 53,-2-1 1,-1-1 0,0-1 0,-2 0 0,20-36 0,-4-4-57,26-70 0,-32 59-52,-3-1 1,-3-1-1,-4-1 1,-3-1-1,-4 0 0,1-159 1,-13 283 315,-11 63 0,1-10-124,-2 89 377,11 215 1,4-382-510,10 37 0,0 5-4,-3-33 794,-4-17-2242,-2-2-6590,-2-24 691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9.099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 25 6403,'0'0'13118,"1"18"-11376,3 57-424,-4-71-1249,0 0 1,1 0-1,-1-1 0,1 1 1,0 0-1,0 0 1,0 0-1,1 0 0,-1-1 1,1 1-1,0-1 0,0 1 1,0-1-1,0 0 0,1 0 1,-1 0-1,1 0 1,3 3-1,-5-6-78,0 1 0,0-1 0,-1 0 1,1 1-1,0-1 0,0 0 0,0 1 0,0-1 0,0 0 1,0 0-1,0 0 0,0 0 0,0 0 0,0 0 0,0 0 1,0-1-1,0 1 0,0 0 0,0 0 0,0-1 0,0 1 1,-1 0-1,1-1 0,0 1 0,0-1 0,0 1 0,-1-1 1,2-1-1,21-22-373,-19 19 337,40-58-428,-32 43 59,0 1 0,29-31-1,-33 47 400,-5 17 834,0-4-322,1 0 0,0 0 0,10 15 1,-11-21-406,-1 1 0,1-1 0,0-1 1,0 1-1,1 0 0,-1-1 1,1 1-1,-1-1 0,1 0 0,6 3 1,-7-5-138,-1 0 1,0 0-1,1 0 1,-1 0 0,1-1-1,0 1 1,-1-1 0,1 0-1,-1 0 1,1 0-1,-1 0 1,1 0 0,0 0-1,-1-1 1,1 1-1,-1-1 1,1 0 0,-1 0-1,0 0 1,5-2 0,1-2-325,-1-1 0,0 0 0,0 0 0,10-11 0,-13 12 227,0 0 1,0 1-1,0 0 1,1 0 0,0 0-1,-1 0 1,1 1-1,1 0 1,9-4-1,-13 6 204,0 1-1,1 0 0,-1 0 1,0 0-1,1 0 0,-1 0 1,1 1-1,-1-1 0,0 1 1,1-1-1,-1 1 0,0 0 1,0 0-1,0 0 0,0 0 0,1 0 1,-1 1-1,-1-1 0,1 1 1,0-1-1,0 1 0,-1-1 1,1 1-1,1 2 0,-1-1 27,0-1 0,0 0 0,1 0 0,-1 0-1,0 0 1,1 0 0,-1 0 0,1-1-1,0 1 1,-1-1 0,1 0 0,0 0 0,0 0-1,0 0 1,0 0 0,4 0 0,1-1-43,-7 0-323,1 1 0,-1-1 0,0 0 0,1 0-1,-1 0 1,0 0 0,1 0 0,-1 0 0,0-1 0,1 1-1,-1 0 1,0-1 0,1 1 0,-1-1 0,0 1 0,0-1-1,0 1 1,1-1 0,-1 0 0,0 0 0,0 0 0,1-1-1,7-14-6145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9.279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0 0 5314,'0'0'14535,"19"107"-12662,-15-94-817,-4-7-639,5-6-417,0 0-753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9.494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 0 8388,'0'0'11957,"60"0"-11813,-46 0-144,5 0-896,4 0-2289,0 0-2098,1 0-5394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9.917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 43 6883,'0'0'12833,"2"0"-12289,67 1 354,105-4 714,-152 1-1738,1-1-1,-1-1 0,0-1 1,-1-1-1,36-15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50.134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5 1 304,'0'0'18393,"-5"125"-15944,5-87-769,0-13-575,0 0-369,10-6-400,-6-13-336,5 1 0,-9-1-48,5-6-2801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50.329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 76 7587,'0'0'10998,"177"6"-7861,-103-31-1648,1 6-449,-10 1-832,-9 5-192,-14 7-16,-14 6-1136,-10 0-1169,-13 0-913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50.531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0 1 7139,'0'0'7876,"0"107"-4034,0-76-1553,0-6-529,5-6-719,4-6-737,-4-7-256,0 0-48,-5 1-1425,9-1-2208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50.802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0 241 1697,'0'0'14342,"21"-13"-12410,2-1-1581,-7 5-235,-1-1 0,0-1 0,0 0 0,-1-1 0,0 0 0,16-20 0,-19 19-271,-1 0 1,0 0-1,-1-1 0,14-27 0,-22 40 172,-1 1-1,0-1 1,1 1-1,-1-1 0,0 1 1,0-1-1,0 0 1,1 1-1,-1-1 0,0 1 1,0-1-1,0 1 1,0-1-1,0 0 0,0 1 1,0-1-1,0 1 1,0-1-1,0 0 0,0 1 1,0-1-1,-1 1 1,1-1-1,0 1 0,0-1 1,-1 1-1,1-1 1,0 1-1,-1-1 0,1 1 1,0-1-1,-1 1 1,1-1-1,-1 1 0,1 0 1,-1-1-1,1 1 1,-1 0-1,1-1 0,-1 1 1,1 0-1,-1 0 1,1-1-1,-1 1 0,1 0 1,-1 0-1,1 0 1,-1 0-1,0 0 0,1 0 1,-1 0-1,-2 0 94,0-1 1,1 2-1,-1-1 0,1 0 0,-1 0 0,1 1 1,-1-1-1,1 1 0,0 0 0,-5 2 0,4 0-61,-1-1-1,1 1 0,1 1 1,-1-1-1,0 0 1,1 1-1,-1-1 0,1 1 1,0 0-1,1-1 0,-1 1 1,0 0-1,1 0 1,0 0-1,0 1 0,0 4 1,-2 9 566,1 0 0,0 26 0,2-38-514,0-1 0,0 1 0,1-1-1,-1 0 1,1 0 0,0 1 0,1-1-1,-1 0 1,1 0 0,0 0 0,0 0-1,1 0 1,-1-1 0,1 1 0,0-1 0,1 0-1,-1 0 1,1 0 0,-1 0 0,1 0-1,0-1 1,1 1 0,-1-1 0,1 0-1,-1-1 1,1 1 0,0-1 0,0 0 0,0 0-1,0 0 1,0-1 0,0 0 0,0 0-1,9 0 1,-8 0-195,0-1-1,0 0 0,1 0 1,-1-1-1,0 0 0,0 0 0,0 0 1,0-1-1,0 0 0,0 0 1,0-1-1,0 1 0,6-5 1,-1-1-908,0-1 0,-1 0 0,0 0 0,0-1 0,9-12 1,19-27-7750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51.035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0 1 6931,'0'0'12574,"4"22"-10416,0 6-1581,-2-10-165,2 0 0,0 0 0,0 0-1,11 23 1,-6-11 360,-7-23-757,0 0 0,0 0 0,1 0 0,0 0 0,0 0 1,5 8-1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51.867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37 1 2609,'0'0'15359,"-3"14"-13502,-11 70 1527,-5 123 1,18-105-2852,1-101-584,2-1 6,-1-1 0,0 0-1,0 1 1,1-1-1,-1 0 1,0 0-1,0 0 1,0 1 0,0-1-1,0 0 1,0-1-1,0 1 1,0 0 0,0 0-1,0 0 1,-1 0-1,2-3 1,3-3-90,16-19-89,-8 8-396,1 0-1,1 2 1,1-1 0,1 2-1,29-23 1,-42 36 526,-1 1 0,1-1 0,0 1 0,-1 0 0,1 0 0,0 0 0,0 0 0,0 1 0,0 0 0,0-1 0,6 2 0,-8-1 121,0 0 1,0 0 0,0 0 0,0 1 0,0-1 0,0 1 0,0-1 0,0 1 0,0 0 0,0 0 0,0 0 0,0 0 0,-1 0 0,1 0 0,0 0 0,-1 1 0,1-1 0,-1 0 0,1 1 0,1 3 0,0 1 73,0 1 0,-1-1 1,0 1-1,-1 0 1,1-1-1,-1 1 1,-1 0-1,1 0 1,-1 0-1,0 0 0,-1 0 1,0 0-1,0 0 1,0 0-1,-1-1 1,0 1-1,0 0 1,-1-1-1,0 1 0,0-1 1,0 0-1,-1 0 1,0 0-1,0-1 1,0 1-1,-1-1 1,0 0-1,0 0 0,0-1 1,0 0-1,-1 0 1,0 0-1,0 0 1,0-1-1,0 0 0,-1 0 1,1-1-1,-1 1 1,1-1-1,-1-1 1,-10 2-1,16-3-305,-1 1 1,0-1-1,0 0 0,0 1 0,0-1 0,1 0 0,-1 0 1,0 0-1,0-1 0,0 1 0,0 0 0,1-1 0,-1 1 1,0-1-1,0 1 0,-3-3 0,5 2-231,-1 0 0,0-1 0,1 1 0,-1-1-1,0 1 1,1 0 0,0-1 0,-1 1 0,1-1 0,0 1 0,0-1 0,0 1 0,0-1-1,0 1 1,0-1 0,0 1 0,0-1 0,1 1 0,-1-1 0,1 1 0,-1-1-1,2-1 1,9-26-9700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9:05.0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356 1 6963,'0'0'16923,"-11"0"-14861,-3 1-1775,1 0 1,-1 1-1,1 0 0,0 1 1,0 1-1,-18 7 0,-15 6 259,0-2 0,-56 9 0,79-19-423,22-4-123,0-1 0,0 0 0,0 1 0,0-1 0,1 1 0,-1-1 0,0 1 0,0-1 0,0 1 0,1-1 0,-1 1 0,0 0 0,1-1 0,-1 1 0,1 0 0,-1 0 0,1-1 0,-1 1 0,1 0 0,-1 0 0,1 0 0,0 0 0,-1 0 0,1-1 0,0 1 0,0 0-1,0 1 1,0 33-242,1-16 130,-1-13 98,0 0-1,1 0 1,0 0-1,0 0 0,1-1 1,-1 1-1,1-1 1,0 1-1,1-1 0,-1 0 1,1 1-1,0-1 1,1-1-1,-1 1 0,1 0 1,0-1-1,0 0 0,0 0 1,1 0-1,5 4 1,31 22 55,2-1 1,1-2-1,77 34 0,-69-36-36,-35-16-199,1 0 0,0-2 1,1-1-1,0 0 0,0-1 0,0-1 0,0-1 0,1 0 0,25-1 0,-46-13-5929,-10-13-653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52.211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127 13 1793,'0'0'9914,"-17"18"-6363,-50 58-387,62-71-2907,1 0 1,0 0-1,1 0 1,-1 0-1,1 1 0,0-1 1,0 1-1,0 0 1,1 0-1,0 0 1,0 0-1,1 0 1,0 0-1,0 1 1,0-1-1,1 1 0,0 7 1,0-12-237,1-1 0,-1 1-1,1-1 1,-1 0 0,1 1 0,0-1 0,0 0 0,0 1-1,0-1 1,0 0 0,0 0 0,0 0 0,0 0-1,0 0 1,0 0 0,0 0 0,1 0 0,-1 0 0,0-1-1,1 1 1,-1 0 0,1-1 0,-1 1 0,0-1 0,1 0-1,-1 1 1,1-1 0,-1 0 0,1 0 0,0 0 0,1 0-1,3 0-19,0 1-1,0-1 1,0 0-1,-1-1 0,1 0 1,0 1-1,8-4 1,-3-2-122,1-1 0,-2-1 1,1 0-1,-1 0 1,0-1-1,-1 0 0,0-1 1,-1 0-1,9-12 1,-4 6-407,-1 0 0,-1-1 0,0 0 1,-1 0-1,-1-1 0,8-23 1,-16 39 776,4 12 1498,7 17-761,-8-15-645,0-2 1,1 1 0,0 0-1,1-1 1,0 0 0,11 13-1,-15-22-430,-1 0 0,0 0-1,0 0 1,1 0-1,-1 0 1,1-1 0,-1 1-1,1 0 1,-1-1-1,1 1 1,0-1 0,1 1-1,-3-1-258,1 0 1,0 0-1,-1 0 0,1 0 0,-1 0 1,1 0-1,0 0 0,-1 0 1,1 0-1,-1-1 0,1 1 0,0 0 1,-1 0-1,1 0 0,-1-1 0,1 1 1,-1 0-1,1-1 0,-1 1 0,1 0 1,-1-1-1,1 0 0,8-15-6085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52.444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1 189 10213,'0'0'6568,"0"18"-3441,2 57-1569,-2-74-1514,0 1 1,0 0 0,1 0-1,-1 0 1,0-1-1,1 1 1,0 0-1,-1 0 1,1-1-1,0 1 1,0 0 0,0-1-1,0 1 1,0-1-1,0 1 1,0-1-1,0 0 1,1 1-1,-1-1 1,0 0 0,1 0-1,-1 0 1,1 0-1,-1 0 1,1 0-1,0-1 1,-1 1-1,1 0 1,0-1 0,0 1-1,0-1 1,2 1-1,0-1-20,0 0 0,0 0 0,0-1-1,0 1 1,0-1 0,0 0 0,0 0-1,-1 0 1,1 0 0,0-1 0,6-3-1,1-3-114,0 0-1,-1-1 1,1 0 0,-2-1-1,1 0 1,-1 0-1,-1-1 1,0 0-1,-1 0 1,9-18-1,-6 7-839,-1 1 0,-1-1 0,-1 0 0,0-1 0,3-31 0,-9 41-2516,-1 6-2132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52.780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0 234 1217,'0'0'9260,"23"-8"-6275,0 0-2254,-12 5-489,1 0-1,0-2 0,-1 1 1,0-1-1,0-1 0,0 0 1,-1-1-1,0 0 0,0 0 0,11-12 1,-11 8-73,0 0 0,0 0 0,9-16 0,-16 22-110,0 0-1,0 0 1,-1-1-1,0 1 1,0-1 0,0 0-1,0 1 1,-1-1-1,0 0 1,0-10-1,-1 16 8,0-1 0,0 0 0,0 0 0,-1 1 0,1-1 0,0 1 0,0-1 0,-1 0 0,1 1 0,0-1 0,-1 1 0,1-1 0,-1 0-1,1 1 1,-1-1 0,1 1 0,-1-1 0,1 1 0,-1 0 0,1-1 0,-1 1 0,0 0 0,1-1 0,-1 1 0,0 0 0,1 0 0,-1-1 0,0 1 0,1 0-1,-1 0 1,0 0 0,-1 0 0,1 0 34,-1 0 0,1 0-1,-1 0 1,0 0 0,1 0 0,-1 0-1,1 0 1,-1 1 0,1-1 0,-1 1-1,0-1 1,1 1 0,-3 1 0,1 1-1,0 1 0,0-1 0,0 1 1,1 0-1,0 0 0,-1 0 0,1 0 1,1 0-1,-1 0 0,1 1 0,-1-1 1,1 0-1,0 1 0,1 0 1,-1 7-1,0 4 630,1 0 1,0 0-1,4 22 1,-4-35-673,1 0 0,-1-1 1,1 1-1,0 0 1,0-1-1,0 1 0,0-1 1,0 1-1,1-1 0,-1 1 1,1-1-1,-1 0 0,1 0 1,0 1-1,0-2 1,0 1-1,0 0 0,0 0 1,1 0-1,-1-1 0,0 0 1,1 1-1,-1-1 1,1 0-1,4 1 0,4 1 13,0-1 0,1 0 0,-1-1 0,0-1 0,12 0 0,-12 0-92,-3-1-88,0 0 0,0 0 0,0 0 0,0-1 0,0 0 0,-1-1 0,1 0 0,-1 0 0,11-6 0,6-6-1954,29-23 0,-50 36 1809,1-1-459,1 0 0,-1-1-1,1 0 1,-1 0 0,0 0-1,-1 0 1,1-1 0,-1 0 0,0 1-1,4-8 1,-1-12-3773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53.164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1 113 9012,'0'0'11803,"3"9"-10965,11 24-356,-13-32-468,0 1 0,1-1 0,-1-1 0,0 1 0,1 0 0,-1 0 0,1 0 0,-1-1 0,1 1 0,-1-1 0,1 1 0,-1-1-1,1 1 1,0-1 0,-1 0 0,1 0 0,-1 0 0,1 0 0,0 0 0,-1 0 0,1 0 0,-1-1 0,1 1 0,2-2 0,0 2 3,6-2-66,-1-1 0,0 1 0,0-1 0,0-1 0,0 0 0,-1 0-1,11-7 1,57-45-862,-22 15 321,-43 35 497,19-19-193,-28 23 499,-2 5 609,1 4-581,0 0 0,1 0 1,-1 0-1,1-1 0,0 1 0,1-1 0,0 1 0,0-1 0,0 0 1,1 0-1,0 0 0,0-1 0,0 1 0,1-1 0,-1 0 0,1 0 1,9 6-1,23-3 383,-31-5-598,-1 0 0,0 0 0,0 0 0,0 1 0,0 0 0,6 6-1,-10-9-198,-1-14-5016,0-5-1820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8:20.068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85 7 2561,'0'0'12777,"-2"18"-10451,1-8-1952,-14 108 2747,-24 140 2351,19-117-5115,17-131-346,2-8-6,0 0-1,1 0 0,-1 0 0,1 0 0,-1 0 1,1 0-1,0 0 0,-1 1 0,1-1 0,0 0 1,1 2-1,3-90-42,30-159 0,-21 171-265,-4 32 258,-9 42 47,0 0 0,1-1 0,-1 1 1,0 0-1,0 0 0,0-1 0,1 1 1,-1 0-1,0 0 0,0 0 0,0-1 1,1 1-1,-1 0 0,0 0 0,0 0 1,1 0-1,-1-1 0,0 1 0,1 0 1,-1 0-1,0 0 0,0 0 0,1 0 1,-1 0-1,0 0 0,1 0 0,-1 0 1,0 0-1,1 0 0,-1 0 0,0 0 1,0 0-1,1 0 0,-1 1 0,5 1 66,-3 0-58,0 0 0,0 0-1,-1 0 1,1 0 0,-1 0 0,1 0-1,-1 0 1,0 1 0,0-1 0,0 0-1,0 1 1,0-1 0,0 4 0,5 9 37,15 34 243,35 68 597,-49-104-823,0-1-1,1-1 1,0 0 0,1 0-1,0-1 1,1 0 0,11 9-1,-20-17-58,1-1-1,-1 0 0,1 0 1,-1 0-1,1 0 0,-1 0 1,1 0-1,0 0 0,-1-1 0,1 1 1,0-1-1,0 1 0,-1-1 1,1 1-1,0-1 0,0 0 1,3 0-1,-5 0 17,23-274 1696,-8 144-1713,-11 70-95,-4 59-2,0 9-6406,0 10 1259,0 6-2174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8:20.536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118 0 5282,'0'0'18113,"-16"24"-17377,-52 81 142,63-97-698,1 0 0,0 1 0,0 0 0,0-1 1,1 1-1,1 0 0,-1 1 0,1-1 0,1 0 0,0 1 1,0-1-1,1 1 0,1 12 0,0 5 43,1-27-237,0 0 0,1 0 0,-1 1 0,0-1 0,1 0 0,-1-1 0,0 1-1,0 0 1,1-1 0,2-1 0,6-6-95,-2 0 0,1-1 0,-2-1 0,1 0-1,-1 0 1,0 0 0,-1-1 0,9-18 0,9-12-565,-4 12-732,32-35 0,-53 63 1392,1 1 1,-1 0-1,0-1 1,0 1-1,0 0 1,1-1-1,-1 1 1,0 0-1,1-1 1,-1 1-1,0 0 0,1 0 1,-1 0-1,0-1 1,1 1-1,-1 0 1,0 0-1,1 0 1,-1 0-1,0 0 1,1 0-1,-1-1 1,1 1-1,-1 0 1,0 0-1,1 0 1,-1 0-1,1 1 1,-1-1-1,1 0 1,4 11 135,-6 27 954,1-29-652,0 11 455,-1-16-811,0 1 1,1 0-1,0 0 0,0-1 1,0 1-1,1 0 1,-1-1-1,1 1 1,0 0-1,1-1 1,-1 1-1,1-1 1,0 1-1,0-1 1,0 0-1,1 0 1,-1 0-1,4 4 0,-5-7-125,11 10-3215,-10-9 2380,0-1 0,0 0-1,0 0 1,0 0 0,0 0 0,0 0 0,0 0 0,0-1 0,0 1 0,4 0 0,20 0-10174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8:20.729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89 0 6995,'0'0'12278,"-84"126"-9781,79-101-560,5-12-849,0 5-543,10-11-289,8-1-160,10-6-32,5 0-64,13 0-96,6-25-897,-6-7-1296,10-18-1296,-10 0-4355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8:21.095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 1 2993,'0'0'15461,"0"17"-12735,0 279 4342,-1-295-7071,1 0 1,0 0 0,0 0-1,0-1 1,0 1 0,0 0 0,0 0-1,1 0 1,-1 0 0,0 0-1,0 0 1,1 0 0,-1 0 0,0 0-1,1 0 1,-1-1 0,1 1-1,-1 0 1,1 0 0,0 0 0,0 0-19,0-1 0,-1 0 0,1 0 0,-1 0 1,1 0-1,0 0 0,-1 0 0,1 0 0,-1 0 0,1 0 1,0 0-1,-1-1 0,1 1 0,-1 0 0,1 0 1,0-1-1,-1 1 0,1 0 0,-1 0 0,1-1 0,-1 1 1,1-1-1,0 1 0,33-37-1124,-26 27 1050,3-3-133,3-3-482,0 1 0,20-16-1,-30 27 613,0 1-1,1 0 0,0 0 0,-1 0 0,1 0 0,0 1 0,0 0 0,0 0 0,0 0 1,1 1-1,-1 0 0,0 0 0,9 0 0,-12 1 285,0 1-1,0 0 1,-1 0-1,1 0 1,0 0-1,-1 0 1,1 1-1,-1-1 1,1 0-1,-1 1 1,0-1 0,1 1-1,-1 0 1,0-1-1,1 4 1,16 28 1701,-13-23-2180,8-7-5595,-6-3 4049,10 0-5116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8:21.380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66 18 272,'0'0'21781,"-10"-4"-20213,5 1-1311,-22-7 424,26 10-661,1 0 1,-1 0-1,0 0 0,0 0 1,1 0-1,-1 0 0,0 0 1,0 1-1,0-1 0,1 0 1,-1 1-1,0-1 0,1 0 1,-1 1-1,0-1 0,1 1 1,-1-1-1,0 1 0,1-1 1,-1 1-1,1 0 0,-1-1 1,1 1-1,-1 0 0,1-1 1,0 1-1,-1 0 0,1-1 1,0 1-1,0 0 0,-1 0 1,1-1-1,0 1 0,0 0 1,0 0-1,0 0 0,0 1 1,-5 60 1223,5 107 1,1-146-1035,2 9-54,2 0-1,1-1 0,1 0 0,2 0 0,1-1 0,28 58 0,-37-85-189,1 0-1,-1 0 0,0 0 1,1 1-1,-1-1 0,-1 0 1,2 6-1,-2-7-883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8:21.549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1 107 7251,'0'0'12166,"140"-25"-11142,-94 13-655,1-7-369,-1 6-993,-4-6-3889,-5 0-5763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9:05.6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0 3858,'0'0'15140,"-1"9"-13163,-5 227 3478,7-160-4558,-1 260 1462,3-280-2130,-1-43-671,-1-35-1811,-1-4-1580,0-8-3195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8:22.700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11 70 4802,'0'0'3615,"-1"21"563,-2 8-2853,-2 76 3203,5-104-4440,-1 0-1,1 0 0,0 0 0,0 0 0,0 0 0,0 0 0,0 0 0,0 0 0,0 0 0,0 0 0,1 0 0,-1 0 0,0 0 0,0 0 0,1 0 0,-1 0 0,1 0 1,-1 0-1,1 0 0,-1 0 0,1-1 0,0 1 0,-1 0 0,1 0 0,0-1 0,0 1 0,-1 0 0,1-1 0,0 1 0,0-1 0,0 1 0,0-1 0,0 1 0,0-1 1,0 0-1,0 1 0,0-1 0,0 0 0,0 0 0,0 0 0,0 0 0,0 0 0,0 0 0,0 0 0,0 0 0,0 0 0,0 0 0,0 0 0,0-1 0,0 1 1,0-1-1,1 1 0,2-2 9,0 0 0,1 0 0,-1 0 0,0-1 0,0 0 1,0 1-1,-1-1 0,1 0 0,5-7 0,-3 1 23,0 1-1,0-2 0,-1 1 0,0 0 0,-1-1 1,0 0-1,0 0 0,-1 0 0,-1-1 0,0 1 1,0-1-1,0-17 0,-2 26-14,0-1 1,0 0-1,-1 0 0,1 0 1,-1 1-1,0-1 0,0 0 0,0 1 1,0-1-1,0 0 0,0 1 1,-1 0-1,1-1 0,-1 1 1,0 0-1,1 0 0,-1 0 1,0 0-1,0 0 0,-1 0 0,1 0 1,0 1-1,-1-1 0,1 1 1,-1 0-1,-2-2 0,-3 0-164,0 1 0,0-1 0,0 1-1,-1 1 1,1-1 0,-1 2 0,-11-1-1,12 4-1481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8:22.919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 0 5314,'0'0'16840,"60"138"-14583,-46-106-928,-4-7-705,-1-6-576,-4-7-48,-1 1-336,1-7-1441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8:23.317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159 1 9812,'0'0'9720,"-22"19"-7922,-71 61-101,88-75-1526,0 0 0,1 0 0,-1 0 0,1 1 0,0-1 0,0 1 0,-3 6 1,6-8-105,0-1 0,0 1 0,0-1 1,1 1-1,-1 0 0,1-1 0,0 1 1,0 3-1,0-5-62,0-1-8,0 0 0,0 0-1,1-1 1,-1 1 0,0 0-1,1-1 1,-1 1 0,0 0-1,1-1 1,-1 1 0,1-1-1,-1 1 1,1 0 0,-1-1 0,1 1-1,0-1 1,-1 1 0,1-1-1,0 0 1,-1 1 0,1-1-1,0 0 1,-1 1 0,1-1-1,0 0 1,0 0 0,-1 0 0,1 0-1,0 1 1,0-1 0,-1 0-1,2-1 1,26 1-233,-28 0 234,7-1-139,0-1-1,0 1 1,-1-1-1,1 0 1,-1-1-1,1 0 1,-1 0 0,0 0-1,0-1 1,10-7-1,2-5-1003,30-32 1,-6 6-536,-42 41 1688,1 0 0,0 1-1,-1-1 1,1 1 0,0-1-1,-1 1 1,1-1 0,0 1 0,0 0-1,-1 0 1,1-1 0,0 1-1,0 0 1,0 0 0,-1 0 0,1-1-1,0 1 1,0 0 0,0 0 0,0 0-1,-1 1 1,1-1 0,0 0-1,0 0 1,0 0 0,-1 1 0,1-1-1,0 0 1,0 1 0,-1-1-1,1 0 1,0 1 0,0-1 0,-1 1-1,1-1 1,-1 1 0,1 0-1,0-1 1,-1 1 0,1 0 0,-1-1-1,0 1 1,1 1 0,18 37 1655,-16-32-1372,9 28 1363,0 1-1,9 53 0,-15-48-1125,-1-1 0,-1 48 1,-4-86-547,0-1 0,-1 1 0,1 0 0,0 0 0,-1-1 1,1 1-1,-1 0 0,0 0 0,0-1 0,0 1 0,0-1 0,0 1 1,0-1-1,0 1 0,0-1 0,0 0 0,-1 1 0,1-1 0,0 0 1,-1 0-1,1 0 0,-1 0 0,0 0 0,1 0 0,-1-1 0,0 1 0,1 0 1,-1-1-1,0 1 0,-2-1 0,-7 2-702,0 0-1,-1-1 1,-18 0-1,25-1 270,3 0 175,0 0 0,0 0 0,0 0 0,0 0 0,0 0-1,0 0 1,0-1 0,0 1 0,0 0 0,0-1 0,0 0 0,1 1 0,-1-1 0,0 0 0,0 0 0,1 0 0,-1 0 0,0-1 0,1 1 0,-1 0 0,1-1 0,0 1 0,-1-1 0,1 1 0,0-1 0,0 1 0,0-1 0,0 0 0,-1-3 0,-10-41-6437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8:23.791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0 378 6563,'0'0'5864,"26"-13"-3396,87-43-1364,-101 49-1054,-1 0-1,0 0 0,0-1 1,-1 0-1,16-17 0,-20 18-142,0-1 0,-1 1 0,-1-1 0,1 0 0,-1 0 0,5-14 1,-9 21 138,0 1 0,1-1 0,-1 1 0,0-1 1,0 1-1,0 0 0,0-1 0,0 1 1,0-1-1,0 1 0,0-1 0,0 1 1,0-1-1,0 1 0,-1-1 0,1 1 0,0-1 1,0 1-1,0-1 0,-1 1 0,1 0 1,0-1-1,0 1 0,-1-1 0,1 1 1,0 0-1,-1-1 0,1 1 0,0 0 1,-1-1-1,1 1 0,-1 0 0,1 0 0,-1-1 1,1 1-1,0 0 0,-1 0 0,1 0 1,-1 0-1,1 0 0,-1 0 0,1-1 1,-1 1-1,1 0 0,-1 0 0,0 1 0,-29-1 1495,22 0-1194,3 1-196,0 0 0,0 0 0,0 1 0,0 0 0,0 0 0,0 0 0,0 0 1,1 1-1,-1 0 0,1 0 0,0 0 0,0 0 0,0 1 0,0-1 0,0 1 0,1 0 0,0 0 0,-6 9 0,6-8 49,-1 0 0,1 0-1,0 0 1,1 1 0,-1-1-1,1 1 1,0-1 0,0 1-1,1 0 1,0 0 0,0 0-1,0 0 1,1 0 0,-1 0-1,2 0 1,-1 0 0,2 7-1,-2-12-191,1 0 0,-1 0 0,1 0 0,0 0-1,-1 0 1,1 0 0,0 0 0,0 0 0,-1 0 0,1 0-1,0 0 1,0 0 0,0-1 0,0 1 0,1 0-1,-1-1 1,0 1 0,0-1 0,0 1 0,0-1 0,0 0-1,1 1 1,1-1 0,33 2-39,-27-2 40,1-1-66,0 0 1,0 0 0,0-1 0,0 0-1,-1 0 1,1-1 0,-1-1-1,0 1 1,10-7 0,9-6-1365,37-29 0,13-7-2137,-76 51 3511,1-1 0,0 0 0,-1 1 0,1 0 0,0-1 1,0 1-1,0 0 0,0 1 0,0-1 0,0 0 0,0 1 1,0 0-1,0 0 0,1 0 0,3 0 0,-4 1 282,-1 0 0,0 1-1,0-1 1,1 0-1,-1 1 1,0-1 0,0 1-1,-1 0 1,1-1-1,0 1 1,0 0 0,-1 0-1,1 0 1,-1 1-1,0-1 1,0 0 0,2 4-1,-2-3-6,1 1 0,-1-1 0,1 0 0,0 0 0,0-1 0,0 1 0,0 0 0,1-1 0,-1 1 0,4 2 0,-4-5-227,-1 1 0,0 0 0,1-1 0,0 1 0,-1-1 0,1 0 0,-1 0 0,1 1 1,-1-1-1,1 0 0,0 0 0,-1-1 0,1 1 0,-1 0 0,1 0 0,0-1 0,-1 1 0,1-1 1,-1 1-1,1-1 0,-1 0 0,0 0 0,1 1 0,-1-1 0,0 0 0,2-1 0,33-26-196,35-33 0,-18 14 38,-51 45 94,0 0 0,0-1 0,0 1 0,0-1 0,0 0 0,-1 0 0,1 0 0,-1 0 0,1 0 0,-1 0-1,0 0 1,0 0 0,-1 0 0,1 0 0,0-4 0,0-32-4202,-1 3-3659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35.7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 0 2305,'0'0'14217,"-1"24"-12600,-3 147 1232,-14 266 2007,15-418-5134,-1 11 2361,6-27-1054,4-15-747,49-101-231,105-161 1,-145 250-136,51-69-489,-43 62 311,-22 30-191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36.2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0 359 4178,'0'0'13697,"17"-19"-12819,115-131 37,-108 124-808,-5 7-133,28-37 0,-43 51 101,-1-1-1,1 1 1,-1-1-1,0 0 1,0-1-1,-1 1 1,0 0-1,0-1 1,0 1-1,-1-1 1,1-12-1,-2 17 916,-5 2-807,0 1 0,-1 0 0,1 0 1,0 0-1,0 1 0,0 0 0,0 0 0,0 0 0,0 1 0,0-1 0,1 1 0,-1 0 0,1 1 0,0-1 0,0 1 0,0 0 1,-4 5-1,-8 11-132,1 0 0,-18 32 0,20-30 502,9-16-391,1 1 0,-1 0 0,1-1 0,0 1 0,1 1 0,-4 12 0,6-18-144,0-1 0,-1 1 0,1 0 0,0-1 0,0 1 0,0 0 0,0-1 0,0 1 0,1 0 0,-1-1 0,0 1 0,1 0 0,-1-1 0,1 1 0,0-1 0,-1 1 0,1-1 0,0 1 0,0-1 0,0 0 0,0 1 0,0-1 0,0 0 0,0 0 0,1 0 0,-1 0 0,0 0 0,1 0 0,-1 0 0,1 0 0,-1 0 0,1-1 0,-1 1 0,1 0 0,2 0 0,7 1-167,-1 0 0,1 0 0,0-1 0,0 0-1,0-1 1,0 0 0,-1-1 0,1 0 0,0 0-1,15-5 1,-12 1-1043,0 0-1,0 0 1,-1-1-1,15-10 1,13-9-5718,-3 0-3711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36.5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1 113 4994,'0'0'9170,"0"18"-5014,0 6-2945,-1-13-592,1 1 1,1 0-1,0-1 1,1 1-1,4 18 1,-6-27-359,1 0 0,0 1 0,0-1 0,0 0 1,1 0-1,-1 0 0,3 5 0,-3-7-157,0 0-1,0-1 1,0 1 0,1 0 0,-1 0 0,0-1-1,0 1 1,0 0 0,0-1 0,1 1-1,-1-1 1,0 1 0,1-1 0,-1 0 0,0 0-1,1 1 1,-1-1 0,0 0 0,3-1 0,-1-1-66,0-1 1,0 0-1,-1 0 1,1 0-1,-1-1 1,0 1 0,1 0-1,0-5 1,5-5 46,64-102 361,-2 1-2890,-68 107-509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38.3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 6 2673,'6'-5'29137,"-4"4"-29362,-1 1 321,3 1-88,0 0 0,0 0 0,0-1 0,0 0 0,0 0-1,0 0 1,1 0 0,5-1 0,9-1 15,-15 3-25,0-1 1,0 1 0,0 0 0,-1 0-1,1 1 1,0-1 0,-1 1 0,1-1-1,-1 1 1,1 0 0,-1 1 0,5 3-1,26 14 3,-34-19 12,1-1 1,0 1 0,0-1 0,0 1-1,-1 0 1,1-1 0,0 1-1,-1 0 1,1 0 0,0 0 0,-1-1-1,1 1 1,-1 0 0,1 0 0,-1 0-1,0 0 1,1 0 0,-1 0 0,0 0-1,0 0 1,0 0 0,0 0 0,0 0-1,0 0 1,0 0 0,0 0 0,0 0-1,0 0 1,0 0 0,-1 0-1,1 0 1,0 0 0,-1 0 0,1 0-1,0-1 1,-2 2 0,-17 37 153,17-36-157,-126 212 302,123-205-327,-1-1 0,1 1-1,1 1 1,0-1-1,0 0 1,1 1-1,0 0 1,-1 19 0,11-29-204,-7-1 214,10 1-119,1 0-1,0-2 0,-1 1 1,1-1-1,-1 0 1,0-1-1,1-1 0,-1 0 1,0 0-1,0 0 0,0-2 1,12-6-1,-11 4-247,20-16-4210,-29 21 3763,0 1 1,-1-1-1,1 0 1,-1 0-1,1 0 1,-1 0 0,0 0-1,0 0 1,0 0-1,0-1 1,0 1-1,0 0 1,0-5-1,0-12-8740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38.5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13 9044,'0'0'16392,"103"0"-16328,-66-6-64,5 6-304,-10-7-1521,-4 7-1217,-9 0-1744,4 0-2257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39.0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 7171,'0'0'12499,"0"20"-10596,-3 10-1094,1-4 110,2 0 0,1 29 1,0-49-810,0 0 0,0 0 0,0 0 1,1 0-1,0 0 0,0 0 1,0-1-1,1 1 0,0-1 1,0 0-1,0 1 0,1-1 1,4 4-1,-6-6-138,0-1-1,0 0 1,0 0 0,1 0 0,-1-1 0,1 1-1,-1-1 1,1 1 0,0-1 0,-1 0-1,1 0 1,0 0 0,0 0 0,0 0 0,0-1-1,0 1 1,0-1 0,0 0 0,0 0 0,0 0-1,0 0 1,0-1 0,0 1 0,-1-1-1,1 1 1,0-1 0,0 0 0,0 0 0,0-1-1,2-1 1,9-6-286,0-1 0,-1-1 0,0 0 0,-1-1-1,15-18 1,3-2-437,-25 34 840,0 11 204,3 27 651,-2-16-130,-6-21-720,1 0 0,0 0 0,0 0 0,0 0 0,0 0 0,1-1 1,-1 1-1,1 0 0,-1-1 0,1 1 0,0-1 0,0 1 0,0-1 0,4 3 0,-2-3-76,0 0 1,-1-1-1,1 0 0,0 0 0,0 0 0,0 0 1,0-1-1,0 0 0,0 1 0,7-2 0,-6 0-19,-1 0 0,1 0-1,0 0 1,-1-1-1,1 0 1,-1 0 0,1 0-1,-1 0 1,0-1 0,0 1-1,0-1 1,0 0 0,0-1-1,-1 1 1,0-1-1,1 1 1,-1-1 0,-1 0-1,1 0 1,2-6 0,3-3-64,0 0 1,-1-1 0,-1 0 0,0-1 0,4-17 0,-8 19 61,0 0 0,-1 0 0,-1-22 0,0 22 7,0 11-60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9:07.0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482 1 4770,'0'0'13943,"-16"13"-12327,-54 43-263,48-39-626,-2-2-1,0 0 1,-1-2 0,0 0-1,-1-2 1,-36 10 0,27-8-251,-55 26 1,32-6-264,58-32-210,0-1 0,-1 0-1,1 0 1,0 0 0,0 0-1,-1 0 1,1 0 0,0 0-1,0 0 1,0 1 0,-1-1 0,1 0-1,0 0 1,0 0 0,0 0-1,0 1 1,0-1 0,-1 0-1,1 0 1,0 0 0,0 1-1,0-1 1,0 0 0,0 0-1,0 1 1,0-1 0,0 0-1,0 0 1,0 0 0,0 1-1,0-1 1,0 0 0,0 0-1,0 1 1,0-1 0,0 0-1,0 0 1,0 1 0,0-1-1,0 0 1,0 0 0,0 0-1,0 1 1,1-1 0,-1 0-1,0 0 1,0 0 0,0 1-1,0-1 1,1 0 0,-1 0-1,0 0 1,0 0 0,0 0-1,0 1 1,1-1 0,-1 0-1,0 0 1,1 0 0,18 7-190,-10-4 173,48 16 80,329 100 1499,-326-105-1448,110 31 462,-168-45-2184,-4-4-392,-11-7-2379,3 2 1106,-4-9-4435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39.9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1 330 3922,'-1'3'21105,"9"0"-20280,9-4-657,0-1 0,-1-1 0,1 0 1,0-1-1,-1-1 0,0 0 0,0-2 0,15-7 1,-3-1-125,-1 0 0,-1-2 1,38-30-1,-57 41-101,0-1 1,0 0-1,-1 0 0,1-1 0,-2 0 0,1 0 0,-1 0 1,0-1-1,-1 0 0,0 1 0,0-2 0,-1 1 1,0 0-1,-1-1 0,0 1 0,-1-1 0,1 1 0,-2-1 1,0-10-1,0 19 63,0 0-1,0 1 1,0-1 0,0 1 0,0-1 0,0 0 0,0 1-1,0-1 1,-1 0 0,1 1 0,0-1 0,0 1 0,-1-1-1,1 1 1,0-1 0,-1 0 0,1 1 0,-1 0-1,1-1 1,-1 1 0,1-1 0,-1 1 0,1-1 0,-1 1-1,1 0 1,-1-1 0,1 1 0,-1 0 0,0 0 0,1 0-1,-1-1 1,1 1 0,-1 0 0,0 0 0,1 0 0,-1 0-1,0 0 1,1 0 0,-1 0 0,0 0 0,1 0 0,-1 0-1,1 0 1,-2 1 0,-1 0 23,1-1-1,-1 1 1,0 0-1,1 0 1,-1 0 0,1 1-1,0-1 1,-1 1 0,1-1-1,0 1 1,-3 2-1,-5 8 1,-1 1-1,1 0 1,1 0-1,-10 21 1,14-26 46,1 1 1,0 1 0,1-1 0,0 0 0,0 1-1,1 0 1,0-1 0,0 16 0,2-14 15,-1-3 17,1 0-1,0 0 1,1 1 0,0-1 0,4 15 0,-4-20-78,1 1-1,0-1 1,0 0 0,0 0 0,0 0-1,1 0 1,-1 0 0,1 0-1,-1-1 1,1 1 0,0-1 0,0 0-1,0 0 1,1 0 0,4 3 0,-4-3-63,6 3 38,1 1 1,0-1 0,19 6 0,-27-11-268,1 1 1,-1 0-1,1-1 0,-1 0 1,1 0-1,0 0 0,4 0 0,-6-1-133,0 1-1,0-1 0,1 1 0,-1-1 1,0 0-1,0 0 0,0 0 1,-1 0-1,1 0 0,0-1 0,0 1 1,0 0-1,1-3 0,23-25-3792,6-8-1794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40.1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57 1 7940,'0'0'8211,"-42"106"-3633,28-74-1600,14-13-1137,0-13-817,0-25-8307,0-6 768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40.2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7 896,'0'0'22907,"0"-6"-22891,9 6-288,19 6-1953,0 7-2850,9 6-4241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40.8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301 1 3522,'0'0'16087,"-24"23"-14356,-77 76 252,51-43-545,47-52-1369,1 0 1,0 0-1,-1 0 0,1 0 1,1 1-1,-1-1 0,1 1 1,-2 7-1,3-12-94,0 0-1,0 1 1,0-1-1,0 1 1,0-1 0,0 0-1,0 1 1,0-1 0,0 0-1,0 1 1,0-1-1,0 0 1,0 1 0,0-1-1,0 0 1,1 1 0,-1-1-1,0 0 1,0 0-1,0 1 1,1-1 0,-1 0-1,0 0 1,0 1 0,1-1-1,-1 0 1,0 0-1,1 0 1,-1 1 0,0-1-1,0 0 1,1 0 0,-1 0-1,0 0 1,1 0-1,-1 0 1,0 0 0,1 0-1,-1 1 1,0-1 0,1 0-1,-1-1 1,1 1-1,-1 0 1,0 0 0,1 0-1,17-4-395,-9-1 310,0-1 1,0 0-1,-1-1 0,1 0 1,-2 0-1,8-9 1,10-8-477,3-2-148,-16 13 260,2 1-1,-1 0 0,30-18 0,-43 31 492,0-1 1,0 0 0,0 0 0,0 0-1,0 0 1,0 1 0,0-1 0,0 0-1,0 0 1,0 0 0,0 0 0,0 1-1,0-1 1,0 0 0,0 0 0,0 0-1,0 1 1,0-1 0,0 0-1,0 0 1,1 0 0,-1 0 0,0 1-1,0-1 1,0 0 0,0 0 0,0 0-1,0 0 1,0 0 0,1 0 0,-1 1-1,0-1 1,0 0 0,0 0 0,0 0-1,1 0 1,-1 0 0,0 0-1,0 0 1,0 0 0,0 0 0,1 0-1,-1 0 1,0 0 0,0 0 0,0 0-1,1 0 1,-1 0 0,0 0 0,0 0-1,0 0 1,0 0 0,1 0 0,-1 0-1,0 0 1,0 0 0,0 0 0,0 0-1,1 0 1,-1 0 0,0-1-1,0 1 1,0 0 0,0 0 0,0 4 255,8 184 5871,-3 91-4567,-7-256-1454,-1 1 1,-1-1 0,-1 0 0,-1-1 0,0 1 0,-2-1 0,-1 0 0,-1-1 0,0 0 0,-2-1 0,0 0 0,-25 29 0,35-46-95,-1 0 1,0 0-1,0-1 1,0 1 0,0-1-1,0 0 1,-1 1 0,1-1-1,-1-1 1,1 1-1,-1-1 1,0 1 0,1-1-1,-1 0 1,0 0-1,0-1 1,0 1 0,0-1-1,0 0 1,0 0 0,0 0-1,0 0 1,0-1-1,0 0 1,1 0 0,-1 0-1,0 0 1,0 0 0,1-1-1,-1 0 1,0 1-1,-3-4 1,-2-3-53,0 1 0,1-1-1,-1-1 1,2 0 0,0 0 0,0 0-1,0-1 1,1 0 0,0 0 0,1-1-1,1 0 1,-5-14 0,5 11-269,0 0 1,1 0 0,1-1-1,0 1 1,1-1 0,0 1-1,1-1 1,1 1 0,5-26-1,-4 32-176,1 0-1,0 0 1,0 0-1,1 0 1,0 1 0,0-1-1,1 1 1,0 0-1,0 1 1,8-8-1,0 1-2368,1 0 0,1 0 0,26-16-1,12-3-8638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41.3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1 6115,'0'0'16173,"0"8"-12486,-1 34-1988,0-17-1290,1-1 0,3 27 0,-3-50-408,0 0 0,1 0-1,-1 0 1,1 1 0,0-1 0,-1 0-1,1 0 1,0 0 0,-1 0 0,1 0-1,0 0 1,0 0 0,0-1 0,0 1-1,0 0 1,0 0 0,0-1 0,0 1-1,0-1 1,0 1 0,1-1 0,-1 1-1,0-1 1,0 0 0,0 1 0,1-1-1,-1 0 1,0 0 0,0 0 0,1 0-1,-1 0 1,2 0 0,3-1-10,-1 1 1,0-1-1,0 0 1,1 0-1,-1 0 1,8-4 0,1-2-49,0-2 1,-1 0-1,0 0 1,17-16-1,-21 16-114,2 0-1,0 1 0,0 0 1,0 1-1,1 0 1,19-8-1,-29 14 205,-1 1-1,1 0 0,0-1 1,-1 1-1,1 0 0,0 0 1,-1 0-1,1 0 1,0 0-1,0 1 0,-1-1 1,1 1-1,-1-1 0,1 1 1,0-1-1,-1 1 1,1 0-1,-1 0 0,1-1 1,1 3-1,25 26 318,-16-16-339,2 0-438,-6-5-62,-1-1 1,1-1-1,1 1 1,8 4-1,2-3-4379,1-5-3882,-6-3-1009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41.6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9588,'0'0'6739,"0"18"-2312,0 134 1895,0-149-6272,0-1 0,0 1 0,1 0 0,-1-1 0,0 1 0,1-1 0,0 1 0,-1-1 0,1 1 0,0-1 0,0 1 0,1-1 0,-1 0 0,3 5 0,-2-6-77,-1 0-1,0-1 0,0 1 0,1 0 1,-1 0-1,0-1 0,1 1 0,-1-1 1,1 1-1,-1-1 0,1 0 0,-1 1 1,1-1-1,-1 0 0,1 0 0,-1 0 1,1 0-1,-1 0 0,1-1 0,-1 1 0,1 0 1,-1-1-1,1 1 0,-1-1 0,0 1 1,1-1-1,-1 0 0,0 0 0,3-1 1,8-6-246,0 0 0,-1-1-1,16-14 1,-20 15 97,1 1-1,0 0 1,0 1-1,0 0 1,1 0-1,0 0 1,0 1-1,17-6 0,-23 11 262,-1 0-1,0 1 0,1-1 1,-1 1-1,0-1 0,1 1 0,-1 0 1,0 0-1,0 0 0,1 0 0,-1 0 1,0 1-1,0-1 0,-1 0 0,1 1 1,0 0-1,0-1 0,-1 1 1,3 3-1,10 8 58,-6-9-342,-1 1-1,1-1 1,0-1 0,0 1-1,0-1 1,11 2 0,1-1-2209,0-2 0,0 0 1,28-1-1,11-1-5123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42.1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286 32 8644,'0'0'3495,"-20"11"-462,2-2-2040,7-5-429,1 1-1,-1 1 1,1 0 0,0 0 0,1 1 0,-1 0 0,2 1 0,-1-1 0,1 2 0,-10 12 0,13-16-221,1 0 1,1 0 0,-1 0 0,1 0-1,0 1 1,0 0 0,0-1 0,1 1 0,0 0-1,0 0 1,1 0 0,-1 0 0,1 9-1,1-14-332,0 0-1,0 0 1,0-1-1,0 1 1,0 0-1,0 0 1,0 0-1,0-1 1,1 1-1,-1 0 1,0 0-1,1-1 1,-1 1-1,0 0 1,1-1-1,-1 1 1,1 0-1,-1-1 1,1 1-1,0-1 1,-1 1-1,1-1 1,0 1-1,-1-1 1,1 1-1,0-1 1,-1 1-1,1-1 1,0 0-1,0 0 1,0 1-1,28 0 6,-20-1-29,1-1-68,-1 0 0,0-1-1,0 0 1,0 0-1,0-1 1,0 0 0,0 0-1,-1-1 1,1-1-1,-1 1 1,0-1 0,-1-1-1,1 1 1,-1-1 0,9-10-1,1-1-383,-2 0-1,0-2 1,-1 0-1,-1 0 1,11-22-1,-7-2-132,-17 41 1260,0 25 1707,-5 11-1689,-1 0-1,-18 52 0,0 7 314,11-20-482,-3 82 0,2-7-303,14-145-199,0 0 0,-1 0 0,1 0-1,-1 0 1,1 0 0,-1 0 0,0 0 0,0 0 0,-1 0 0,1 0 0,0-1 0,-1 1 0,0 0 0,1-1 0,-1 1 0,0-1-1,-1 0 1,1 0 0,0 0 0,0 0 0,-1 0 0,1 0 0,-1-1 0,0 1 0,0-1 0,1 0 0,-1 0 0,0 0 0,0 0-1,0 0 1,-5 0 0,-15 5 81,-1-2 0,-32 3 0,50-7-99,0 1 0,0-1 1,0 0-1,0-1 0,0 1 1,0-1-1,0 0 0,1 0 1,-1-1-1,0 0 0,1 0 1,-1 0-1,1-1 0,0 0 1,-7-4-1,8 3-283,0 0 0,1 0 0,-1-1 1,1 1-1,0-1 0,0 0 0,1 0 0,-1 0 0,1 0 0,0 0 0,0 0 1,1-1-1,-1 1 0,1-1 0,1 1 0,-1-1 0,1 1 0,0-1 1,0 1-1,0-1 0,1 0 0,0 1 0,0-1 0,4-9 0,-1 6-807,2 1 0,-1 1-1,11-13 1,-15 19 900,44-54-6501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42.5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279 1 11429,'0'0'13580,"-20"6"-12372,-60 21-458,77-26-723,1 0 0,-1 0-1,0 1 1,1-1 0,-1 1 0,1-1-1,-1 1 1,1 0 0,0-1 0,0 1 0,-1 1-1,1-1 1,1 0 0,-1 0 0,0 1 0,0-1-1,1 1 1,0-1 0,-1 1 0,1 0-1,0-1 1,-1 5 0,2-2-36,-1 1 0,1-1 1,0 1-1,0-1 0,1 1 0,-1 0 1,4 8-1,-4-13 15,1 3-4,0-1-1,0 1 0,1-1 0,-1 1 1,1-1-1,0 0 0,0 1 0,0-1 1,1 0-1,-1 0 0,1-1 0,4 5 1,37 25-377,-27-22-219,-16-8 431,-1 1 228,0 0-1,0-1 0,0 1 1,-1-1-1,1 1 1,-1 0-1,0-1 1,0 1-1,1-1 1,-2 0-1,1 1 0,0-1 1,0 0-1,-1 1 1,0-1-1,1 0 1,-1 0-1,0 0 1,0-1-1,0 1 0,0 0 1,0-1-1,0 1 1,-1-1-1,1 0 1,0 0-1,-6 2 0,-3 1 33,-1-1 0,0-1 0,0 0 0,-22 1 0,13-1-454,-28 2-1500,17-3-4856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43.0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391 87 7155,'0'0'14159,"-10"-15"-12377,-35-43-379,44 56-1363,0 1 0,0 0 0,0 0 0,0 0 0,0 0 0,0 1 0,0-1-1,0 0 1,0 0 0,-1 1 0,1-1 0,0 1 0,-1-1 0,1 1 0,0 0 0,-1-1 0,1 1 0,-1 0-1,1 0 1,0 0 0,-1 0 0,1 0 0,-1 0 0,1 0 0,0 0 0,-3 1 0,1 1 19,0 0 0,0 0 0,0 0 0,0 0 0,0 0 0,1 1 0,-5 4 0,3-3 0,-24 25 408,2 2 0,2 0 0,1 2-1,-21 37 1,34-43-160,9-26-303,1 0-1,0-1 0,-1 1 1,1 0-1,0 0 1,0 0-1,0 0 0,-1-1 1,1 1-1,0 0 1,0 0-1,0 0 1,1 0-1,-1-1 0,0 1 1,0 0-1,0 0 1,1 0-1,-1-1 0,0 1 1,1 0-1,-1 0 1,0-1-1,2 2 1,6-3-47,-7 1 40,7-1-49,1 0-1,-1 0 0,0-1 1,0 0-1,0-1 0,0 0 1,0 0-1,-1 0 1,1-1-1,-1 0 0,0-1 1,6-5-1,17-13-818,36-38 1,-29 26-515,-29 28 1064,10-12-574,-19 40 2205,2-9-929,-3 14 177,-1-1 0,-1 0 0,-1 1 0,-9 26 0,-4 17 385,5-6-436,4-17-354,-2 0 0,-2 0 1,-20 47-1,31-87-133,-1-1-1,1 0 1,-1 0 0,1 0-1,-1 0 1,-1 0 0,1-1-1,-1 1 1,0-1-1,0 0 1,0 0 0,0 0-1,-1-1 1,1 0 0,-1 0-1,0 0 1,0 0 0,0-1-1,-1 1 1,1-1-1,-1-1 1,1 1 0,-1-1-1,1 0 1,-1 0 0,0-1-1,-6 1 1,5-1-31,0-1 0,-1 1 0,1-1 0,0 0 0,-1-1 0,1 0 0,0 0 0,-11-5 1,14 5-93,0-1 1,1 1 0,-1-1 0,0 1 0,1-1-1,0 0 1,0 0 0,0-1 0,0 1 0,0-1-1,1 1 1,-1-1 0,1 0 0,0 0 0,0 0-1,-2-6 1,2 3-419,0-1 0,0 0 0,1 1 0,0-1-1,0 0 1,1 0 0,0 0 0,0 0 0,1 0-1,0 1 1,0-1 0,1 0 0,0 1 0,0-1 0,1 1-1,4-9 1,34-51-6274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43.3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68 9284,'0'0'8495,"-3"21"-4504,-21 122 635,23-125-4399,12-27-483,63-92 411,-16 20-33,-44 62-114,-12 15-4,1 0 0,0 0-1,0 0 1,1 0-1,-1 0 1,1 0-1,0 1 1,8-6-1,-11 11-279,0-1 0,0 0-1,1 1 1,-1-1 0,0 0-1,0 1 1,0 0 0,-1-1-1,1 1 1,0-1 0,-1 1 0,1 0-1,-1 0 1,1 2 0,0 1-577,10 21-3810,6 4-2773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9:14.3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8612,'0'0'17768,"24"4"-16426,2 0-1012,-15-3-196,0 0 0,0 1-1,-1 1 1,1 0 0,0 0 0,-1 1-1,0 1 1,0 0 0,14 9-1,-2-4 271,-18-8-327,1 0 0,0 0 0,-1 1 0,1 0-1,-1-1 1,5 6 0,117 92 582,-123-98-650,-1 0 1,0 0-1,0 1 0,0-1 0,0 0 0,0 1 1,0-1-1,-1 1 0,1 0 0,-1 0 0,0 0 1,0-1-1,0 1 0,0 0 0,0 0 1,0 7-1,1 51 343,-3-42-140,3 14 156,-1-26-317,0 1 1,-1-1-1,0 1 1,0 0 0,0-1-1,-1 1 1,0-1-1,-1 1 1,0-1-1,0 1 1,-4 8 0,-5-1-39,-1 0 1,0-1 0,-1-1 0,-26 21-1,-5 5-12,23-17-1,12-11 0,-1-1 0,0-1 0,-1 0 0,0 0 0,0-1 0,-15 9 0,18-16 0,3 1 0,5-2 0,0 0 0,-1 0 0,1 1 0,0-1 0,0 0 0,0 0 0,0 1 0,0-1 0,0 0 0,0 0 0,0 1 0,0-1 0,0 0 0,1 0 0,-1 1 0,0-1 0,0 0 0,0 0 0,0 1 0,0-1 0,0 0 0,0 0 0,1 0 0,-1 1 0,0-1 0,0 0 0,0 0 0,1 0 0,-1 1 0,0-1 0,0 0 0,0 0 0,1 0 0,-1 0 0,0 0 0,0 0 0,1 0 0,-1 0 0,0 1 0,0-1 0,1 0 0,-1 0 0,0 0 0,0 0 0,1 0 0,-1 0 0,0 0 0,0 0 0,1-1 0,-1 1 0,0 0 0,0 0 0,1 0 0,-1 0 0,203 9 0,-28-9 186,-137 0-3712,1 0-3819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43.7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261 1 12086,'0'0'6442,"-21"8"-3731,6-2-2299,1-2-149,1 2 0,1-1 0,-1 1-1,1 1 1,0 0 0,1 1 0,-1 0 0,1 1 0,-10 11 0,7-6 252,0 0 158,2 0-1,-17 22 1,26-31-570,0 0 0,0 0 0,0 1-1,1 0 1,0-1 0,0 1 0,0 0 0,1 0 0,0 0 0,0 0 0,0 10 0,1-15-106,0-1 1,0 1-1,0 0 1,0 0-1,1-1 1,-1 1-1,0 0 1,0-1-1,1 1 1,-1-1-1,0 1 1,1 0 0,-1-1-1,1 1 1,-1-1-1,1 1 1,-1-1-1,1 1 1,0-1-1,-1 1 1,1-1-1,-1 0 1,1 1 0,0-1-1,-1 0 1,1 0-1,0 1 1,-1-1-1,1 0 1,0 0-1,0 0 1,-1 0-1,1 0 1,0 0-1,0 0 1,0 0 0,33-6-182,-17-1 59,-1-1 0,0-1 0,0-1 0,-1 0 0,-1-1 0,16-14 0,-3 3-318,15-13-737,-13 10 52,42-26 0,-68 49 1376,-3 10 1547,0 84-85,0-91-1845,0-1 0,0 1 0,0-1 0,1 0 0,-1 1 0,0-1 0,1 1 0,-1-1 0,0 0 0,1 1 0,-1-1 0,0 0 0,1 1 0,-1-1 0,0 0 0,1 0 0,-1 1 0,1-1 0,-1 0 0,1 0 0,-1 0 0,1 1 0,-1-1 0,1 0 0,-1 0 0,1 0 0,-1 0 0,1 0 0,-1 0 0,1 0 0,-1 0 0,0 0 0,1 0 0,-1-1 0,1 1 0,-1 0 0,1 0 0,5-1-1356,24 1-5918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44.3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59 409 13398,'0'0'11998,"-10"12"-11166,-30 41-317,39-53-498,0 1 1,1 0-1,-1 0 1,0 0-1,1 0 1,-1 0-1,0 0 0,1 0 1,-1 0-1,1 0 1,0 0-1,-1 0 1,1 0-1,0 0 1,-1 0-1,1 1 0,0-1 1,0 0-1,0 0 1,0 0-1,0 0 1,1 1-1,-1-1 0,0 0 1,0 0-1,1 0 1,-1 0-1,1 0 1,-1 0-1,1 0 1,-1 0-1,1 0 0,1 2 1,0-1-28,1 0-1,0-1 1,0 1 0,0-1 0,0 1-1,0-1 1,0 0 0,5 1 0,0 1-38,-4-2-12,0 0-1,-1 0 0,1 0 0,0 0 0,0-1 0,0 0 0,-1 1 0,1-2 0,0 1 0,0 0 0,0-1 0,-1 1 0,1-1 1,0 0-1,0-1 0,-1 1 0,1-1 0,-1 1 0,6-4 0,3-4-97,0 0 0,0-1 0,18-17 0,-13 9-6,24-22-33,-2-3-1,-2 0 1,-2-3 0,-2-1-1,-2-1 1,30-66-1,-59 110 364,-1 0 0,0 0 0,0 0-1,0 0 1,0 0 0,-1 0 0,1 0 0,-1 0-1,0 0 1,-1-6 0,0-5 2303,1 30-2288,-5 9-84,-1 0 0,-9 27 0,-5 18 279,14-43-231,-4 10 117,3 1 0,1 0 0,-2 53 0,7-57-148,0-20-25,0 1 0,1-1 1,1 0-1,0 0 0,1 1 0,0-1 0,8 23 0,-1-19 267,-9-17-365,0 0 1,0 0 0,0 0 0,0 0-1,0-1 1,0 1 0,0 0 0,0 0-1,0 0 1,0 0 0,0 0 0,0 0-1,0 0 1,0 0 0,0 0 0,0 0 0,0-1-1,0 1 1,0 0 0,0 0 0,0 0-1,0 0 1,0 0 0,0 0 0,0 0-1,0 0 1,0 0 0,0 0 0,0 0-1,0 0 1,0-1 0,0 1 0,0 0 0,0 0-1,1 0 1,-1 0 0,0 0 0,0 0-1,0 0 1,0 0 0,0 0 0,0 0-1,0 0 1,0 0 0,0 0 0,0 0-1,1 0 1,-1 0 0,0 0 0,0 0 0,0 0-1,0 0 1,0 0 0,0 0 0,0 0-1,0 0 1,0 0 0,0 0 0,0 0-1,1 0 1,-1 0 0,0 0 0,0 0-1,0 0 1,0 0 0,0 0 0,0 1-1,-4-34-4690,-3 8-2886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48.4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5426,'0'0'18366,"4"0"-16722,67 0 2848,3 0-6380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48.6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5250,'0'0'21402,"47"0"-20505,-43 0-545,1 0-288,0 0-288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0:45.0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2673,'0'0'20306,"0"1"-20100,-1 1 1,1-1-1,0 0 0,0 0 1,0 0-1,0 0 1,0 0-1,1 0 1,-1 0-1,0 0 1,0 0-1,1 1 1,-1-1-1,1 1 1,6 0 24,0 0 0,-1 0 0,1-1-1,0 0 1,0-1 0,0 1 0,13-2 0,-12 1-171,1-1 0,-1 2 0,1-1 0,-1 1-1,15 4 1,-9-1-19,0-1 0,0-1-1,1 0 1,-1-1-1,25-1 1,-38 0-37,0 0 557,-1-25-19775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0:45.5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 95 2081,'0'0'14545,"-8"0"-11933,51 0-99,1-2 0,43-9 1,-56 7-2183,36 0 0,-42 4-321,0-2 1,27-5-1,-51 7-102,0 0-1,0 0 0,0-1 1,0 1-1,0 0 0,0 0 1,0 0-1,0-1 0,0 1 1,-1 0-1,1-1 1,0 1-1,0-1 0,0 1 1,0-1-1,0 1 0,-1-1 1,1 0-1,0 1 0,1-3 1,9-9-5889,7-6-873,9-6-3820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0:46.4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56 10 4722,'0'0'22101,"28"0"-19422,-23 0-2266,-5 0-368,0 0 0,1 0-1,-1 0 1,1 1-1,-1-1 1,0 0-1,1 0 1,-1 0 0,1 0-1,-1 0 1,1 0-1,-1 0 1,0 0-1,1 0 1,-1 0-1,1 0 1,-1-1 0,0 1-1,1 0 1,-1 0-1,1 0 1,-1 0-1,0-1 1,1 1 0,-1 0-1,0 0 1,1-1-1,-1 1 1,0 0-1,0 0 1,1-1-1,-1 1 1,0 0 0,0-1-1,1 1 1,-1 0-1,0-1 1,0 1-1,0-1 1,1 0 0,19 1-69,33-1 26,-29-1 8,0 2 0,1 1 0,-1 0 1,28 7-1,-48-7-17,1 0 1,-1 0-1,0 1 1,0-1-1,0 1 1,-1 0 0,1 1-1,0-1 1,-1 1-1,1-1 1,-1 1-1,0 0 1,5 6-1,-7-7 12,1 0-1,-1 0 0,0 1 1,0-1-1,0 0 0,0 1 1,0-1-1,-1 0 0,1 1 1,-1-1-1,0 1 0,1-1 1,-1 1-1,0-1 0,0 1 1,-1-1-1,1 1 0,-1-1 1,1 1-1,-1-1 0,0 1 1,1-1-1,-1 0 1,-1 1-1,1-1 0,-1 2 1,-8 8 43,1 0 1,-1-1-1,-1-1 1,0 1 0,-1-2-1,0 0 1,-25 15 0,17-11-14,-55 40 56,-71 44 55,122-82-116,23-15-31,1 0 1,0 0 0,0 0 0,-1 0 0,1 0 0,0 0 0,0 0 0,-1 1 0,1-1-1,0 0 1,0 0 0,0 0 0,-1 0 0,1 1 0,0-1 0,0 0 0,0 0 0,0 0-1,0 1 1,-1-1 0,1 0 0,0 0 0,0 1 0,0-1 0,0 0 0,0 0 0,0 1-1,0-1 1,0 0 0,0 0 0,0 1 0,0-1 0,0 0 0,0 0 0,0 1 0,0-1-1,0 0 1,0 0 0,0 1 0,0-1 0,0 0 0,1 0 0,-1 0 0,0 1 0,0-1-1,0 0 1,0 0 0,1 0 0,-1 1 0,0-1 0,0 0 0,0 0 0,0 0 0,1 0-1,-1 1 1,0-1 0,0 0 0,1 0 0,-1 0 0,0 0 0,0 0 0,1 0 0,-1 0-1,0 0 1,0 0 0,1 0 0,-1 0 0,0 0 0,1 0 0,-1 0 0,63 10 72,1-3 1,0-3 0,78-4-1,-65-1-77,9 1 52,-74 0-2789,-33-2-1537,1-2-3917,-3-3-7640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08.1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453 226 5891,'0'0'14825,"-2"-5"-13384,0 0-1303,-1-2 756,0 0-1,1 0 1,0 0 0,0 0 0,0-11 0,1 14-643,0-1-1,0 1 1,0-1 0,-1 1-1,1 0 1,-4-6-1,-1-3-27,4 8-169,-1-4-19,0 0 1,0 1 0,-1-1 0,0 1-1,-1 0 1,1 0 0,-2 0-1,1 1 1,-11-11 0,12 16-8,0 0 1,0 1-1,-1-1 0,1 1 1,-1-1-1,0 2 1,1-1-1,-1 0 1,-7 1-1,-6-2-27,-38 0-126,36 2 79,16 1 37,-1-1 0,1 1 0,0 0 0,0 0 0,0 1 0,0-1 0,0 1 0,0 0 0,1 0 0,-1 0 0,0 1 0,1-1 0,0 1 0,-5 4 0,-42 48-33,46-50 41,-7 8 5,0 1 0,2-1 1,-1 2-1,2 0 1,0 0-1,0 0 0,2 1 1,0 0-1,1 0 1,0 1-1,1 0 0,1 0 1,-1 21-1,3-22-19,0 1-1,1 0 1,1 0 0,4 20-1,-4-31 9,1 0 0,0-1 0,0 1 0,0-1 0,1 1 0,0-1 0,0 0 0,0 0 0,1 0 0,0-1 0,-1 1 0,2-1 0,-1 0 0,0 0 0,6 4 0,1-2-198,0 1 1,0-2 0,0 1-1,1-2 1,-1 1 0,1-2-1,0 1 1,0-2 0,0 0 0,1 0-1,20 0 1,-31-2 2,0 0 1,0-1 0,0 1-1,0 0 1,0-1-1,0 0 1,0 1-1,0-1 1,0 0 0,0 0-1,0 0 1,-1 0-1,1 0 1,0 0-1,-1-1 1,1 1 0,-1 0-1,3-4 1,20-36-4527,-21 35 3820,15-32-5890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08.4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79 3826,'0'0'12248,"20"-12"-11784,63-37-336,-78 46-126,0 0-1,0 0 1,1 1-1,-1 0 0,10-2 1,-14 4 51,0-1-1,0 1 1,0 0 0,0 0-1,1 0 1,-1 0 0,0 0-1,0 0 1,0 0 0,0 1-1,0-1 1,0 0 0,0 1 0,0-1-1,0 0 1,0 1 0,0-1-1,0 1 1,1 0 0,-1 2 120,1-1 0,-1 1 0,0 0 0,1-1 1,-2 1-1,1 0 0,0-1 0,0 1 0,-1 0 0,1 0 1,-1 0-1,0 0 0,0 0 0,0 3 0,0 7 102,2 185 3625,-3-108-2848,4-66-1765,-1-20-1819,-1-15-426,-1-6-2354,0-6-3620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08.7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52 4898,'0'0'14796,"11"24"-13515,33 75-502,-31-65-446,-13-34-313,0 1-1,0-1 1,0 1 0,0-1-1,0 1 1,0-1-1,0 0 1,0 1-1,0-1 1,1 1-1,-1-1 1,0 1-1,0-1 1,0 0-1,1 1 1,-1-1 0,0 1-1,0-1 1,1 0-1,-1 1 1,0-1-1,1 0 1,-1 0-1,1 1 1,-1-1-1,0 0 1,1 0-1,-1 1 1,1-1 0,-1 0-1,0 0 1,1 0-1,0 0 1,-1-24 1295,0 7-1091,-1 2-178,2 0 0,-1 0 0,5-21 0,-3 30-64,-1 1 0,1-1 0,0 1 0,1 0 0,-1 0 0,1 0 0,0 0 0,0 0 0,1 1 0,-1-1 0,1 1-1,6-6 1,-5 7-89,-1 0-1,0 0 1,1 0-1,-1 1 0,1 0 1,0 0-1,-1 0 1,1 0-1,0 1 0,0 0 1,0 0-1,7 0 1,-2 0-803,-1 1 0,1 0 0,-1 0 0,0 1 0,1 1 0,9 2 0,28 16-5045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9:15.5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12 366 7972,'0'0'13147,"-11"-3"-5239,17-10-7744,1 0 0,0 0 1,1 0-1,14-16 1,10-17 72,65-130 510,-97 175-745,0 1 0,0-1 1,1 0-1,-1 0 1,0 1-1,0-1 0,1 0 1,-1 0-1,0 1 0,1-1 1,-1 0-1,0 1 0,1-1 1,-1 0-1,1 1 0,0-1 1,-1 1-1,1-1 0,-1 1 1,1-1-1,0 1 0,-1-1 1,1 1-1,1-1 0,-1 1-15,0-2 0,1-1 16,0 1 1,0-1-1,0 1 0,0 0 0,0 0 0,0-1 0,1 2 1,-1-1-1,4-2 0,-6 4-3,1 0 3,0-1-1,-1 1 1,1-1 0,0 1 0,0-1 0,-1 1-1,1-1 1,0 0 0,-1 1 0,1-1-1,0 0 1,-1 1 0,1-1 0,-1 0 0,1 0-1,-1 0 1,0 1 0,1-1 0,-1 0 0,0 0-1,1-1 1,-1 1 1016,-4 11-2537,-12 7-1398,-3 8-3385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09.2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155 7 624,'0'0'21098,"-13"0"-19516,2 0-1283,7-1-233,1 0 1,-1 1-1,0 0 1,0 0-1,0 0 0,0 1 1,0-1-1,0 1 1,0 0-1,0 0 1,0 0-1,1 0 1,-1 1-1,0 0 0,1-1 1,-1 1-1,1 1 1,0-1-1,0 0 1,-6 6-1,5-3-21,-1 0-1,0 1 1,1-1-1,0 1 1,1 0 0,-1 1-1,1-1 1,0 1-1,1-1 1,-1 1-1,1 0 1,1 0 0,-1 0-1,1 0 1,0 0-1,1 12 1,0-17-61,-1 0 0,1-1 0,0 1 0,0 0 1,0 0-1,1 0 0,-1-1 0,0 1 0,1 0 0,-1 0 0,1-1 1,-1 1-1,1 0 0,0-1 0,0 1 0,0-1 0,0 1 1,0-1-1,0 1 0,0-1 0,0 1 0,1-1 0,-1 0 0,0 0 1,1 0-1,-1 0 0,1 0 0,-1 0 0,1 0 0,0 0 1,-1-1-1,1 1 0,0-1 0,0 1 0,-1-1 0,1 1 0,0-1 1,0 0-1,0 0 0,-1 0 0,1 0 0,0 0 0,0-1 1,0 1-1,-1 0 0,1-1 0,0 0 0,-1 1 0,3-2 0,3-2-116,-1 0 0,0-1-1,0 0 1,-1 0 0,0 0-1,1 0 1,-2-1 0,1 0-1,-1 0 1,0 0 0,0-1-1,4-10 1,5-4-191,45-73-1267,-58 94 1600,0 0 0,0 1 0,0-1 0,0 1 0,0-1 0,0 0 0,0 1 0,0-1 0,0 1 0,0-1 0,0 1 0,0-1 0,0 0 0,1 1 0,-1-1 0,0 1 1,0-1-1,0 0 0,1 1 0,-1-1 0,0 0 0,0 1 0,1-1 0,-1 0 0,0 0 0,1 1 0,-1-1 0,0 0 0,1 0 0,-1 1 0,1-1 0,-1 0 0,0 0 0,1 0 0,-1 0 0,1 0 0,-1 0 0,0 1 1,1-1-1,-1 0 0,1 0 0,-1 0 0,1-1 0,-1 1 0,0 0 0,1 0 0,-1 0 0,1 0 0,-1 0 0,0 0 0,1 0 0,-1-1 0,1 1 0,-1 0 0,0 0 0,1-1 0,-1 1 0,0 0 0,1-1 0,-1 1 0,0 0 1,0-1-1,1 1 0,-1 0 0,0-1 0,0 1 0,1-1 0,10 33 2193,10 15-1777,-7-14-948,-11-26-27,1-1-1,0 0 1,0 1-1,0-1 1,0-1-1,1 1 1,8 6-1,-12-10 175,1-1 0,0 0 1,0 0-1,0 0 0,0 0 0,0 0 1,0-1-1,0 1 0,0-1 0,0 1 1,0-1-1,0 0 0,0 0 0,0 1 1,0-2-1,0 1 0,1 0 0,-1 0 1,0-1-1,0 1 0,0-1 0,0 1 1,0-1-1,0 0 0,0 0 0,-1 0 0,1 0 1,0 0-1,2-2 0,26-25-8106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09.6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70 385 4818,'0'0'17771,"-12"25"-16685,-35 81-342,45-101-704,0 0-1,0 0 1,1 0-1,0 0 1,0 0-1,-1 7 1,2-11-48,0 0 1,0 0 0,0 0 0,0 0 0,0-1 0,0 1-1,1 0 1,-1 0 0,0 0 0,0 0 0,1 0 0,-1-1-1,0 1 1,1 0 0,-1 0 0,1-1 0,-1 1-1,1 0 1,0 0 0,-1-1 0,1 1 0,1 0 0,0 0-9,1 0-1,-1-1 1,1 0 0,0 1 0,-1-1 0,1 0 0,0 0 0,0 0-1,-1-1 1,1 1 0,0-1 0,-1 1 0,1-1 0,-1 0 0,4-2-1,5-1 50,0-1 0,-1-1 0,0 0 0,0 0 0,0-1 0,-1 0 0,16-17 0,55-67 186,-64 69-215,0-1 0,-2-1-1,-1 0 1,0-1-1,-2 0 1,-1-1 0,-1 0-1,-1-1 1,-1 0 0,-2 0-1,-1-1 1,-1 1-1,-1-55 1,-2 78 732,-2 7 9,-3 5-586,1 0 0,-1 1 0,1 0 0,0 0 0,1 0 0,0 0 0,-1 12-1,-1 3 16,-2 45 0,5-19 332,5 63 1,-2-96-426,2-1 0,0 1 0,0-1 0,2 0 1,0 0-1,1 0 0,13 25 0,-10-25-72,1 0 0,0 0-1,1-1 1,1-1 0,0 0-1,0 0 1,23 17 0,-31-28-41,11 4-625,-14-10-1632,-1-91-8662,0 54 3166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09.8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57 2881,'0'0'19513,"178"-24"-18568,-142 16-561,-1 0-288,-11 0-96,0 8-240,-18-8-1729,0 8-1681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10.0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64 3874,'0'0'17544,"66"0"-16712,-37 0-352,7-8-416,0 0-64,-1 0-1904,7-8-2707,-1-8-3744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10.4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7555,'0'0'11683,"18"0"-10757,58 0 157,-71 0-973,-1 0-1,1 0 1,0 1-1,-1-1 1,1 1 0,-1 0-1,1 0 1,-1 0-1,1 1 1,-1-1 0,1 1-1,-1 0 1,0 1-1,0-1 1,0 1 0,-1 0-1,1 0 1,0 0 0,-1 0-1,0 0 1,0 1-1,0 0 1,0-1 0,-1 1-1,1 0 1,-1 0-1,0 1 1,0-1 0,0 0-1,-1 1 1,0-1-1,0 1 1,1 7 0,0 2 44,-1-1 0,-1 1 0,0-1 1,-1 0-1,-1 1 0,0-1 1,0 0-1,-1 0 0,-1 0 1,-6 14-1,-5 3 70,-31 47-1,11-18 32,35-59-243,-1 0 0,1 1 1,0-1-1,-1 1 0,1-1 1,0 0-1,0 1 0,-1-1 1,1 1-1,0-1 0,0 0 1,0 1-1,-1-1 0,1 1 1,0-1-1,0 1 0,0-1 1,0 1-1,0-1 0,0 1 1,0-1-1,0 1 0,0-1 1,0 0-1,0 1 0,1-1 1,-1 1-1,0-1 0,0 1 1,0-1-1,1 1 0,-1-1 1,0 0-1,0 1 0,1-1 1,-1 0-1,0 1 0,1-1 1,-1 0-1,0 1 0,1-1 1,-1 0-1,1 0 0,-1 1 1,0-1-1,1 0 0,-1 0 1,1 0-1,-1 1 0,1-1 1,26 0 239,-19 0-178,10-2 129,1 0 1,0-1-1,0-1 1,34-13-1,-5 3-521,-34 9-1825,-4-5-6375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16.9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286 25 3602,'0'0'18176,"0"-4"-16509,0-12-79,-10 12 1574,-14 4-2659,22 0-209,-4 1-230,1 0 1,-1 0-1,0 1 1,1 0-1,0 0 1,-1 0-1,1 1 1,0-1-1,0 1 1,0 0-1,1 1 1,-1-1-1,1 1 0,-6 6 1,0 0-27,0 1 0,0 1 0,1-1 1,-13 22-1,8-6-14,1 1 1,1 0-1,1 0 1,-11 47 0,11-25 18,3 1 1,-3 62 0,6 104 57,5-186-96,1-21-8,-1-1 0,1 0 0,0 0 0,1 0 0,0 0 0,1-1 0,0 1 0,0 0 0,1-1 0,0 0 0,0 0 0,1 0 0,0 0 0,6 6 0,1 0-21,0-1 0,2-1 0,-1 0 0,1-1 0,1-1 0,16 9 0,36 31-4,-39-27 21,11 7 27,-13-9-35,0-1 0,37 21 1,-52-34-34,-9-6-7,-1 0 0,1 0 1,0 0-1,-1 0 1,1-1-1,-1 1 1,1 0-1,0-1 0,0 1 1,0-1-1,-1 0 1,4 1-1,-4-1-382,5-32-20410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17.7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1 177 288,'0'0'17664,"0"0"-17496,0 1 0,0-1 0,0 1-1,0-1 1,0 0 0,0 1 0,1-1 0,-1 0-1,0 1 1,0-1 0,0 0 0,1 1 0,-1-1-1,0 0 1,0 1 0,1-1 0,-1 0 0,0 0-1,0 1 1,1-1 0,-1 0 0,0 0 0,1 0-1,-1 0 1,0 1 0,1-1 0,-1 0 0,1 0-1,2 0-40,0-1-1,1 1 0,-1-1 0,0 1 0,0-1 1,1 0-1,-1-1 0,0 1 0,0-1 0,-1 1 1,1-1-1,3-2 0,33-31 506,-8 7-266,81-52-214,-110 78-151,1-1-1,-1 1-1,1 0 1,-1 0 0,1 0 0,0 0 0,-1 1-1,1-1 1,0 1 0,0 0 0,0 0 0,0 0 0,0 0-1,1 0 1,-1 0 0,0 1 0,0 0 0,4 0-1,-6 0 137,1 4 19,17 40 432,-1 0 0,-3 2 0,-1 0 0,7 52 0,-20-88-568,1 1 1,0-1-1,1 0 0,0 0 1,1 0-1,-1 0 0,9 14 1,-12-23-21,1-1 1,-1 0 0,0 1 0,0-1-1,0 1 1,0-1 0,1 0 0,-1 1 0,0-1 0,0 0 0,1 1 0,-1-1 0,0 0 0,1 1 0,-1-1 0,0 0 0,1 0 0,-1 0 0,0 1 0,1-1 0,-1 0-1,1 0 1,-1 0 0,0 0 0,1 0 0,-1 1 0,1-1 0,-1 0 0,0 0 0,1 0 0,0 0 0,0 0 339,-1-11-4248,-1-13-1661,-4-14-4397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21.9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0 6835,'0'0'9954,"-1"26"-8110,0 4-1237,-9 123 2328,-4-50-345,-1 40 388,14-172-2800,7-144 242,-3 147-514,1 0 0,1 0 0,1 0 0,17-41 0,-14 44-83,-7 15 112,1 0 1,0 1 0,1-1 0,6-9 0,-10 16 46,1 1 1,0-1 0,-1 1 0,1-1 0,0 1 0,0-1 0,-1 1-1,1 0 1,0-1 0,0 1 0,-1 0 0,1 0 0,0-1 0,0 1-1,0 0 1,0 0 0,0 0 0,-1 0 0,1 0 0,0 0 0,0 0-1,0 1 1,0-1 0,-1 0 0,1 0 0,0 1 0,0-1 0,-1 0 0,1 1-1,0-1 1,0 1 0,23 16-184,-12-7 267,-1 1 0,-1 1 0,0 0 0,0 1 0,-1 0 0,-1 0 0,0 1 1,9 22-1,2 14 208,15 61 0,-19-59-310,-14-45 47,-1-6-13,0 0 1,0-1-1,0 1 1,0-1-1,1 1 0,-1-1 1,0 1-1,0-1 1,0 1-1,0-1 0,0 1 1,1-1-1,-1 1 1,0-1-1,0 1 0,1-1 1,-1 1-1,0-1 1,1 0-1,-1 1 1,1-1-1,-1 1 0,0-1 1,1 0-1,-1 0 1,2 1-1,3-6-17,8-71-253,-10 63 250,8-37-321,33-91 1,-44 140 304,1-1 0,-1 0 0,1 1 0,0-1 0,0 1 0,0-1 0,-1 1 0,1-1 0,0 1 0,1 0 0,-1-1 0,0 1 0,0 0 0,1 0 0,-1 0 0,3-2 0,-3 3 25,0 0 1,-1 0-1,1 0 1,0 0-1,0 0 1,-1 1-1,1-1 1,0 0-1,0 0 0,-1 0 1,1 1-1,0-1 1,-1 0-1,1 1 1,0-1-1,-1 1 1,1-1-1,-1 1 1,1-1-1,0 1 0,-1-1 1,1 1-1,-1-1 1,0 1-1,1 0 1,0 0-1,4 9 24,0 0 0,0 0 0,-1 0 0,4 13 0,-1-2 242,39 68 450,-30-60-655,-1 0 1,19 55-1,-27-53-149,-6-29-262,-1-34-25260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22.3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215 0 6627,'0'0'16832,"-27"11"-15530,-3 1-809,-51 28 1,76-36-399,0 0 0,-1 1 0,2-1 0,-1 1 1,0 0-1,1 0 0,0 1 0,0-1 0,1 1 0,0 0 1,0 0-1,0 0 0,0 0 0,1 0 0,-3 14 0,2-8 64,0-2-62,1 0 1,0 0 0,1 0-1,0 0 1,1 19-1,0-17-58,0-11-44,1 0 1,-1 0 0,0 0-1,1 0 1,-1 0-1,1 0 1,0 0 0,-1 0-1,1 0 1,0 0-1,-1-1 1,1 1 0,0 0-1,0 0 1,0-1-1,0 1 1,0 0 0,0-1-1,0 1 1,0-1-1,0 0 1,0 1 0,0-1-1,0 0 1,0 1-1,0-1 1,0 0-1,0 0 1,0 0 0,0 0-1,0 0 1,0 0-1,1 0 1,-1 0 0,0-1-1,1 1 1,2-1-13,1 1 0,0-1 0,-1 0 0,0 0 0,1 0 0,-1-1-1,0 1 1,1-1 0,6-5 0,-1-1-109,0-1 0,0-1 0,-1 0-1,0 0 1,12-19 0,36-67-1376,-31 52 496,-21 28 596,-4 11 450,2 10 1461,0 7-1259,1-1-1,1 1 1,0-1-1,1 0 1,9 15-1,11 19-401,-19-26-2007,6 10-3311,4-14-2733,-1-7-1398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22.5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250 0 7123,'0'0'16232,"-41"129"-14568,11-81-543,0-8-769,1 0-352,5-8-96,-6-16-1569,12 0-1712,-6-16-1537,7 0-1009,11-40-4242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9:50.9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1 123 10005,'0'0'18104,"14"1"-16970,21 3-709,0-3 0,-1 0 0,1-3 0,0 0 0,47-11 0,55-38 31,-92 32-349,81-21 0,-125 39-434,0 1 1,0 0-1,0-1 0,-1 1 1,1 0-1,0 0 0,0 0 1,0 0-1,0 0 0,-1 0 1,1 0-1,0 0 0,0 0 1,0 0-1,0 1 1,0-1-1,-1 0 0,1 0 1,0 1-1,1 0 0,-2-1 119,1 1-1,-1-1 1,0 1-1,0 0 1,0-1-1,0 1 1,0-1-1,0 1 1,0-1-1,0 1 1,0 0-1,0-1 1,0 1-1,0-1 1,0 1 0,0-1-1,0 1 1,0 0-1,-1-1 1,1 1-1,0-1 1,-1 1-1,-23 34-5745,22-32 5280,-46 48-9328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22.7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7411,'0'0'14823,"155"129"-12502,-114-89-624,7 0-608,-7-8-625,1-8-272,-18 0-192,-6-16-272,-7 0-1457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23.4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458 31 4738,'0'0'16973,"-13"-5"-15025,6 2-1686,-3-2 124,-1 1-1,1 0 1,-16-3 0,22 6-291,0 0 1,-1 1 0,1-1 0,0 1 0,-1 0-1,1 0 1,0 1 0,0-1 0,-1 1 0,1 0-1,0 0 1,0 0 0,0 1 0,0-1 0,-5 4-1,-4 3-22,1 1 0,1 1 0,0 0 0,0 1 0,-9 12 0,-46 65 9,62-83-71,-21 32 85,1 1 0,2 1 0,-20 51 0,32-66-13,1 2 0,2-1 0,0 1 0,2 0 1,1 1-1,-1 47 0,4-55-74,1-6-8,0-1-1,4 25 0,-3-33 0,0 0-1,0 1 0,1-1 0,-1 0 0,1 0 0,0 0 0,0 0 0,1 0 1,-1 0-1,1-1 0,5 7 0,0-3-290,1 0 1,-1-1-1,1 0 1,0-1-1,1 0 0,-1 0 1,1-1-1,0 0 1,0 0-1,0-2 1,1 1-1,-1-1 0,11 1 1,24 1-3808,81-4-1,-63-2 986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23.7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2161,'0'0'15650,"34"3"-14764,108 9-372,-54 0-274,-78-9-196,0 1-1,0 0 1,15 7-1,-23-9 1,0-1 0,0 0 0,-1 1 0,1-1 0,0 1 1,-1-1-1,1 1 0,-1 0 0,0 0 0,1 0 0,-1 0 0,0 0 0,0 0 0,0 0 0,0 0 0,-1 0 1,1 0-1,0 1 0,-1-1 0,1 3 0,-1 51 1893,0-33-1065,-2-10-471,1-1 0,-1 1-1,-1 0 1,0-1 0,-1 1 0,-1-1 0,0 0-1,0 0 1,-12 18 0,-7 16 273,21-39-587,-1-1 0,0 0 1,0 0-1,0-1 0,-1 1 0,-5 4 0,-9 12-7617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27.3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310 178 656,'0'0'13580,"0"-11"-11539,0-4-1315,1-1 327,0 1 0,-2 0 0,-1-18 0,1 30-861,0-1 0,0 1 0,-1 0 0,1-1 0,-1 1 0,1 0 0,-1 0-1,0 0 1,0 0 0,0 0 0,-1 1 0,1-1 0,-1 1 0,1-1 0,-1 1 0,0 0 0,0 0 0,0 0 0,0 0 0,0 1 0,0-1-1,-1 1 1,1 0 0,0 0 0,-6-1 0,-7-1-19,0 0 1,-1 1-1,-33 1 0,44 1-163,1 0-37,0 0 0,0 0 0,0 1 0,0-1 0,0 1-1,1 0 1,-1 1 0,0-1 0,0 1 0,1 0 0,-1 0 0,1 0 0,-1 1-1,1-1 1,0 1 0,0 0 0,0 1 0,1-1 0,-1 1 0,1-1-1,0 1 1,0 0 0,0 0 0,0 0 0,1 1 0,-1-1 0,1 1-1,-3 8 1,0 5 32,0 0 1,2 0-1,0 1 0,1 0 0,0 0 0,3 29 0,-1-43-1,0-4-3,0 1 1,0-1-1,0 0 0,0 1 0,0-1 0,1 0 1,-1 0-1,1 1 0,-1-1 0,1 0 0,-1 0 0,1 0 1,0 0-1,-1 0 0,1 1 0,0-1 0,0-1 1,0 1-1,0 0 0,0 0 0,0 0 0,2 1 0,0-1-4,0 1-1,0-1 0,1 1 1,-1-1-1,1 0 0,-1-1 1,1 1-1,4 0 0,3 0 13,-1-1-1,0-1 0,0 1 0,1-2 0,12-2 0,-9-2-31,0 0 0,-1-1 0,1-1 0,-2 0 1,1 0-1,21-20 0,-8 7-209,-2-1-76,-22 19 240,0 0 0,1 0 0,0 1 0,0-1 0,-1 1 0,1-1 0,1 1 0,-1 0 0,0 0 0,0 1 0,1-1 0,-1 1-1,1-1 1,-1 1 0,1 0 0,6-1 0,-9 3 60,-1-1 0,0 0-1,1 0 1,-1 0 0,1 1 0,-1-1-1,1 0 1,-1 0 0,0 1 0,1-1-1,-1 0 1,0 1 0,1-1 0,-1 0-1,0 1 1,0-1 0,1 0 0,-1 1-1,0-1 1,0 1 0,0-1 0,1 1-1,-1 0 1,1 1-10,10 15 812,23 27-1,-10-13-102,-14-18-1551,3-2-3673,-12-10 4130,0-1-1,-1 1 0,1-1 0,0 1 1,0-1-1,0 0 0,0 1 1,0-1-1,0 0 0,0 0 1,1 0-1,-1 1 0,0-1 0,0 0 1,0 0-1,0-1 0,0 1 1,0 0-1,0 0 0,0 0 1,0-1-1,0 1 0,0-1 1,0 1-1,0-1 0,0 1 0,0-1 1,0 1-1,1-2 0,11-18-7396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27.5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3009,'0'0'13527,"0"160"-11078,6-96-753,12-8-63,-6 1-480,0-9-513,5-16-576,-11-8-64,0-8-240,0-8-897,-6-56-11284,0-8 5634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27.7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5843,'0'0'9188,"18"144"-6771,0-88-688,0 0-257,5 1-79,-5-9-625,-6-8-335,6-8-433,-12-16-32,0-8-433,0 0-1407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28.1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1 348 8180,'0'0'8252,"33"1"-6681,10 1-927,54-5 0,-88 2-585,-1-1-1,1 0 1,-1-1-1,1 1 1,-1-1-1,0-1 1,0 0-1,-1 0 1,1 0-1,-1-1 1,0 0-1,0-1 1,0 0-1,-1 0 1,7-8-1,-2 3-14,2-2-54,0-2 1,0 1 0,-2-2 0,19-30 0,-25 35-10,0 1 1,0-1-1,-1 0 0,0 0 1,-1 0-1,0 0 0,-1-1 1,0 1-1,0-16 1,-2 26 54,-1-1 1,1 1 0,0-1 0,0 1 0,-1-1 0,1 1 0,-1-1 0,1 1 0,-1-1 0,0 1 0,1 0 0,-1-1 0,0 1 0,0 0 0,0 0 0,0 0 0,0-1 0,0 1 0,-1 0 0,1 0 0,0 1 0,-1-1 0,1 0 0,0 0 0,-1 1 0,1-1 0,-1 0 0,1 1 0,-2-1 0,1 1 38,-1-1 0,1 1 0,0 0 0,0 0 0,-1 0 0,1 0 1,0 0-1,-1 0 0,1 1 0,0-1 0,0 1 0,0-1 0,-1 1 0,1 0 0,0 0 0,0 0 0,0 0 0,0 0 1,0 0-1,1 1 0,-5 2 0,-3 9 119,0-1 1,0 1-1,1 1 0,1 0 1,0 0-1,1 0 0,1 1 1,0 0-1,0 0 1,2 0-1,0 0 0,1 1 1,-1 25-1,3-38-172,0 0-1,1 0 1,-1 0-1,0 0 1,1 0 0,0 0-1,0-1 1,0 1 0,0 0-1,0 0 1,0-1-1,1 1 1,-1-1 0,1 1-1,0-1 1,0 0-1,3 4 1,-1-3 7,1 0 1,-1 0-1,1 0 0,0 0 1,-1-1-1,1 1 0,0-1 1,10 2-1,6 0 40,-1 0 0,0-2 0,39 0-1,67-2-1626,-125-18-10922,-1-4 1430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28.3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6723,'0'0'10327,"15"24"-7560,1 2-1984,8 12 936,29 65 0,-7-8 989,-46-94-2699,0-1 1,0 0-1,0 1 1,0-1-1,0 1 1,0-1 0,0 1-1,0-1 1,1 0-1,-1 1 1,0-1-1,0 1 1,0-1 0,1 0-1,-1 1 1,0-1-1,1 0 1,-1 1-1,0-1 1,1 0 0,-1 0-1,0 1 1,1-1-1,-1 0 1,0 0-1,1 0 1,-1 1 0,1-1-1,-1 0 1,0 0-1,1 0 1,-1 0-1,1 0 1,-1 0 0,1 0-1,-1 0 1,1 0-1,-1 0 1,0 0-1,1 0 1,-1 0 0,1 0-1,-1-1 1,1 1-1,-1 0 1,0 0-1,1 0 1,-1-1 0,0 1-1,1 0 1,-1 0-1,0-1 1,1 1-1,-1 0 1,0-1 0,1 0-1,12-28-55,-7 14 112,23-35 63,-17 30-478,0 0-1,-1-1 0,-1-1 1,-1 0-1,7-27 0,-15 23-6816,-1 17 179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30.1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2945,'0'0'12846,"2"28"-10165,19 193 1471,-13-102-2182,-6-72-1482,2 1 0,14 66-1,-17-107-527,1 0-1,1 0 1,-1 0 0,1 0-1,0 0 1,5 7-1,-7-13-1074,-1-15-8373,0 8 7499,0-30-5783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30.2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1 129 4338,'0'0'15431,"207"-72"-14406,-141 48-433,-19 0-496,1 16-96,-18 8-1217,-13 0-2240,-5 0-2786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9:51.2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26 8724,'0'0'15959,"180"0"-14358,-128 0-817,-7-9-511,-6 1-225,0-1-48,-1 9-705,-6 0-1936,1 0-2097,-14 0-4562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30.5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8820,'0'0'15495,"178"89"-14262,-136-81-689,-13 0-416,-5 0-128,0-8-384,-6 0-1777,0 0-1633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30.8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5314,'0'0'16568,"8"22"-14821,54 141 481,-59-154-2331,-3-7 57,0-1 1,1 0-1,-1 1 0,0-1 0,1 0 1,-1 1-1,1-1 0,-1 0 0,1 1 0,0-1 1,-1 0-1,1 0 0,0 0 0,0 0 1,0 0-1,0 0 0,0 0 0,0 0 0,0 0 1,0 0-1,0 0 0,0 0 0,1-1 1,-1 1-1,0-1 0,0 1 0,1-1 0,-1 1 1,0-1-1,1 0 0,-1 1 0,1-1 1,1 0-1,-2-1-61,0 0-1,0 1 1,0-1 0,-1 0 0,1 0 0,0 0-1,0 0 1,0 0 0,-1 0 0,1 0 0,0 0-1,-1 0 1,1-1 0,0-1 0,0 0-113,92-183-898,-83 177 1031,-3 14 328,1 21 459,-6-19-612,7 13 618,1 0-1,0-1 1,26 33 0,-35-50-905,1-1 0,-1 1 1,1-1-1,-1 0 0,1 1 0,0-1 0,0 0 1,0 0-1,0-1 0,0 1 0,2 1 1,13 1-7755,-5-3-1380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31.1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54 146 6723,'0'0'15023,"24"8"-14441,-5-2-510,0 0 0,0-1 0,25 3 0,-40-8-65,-1 0 0,1-1 0,-1 1 0,1-1 0,-1 0 0,1 0 0,-1 0 0,0-1 0,0 1 0,0-1 0,1 0 0,-2 0 0,1 0 0,0 0 0,0 0 0,-1-1 0,1 1 0,-1-1 0,1 1 0,3-7 0,-1 1-129,0 0-1,-1 0 1,0 0 0,0-1-1,4-14 1,-7 21 103,0 1 1,0-1 0,-1 0-1,1 0 1,-1 1-1,1-1 1,-1 0 0,0 0-1,0 0 1,0 0 0,0 0-1,0 1 1,0-1-1,0 0 1,-1 0 0,1 0-1,-1 0 1,1 1-1,-1-1 1,0 0 0,0 0-1,0 1 1,0-1 0,0 1-1,0-1 1,0 1-1,0-1 1,0 1 0,-1-1-1,-1 0 1,-3-1 103,1 1 1,-1 0 0,0 0-1,1 1 1,-1 0-1,0 0 1,-11 0 0,6 0-22,-16-2 225,11 1 190,1 0 0,-1 1 0,-23 2 0,35 0-467,0-1 1,0 1-1,-1 0 0,1 0 1,0 1-1,0-1 0,0 1 1,1 0-1,-1 0 0,0 0 1,1 0-1,-1 1 1,1-1-1,0 1 0,-1 0 1,1 0-1,-3 5 0,-5 17-2383,9-10-1962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31.4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41 5811,'0'0'12021,"184"0"-10788,-125-8-737,7 8-384,-19 0-112,-5 0 0,-13 0-112,-11 0-768,-6-8-1538,-12 0-2160,0-8-4050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31.6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4706,'0'0'12342,"0"200"-9381,0-128-688,12-8-528,0-7-576,0-9-529,6-16-496,-12-24-144,0 0-32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33.6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0 275 464,'0'0'16298,"14"0"-13728,-10 0-2424,0-1 1,0 0-1,0 1 1,0-1 0,0 0-1,0-1 1,-1 1 0,1-1-1,0 0 1,-1 0 0,1 0-1,4-4 1,38-36 652,-28 25-556,16-16-4,1 1-273,-1-2 1,45-59-1,-78 92 514,-10 1 366,-17-1-499,14 1-272,0-1 0,0 1 0,1 1 0,-1 0 0,0 1 0,-18 4 1,29-5-54,0 0 0,-1 0 0,1 0 0,0 0 0,-1 0 0,1 0 0,0 0 0,0 0 0,0 0 0,0 1 0,0-1 0,0 0 0,0 1 0,1-1 0,-1 1 0,0-1 0,1 1 0,-1-1 1,1 1-1,0 0 0,-1-1 0,1 1 0,0 2 0,2 43 470,-1-41-481,-1-3 9,1 1 0,0-1 0,0 0 0,1 1 0,-1-1 0,1 0 0,-1 0 0,1 0 1,0 0-1,0 0 0,0-1 0,1 1 0,-1-1 0,1 1 0,-1-1 0,1 0 0,4 3 0,7 3 54,-1 0 0,23 9 0,-31-14-65,9 2-162,0 0 0,1-1 0,-1 0 0,1-2 0,-1 1 0,1-2 0,0 0 0,0 0 0,-1-2 0,20-2 0,-30 3-306,0-1 0,0 0 0,1 0 0,-1-1 1,0 1-1,0-1 0,0 0 0,-1 0 0,1 0 0,0 0 0,-1-1 0,1 1 1,-1-1-1,3-3 0,23-18-7131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34.0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0 9444,'0'0'9687,"-1"24"-7248,-4 137 1163,5-160-3609,0 0 0,0 0 0,0 0 0,0 0 0,0 0 0,1 0 1,-1 0-1,0 0 0,1 0 0,-1 0 0,0 0 0,1 0 1,-1 0-1,1-1 0,0 1 0,-1 0 0,1 0 0,0 0 0,-1-1 1,1 1-1,0 0 0,0-1 0,0 1 0,-1 0 0,1-1 1,0 1-1,0-1 0,0 1 0,0-1 0,0 0 0,0 0 0,0 1 1,0-1-1,2 0 0,2 1-372,1-1-1,0 0 1,-1 0-1,1-1 1,9-2 0,-10 2 259,0-1 1,0-1 0,0 1 0,0-1-1,-1 0 1,0 0 0,1 0-1,-1 0 1,0-1 0,-1 1 0,1-1-1,4-7 1,-5 7 42,0 0-1,0 0 1,1 1-1,-1-1 1,1 1-1,0 0 1,-1 0-1,1 0 1,1 0-1,-1 1 1,0-1-1,1 1 1,-1 0-1,1 1 1,0-1-1,-1 1 1,10-2-1,-12 4 206,0 0 0,0 0 0,0 1 0,0-1 0,-1 0 0,1 0-1,0 1 1,-1-1 0,1 1 0,-1 0 0,1-1 0,-1 1 0,0 0-1,0 0 1,2 3 0,6 7 521,13 8 220,-16-16-1199,-1 0 0,0 1 1,-1-1-1,1 1 0,-1 0 1,1 1-1,4 8 0,-8-10-603,4 4-694,1-5-3334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34.6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369 24 4498,'0'0'9426,"-32"-5"-6950,-103-13-470,130 18-1888,-1-1 0,1 1 0,0 1 0,0-1-1,0 1 1,-1 0 0,1 0 0,0 0 0,0 0 0,1 1 0,-1 0 0,0 0 0,0 1 0,1-1 0,-1 1 0,1 0 0,0 0 0,0 0 0,0 1-1,-5 6 1,-5 3 231,11-11-302,-9 10 505,-1-1 1,-15 21 0,25-28-412,0 0 0,0 0 0,1 1 0,-1-1 1,1 1-1,0 0 0,0 0 0,1 0 1,-1 0-1,1 0 0,0 0 0,0 10 0,1-14-144,0 0-1,0 0 1,0 1 0,0-1-1,0 0 1,1 0-1,-1 0 1,0 0-1,1 0 1,-1-1-1,1 1 1,-1 0-1,1 0 1,-1 0 0,1 0-1,0 0 1,-1-1-1,1 1 1,0 0-1,0 0 1,0-1-1,-1 1 1,1-1-1,0 1 1,0-1 0,0 1-1,0-1 1,0 0-1,0 1 1,0-1-1,0 0 1,2 1-1,41-1-121,-27-1 103,-6 1-58,1-1 1,-1 0-1,0-1 1,0-1 0,1 0-1,-2 0 1,1-1-1,19-10 1,-12 4-350,0-1 0,-1 0 0,30-27 0,-46 36 386,2 0-26,-1-1-1,1 1 1,0-1 0,0 1-1,0 0 1,0 0 0,0 0 0,1 0-1,-1 1 1,7-3 0,-9 4 253,0 11 1299,35 125 745,-21-85-1514,10 56-1,-19-58-391,-1 1-1,-3 0 1,-4 55-1,2-100-285,0 0-1,-1 0 1,1 0-1,-1 0 0,-1 0 1,1 0-1,-1-1 1,0 1-1,0 0 1,0-1-1,0 0 1,-1 1-1,0-1 1,0 0-1,0 0 1,0 0-1,-1-1 1,1 1-1,-1-1 0,0 0 1,0 0-1,0 0 1,-1 0-1,1-1 1,-1 0-1,1 0 1,-1 0-1,0 0 1,1-1-1,-1 0 1,0 0-1,0 0 1,-9 0-1,-19 0 171,20 0-175,0 0-1,1-1 1,-1-1 0,0 0 0,0-1 0,-22-5 0,33 6-104,0 0 1,-1 0 0,1-1 0,0 1 0,0 0 0,1-1 0,-1 1 0,0-1 0,0 0 0,1 0-1,-1 1 1,1-1 0,-1 0 0,1 0 0,0-1 0,0 1 0,0 0 0,0 0 0,0 0 0,0-1-1,0-3 1,-1-4-723,1-1-1,1 0 1,0-18-1,0 11-265,0 10 460,1 1 1,0-1-1,0 1 0,0-1 0,1 1 0,0-1 1,0 1-1,1 0 0,0 0 0,0 0 0,1 0 0,0 0 1,0 1-1,10-12 0,42-46-6367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35.3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4 1889,'0'0'15455,"-1"13"-13459,-1 9-1048,1 0 1,1 0-1,0 0 1,2-1 0,1 1-1,7 32 1,-8-48-824,0-2-54,0 1 0,0 0 0,-1 0 0,0 0 0,0 0 0,1 9 0,-2-13 582,1-3-637,9-28-72,-7 20 20,0-1 1,1 1-1,0 0 0,1 0 0,0 1 0,9-12 0,-3 6 38,2 0-1,0 2 0,1-1 1,0 2-1,1 0 0,1 0 1,23-13-1,-31 22-446,1-1-1,-1 1 1,1 1 0,0-1-1,0 2 1,-1-1 0,17 0-1,-14 2-2155,-1 0-1,0 1 1,19 4-1,10 8-8099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39.1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270 82 5763,'0'0'13024,"0"-4"-11311,0 0-1447,0 3-121,0 0 1,0-1-1,0 1 1,1 0-1,-2-1 0,1 1 1,0 0-1,0-1 1,0 1-1,-1 0 1,1-1-1,0 1 1,-1 0-1,1 0 0,-1-1 1,0 1-1,1 0 1,-1 0-1,0 0 1,0 0-1,0 0 0,0 0 1,1 0-1,-1 0 1,-2-1-1,-22-14 1225,22 14-1247,-1-1-1,0 0 0,0 1 1,0 0-1,0 0 1,0 0-1,0 0 0,0 1 1,-1-1-1,1 1 1,-1 0-1,-8 0 1,-1 1-88,9-1-46,1 1 1,-1-1-1,0 1 1,1 0-1,-1 1 0,0-1 1,1 1-1,-1 0 1,1 0-1,-1 1 1,1-1-1,-1 1 1,1 0-1,0 0 0,0 0 1,0 1-1,0-1 1,-4 5-1,-1 1 25,1 0 0,1 0 0,0 1 0,0 0 0,0 0 0,1 1 0,-8 16 0,14-25-20,-1 0 1,1 0-1,0 0 0,0 0 0,-1 0 0,1 0 1,0 0-1,0 0 0,0 0 0,0 0 0,0 0 0,0 0 1,0 0-1,0 0 0,1 0 0,-1 0 0,0 0 1,1 0-1,-1 0 0,0 0 0,1 0 0,-1-1 1,1 1-1,-1 0 0,1 0 0,0 0 0,-1-1 0,1 1 1,0 0-1,0 0 0,1 0 0,32 13-38,-19-10 71,-6-1-51,0-1 0,1 0 0,-1-1-1,1 0 1,-1 0 0,1-1 0,12-1-1,4 0-453,-23 1 407,1 0-1,0-1 1,0 1-1,0-1 1,-1 0-1,1 0 1,0-1 0,-1 1-1,1-1 1,-1 0-1,1 0 1,-1 0-1,0 0 1,0 0-1,0-1 1,0 1-1,0-1 1,-1 0 0,1 0-1,-1 0 1,0 0-1,3-5 1,-4 7 1103,0 2-1033,0-1 0,0 1 0,1-1 0,-1 1 0,0-1 0,0 1 0,0 0 0,0 0 0,0 0 0,0 0 0,0 0 0,0 0 0,-1 0 0,1 0 0,0 0 0,0 1 0,8 7-64,-1-3-298,0 1 1,-1 0 0,0 0 0,0 1 0,0 0 0,-1 0-1,8 13 1,-13-18-128,1 0-1,0-1 1,0 1-1,0-1 1,0 0-1,0 0 1,0 0-1,4 2 1,14 4-5284,9-7-3810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9:51.6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2113,'0'0'17712,"36"6"-15815,117 23-211,-134-24-1345,0 1 0,-1 0 0,0 2-1,0 0 1,-1 1 0,0 0 0,29 23 0,-4-3 256,-27-20-336,-1 0-1,0 1 0,20 20 1,-30-26-206,-1 0 0,1 0 0,-1 0 0,0 1 1,0-1-1,-1 1 0,1-1 0,-1 1 0,0 0 1,-1 0-1,1 0 0,-1 0 0,0 1 0,0-1 0,0 0 1,-1 6-1,0 0 41,1 43 652,-12 91 0,8-127-660,-1 0 1,0-1-1,-2 1 1,1-1-1,-2 0 0,-1-1 1,0 0-1,-1 0 0,-12 17 1,-118 150 1103,135-177-1116,3-5-65,1 1-1,-1-1 0,0 0 1,0 1-1,1-1 1,-1 0-1,0 0 1,0 0-1,0 0 0,0 0 1,-1 0-1,1 0 1,0 0-1,0 0 1,0-1-1,-1 1 1,1 0-1,0-1 0,-1 1 1,1-1-1,-1 0 1,1 1-1,-1-1 1,1 0-1,0 0 0,-1 0 1,-2 0-1,3 0-212,33-8-19666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39.7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114 273 5715,'0'0'10701,"-15"23"-8106,-46 71-583,54-84-1535,1 1 0,0-1-1,1 1 1,-5 13 0,9-18-312,0-1-1,0 1 1,1 0-1,-1-1 1,2 12-1,-1 2 51,0-18-223,0-1 0,0 0 0,0 1 0,0-1 1,1 1-1,-1-1 0,0 0 0,0 1 1,0-1-1,0 1 0,1-1 0,-1 0 0,0 1 1,0-1-1,1 0 0,-1 1 0,0-1 1,1 0-1,-1 0 0,0 1 0,1-1 0,-1 0 1,0 0-1,1 0 0,-1 1 0,0-1 1,1 0-1,-1 0 0,1 0 0,-1 0 0,1 0 1,0 0-1,20 0-152,20-13-53,-25 3 104,0-2-1,-2 0 1,1 0-1,22-27 1,-23 24 13,27-27-558,-2-2 1,-3-2-1,-1-1 0,32-59 1,-60 95 642,-1 0 0,-1-1 0,0 1 0,0-1 0,-1 0 0,0-1 0,-1 1 0,2-25 2716,-13 46-2459,1 0 0,0 0-1,0 0 1,1 1 0,0 0 0,1 1 0,0-1 0,1 1-1,0 0 1,1 0 0,0 0 0,-2 16 0,0 14 125,2 1 0,3 45 0,1-44-155,-2-36-208,2 0-1,-1 0 1,1 0 0,0 0-1,1 0 1,0 0 0,0 0 0,0 0-1,1-1 1,7 13 0,-8-15-14,1-1 0,0 1 0,0-1 0,0 1 1,0-1-1,0 0 0,1-1 0,-1 1 0,1-1 0,0 1 0,0-1 1,0 0-1,0 0 0,0-1 0,0 1 0,1-1 0,-1 0 0,0 0 1,7 0-1,1 0-50,1 0-1,0-2 1,0 1 0,0-1-1,-1-1 1,1-1 0,0 0 0,-1 0-1,0-1 1,0 0 0,0-1 0,0-1-1,-1 0 1,0-1 0,0 0-1,0 0 1,-1-1 0,-1 0 0,1-1-1,-1 0 1,13-18 0,-16 21-48,0-1 0,-1 1 1,1-2-1,-1 1 0,-1 0 1,1-1-1,-1 0 0,-1 0 1,0 0-1,0-1 0,0 1 1,-1-1-1,0 1 0,0-13 0,-2 20 371,-2 1-211,-1 0 1,0 1-1,1-1 0,-1 1 0,1 0 0,-1 0 0,1 0 1,-1 0-1,1 0 0,-1 0 0,1 1 0,0-1 0,0 1 1,0 0-1,0-1 0,0 1 0,0 0 0,0 0 1,1 0-1,-1 1 0,1-1 0,-1 0 0,1 1 0,0-1 1,0 0-1,0 1 0,0 0 0,0 4 0,-2 3 47,1 0 0,0 0-1,1 0 1,0 0 0,1 0-1,1 15 1,0-20-78,0 0 1,1 0-1,-1-1 0,1 1 1,0-1-1,1 1 0,-1-1 1,1 0-1,0 0 0,0 0 1,0 0-1,0 0 0,1-1 1,0 1-1,-1-1 0,1 0 1,0 0-1,1-1 0,-1 1 1,0-1-1,1 0 0,-1 0 1,6 2-1,5 1 11,-1 0 0,0-1 0,1-1-1,0 0 1,0-1 0,22 0 0,-34-1-569,5-2-1089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3:50.6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 92 512,'0'0'6811,"-2"-15"-5130,-7-45 309,-3 43 11047,12 25-12622,24 490 3893,-19-447-4174,-4-51-57,3 0-34,-3-17-1668,-1-62-11597,0 47 6088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3:50.8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56 3794,'0'0'16471,"36"0"-15478,6 0-49,17 0-272,1 0-319,-7-16-241,0 8-112,-11 0-368,-6 8-785,-7-8-1104,-11 0-1841,0 0-2081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3:51.0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7363,'0'0'12118,"0"176"-10277,0-128-353,0 1-255,0-9-369,0-8-559,0-8-257,0-8-48,0-8-96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3:51.3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0 258 3474,'0'0'12144,"26"9"-10194,3 2-1228,54 12-1,-78-23-642,1 0 1,0 0-1,-1 0 0,1 0 0,-1-1 0,1 0 0,-1 0 0,1 0 0,-1-1 0,0 0 0,0 0 0,1 0 1,-1 0-1,-1-1 0,1 0 0,0 0 0,-1-1 0,1 1 0,-1-1 0,0 0 0,5-6 0,3-1 49,1-1-37,-1 0 1,0-1-1,0-1 1,16-24-1,-23 30-42,-1 0 0,0 0 0,-1 0 0,1-1 0,-2 0 0,1 1-1,-1-1 1,0 0 0,-1 0 0,1-16 0,-2 23-140,0-1 318,0 0 0,0 0 1,0 0-1,0 1 1,-1-1-1,1 0 0,-1 0 1,1 1-1,-2-4 1,1 5-81,0 0 0,0 0 0,0 1 0,0-1 0,0 0 0,0 0 0,0 1 0,0-1 0,0 1 1,0-1-1,-1 1 0,1 0 0,0-1 0,0 1 0,0 0 0,-1 0 0,1 0 0,0 0 0,0 0 0,-1 0 0,-1 0 0,-1 0-35,0 1 0,0 0 1,0-1-1,1 1 0,-1 1 0,0-1 0,0 1 0,1-1 0,-1 1 0,1 0 0,-5 3 0,-38 33-48,18-14-35,24-21-59,0 1-1,0-1 0,1 1 0,-1 0 0,1 0 0,0 0 0,-3 4 0,-7 18-3221,7-12-60,-2-1-100,0-5-2020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3:51.6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7571,'0'0'12502,"0"137"-10725,0-97-176,0-8-817,0 0-512,6-16-272,0 0-336,0-8-1633,6-8-1088,6 0-12022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3:51.8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2049,'0'0'20906,"30"137"-20106,-24-121-656,0-8-144,0 0-1073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3:52.3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0 5555,'0'0'9751,"-1"32"-7211,-9 217 1611,9 61 213,2-313-4372,0 0-1,0 0 1,0 0-1,1 0 0,-1 0 1,1 1-1,0-1 1,-1 1-1,1-1 1,4-3-1,5-8-38,12-21-301,1 1 1,44-46-1,-61 73 180,-7 6 147,1 0-1,0 0 1,-1 1 0,1-1-1,0 0 1,0 1 0,0-1-1,-1 0 1,1 1 0,0-1-1,0 1 1,0-1 0,0 1-1,0 0 1,0-1-1,0 1 1,0 0 0,0 0-1,0 0 1,1 0 0,-1 0-1,0 0 1,0 0 0,2 0-1,-2 1 65,0 0 0,0 0-1,0 0 1,0 1 0,0-1 0,0 0-1,0 1 1,0-1 0,0 1 0,-1-1-1,1 1 1,0-1 0,-1 1 0,1-1-1,-1 1 1,0-1 0,0 1 0,1 0-1,-1-1 1,0 3 0,1 4 228,11 19 61,2-1 0,0 0 1,21 28-1,1-4-7363,-24-42 1442,5-6-2345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3:52.6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1 251 9412,'0'0'10544,"24"-25"-9621,76-79-478,-87 89-402,0-1 0,0 0 0,11-21-1,-18 28-18,-5 8 6,-1 0 0,1 0-1,0 0 1,-1 0 0,1 0-1,-1 0 1,1 0 0,-1 0-1,0 0 1,1 0 0,-1 0 0,0 0-1,0 0 1,0-1 0,0 1-1,1 0 1,-2 0 0,1 0-1,0-2 1,0 3 48,-1-1 1,1 1-1,-1-1 0,1 1 0,-1-1 1,1 1-1,-1 0 0,1-1 0,-1 1 1,1 0-1,-1-1 0,1 1 0,-1 0 1,0 0-1,1 0 0,-1-1 1,1 1-1,-1 0 0,0 0 0,1 0 1,-1 0-1,0 0 0,0 0 0,-4 1 158,1-1-1,-1 1 1,1 0 0,0 1-1,-1-1 1,1 0-1,-7 5 1,1 2-20,0 0 0,0 1 1,1 0-1,-15 20 0,12-15 37,9-10-189,0 0-1,1 1 1,-1-1 0,1 1-1,0-1 1,0 1 0,1 0 0,-1 0-1,1 0 1,0 0 0,1 0 0,-1 0-1,1 5 1,-1-6-44,1 0-1,0 0 1,1 0-1,-1 0 1,1 0-1,0 0 1,0 0-1,0-1 1,0 1 0,0 0-1,1 0 1,0-1-1,0 1 1,0-1-1,0 0 1,3 4-1,2-1-21,1 0 0,-1-1 0,1 1 0,0-1 0,0-1 0,1 0 0,0 0 0,-1-1 0,1 0 0,0 0 0,1-1 0,-1 0 0,0-1 0,14 1 0,-13-2-484,-1 0-1,1 0 0,0-1 1,-1-1-1,1 0 0,-1 0 1,0-1-1,18-7 0,24-19-4344,-2-4-2885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3:52.9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33 7828,'0'0'11989,"184"0"-11973,-130-8-16,-13-8-16,-5 8-1200,-12 8-1906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06.4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426 331 3249,'0'0'14404,"0"-24"-12467,0-124 1147,0 141-2775,-1 1 0,1-1 0,-1 1 0,-1 0 0,1-1 0,-1 1 0,0 0 0,0 0 0,-1 0 0,0 0 0,0 0 0,0 1 0,-1-1 0,0 1 0,0 0 0,0 0 0,-1 1 0,-5-6 0,4 5-229,-1 0-1,1 1 1,-1 0-1,-1 0 0,1 0 1,0 1-1,-1 0 1,0 0-1,1 1 0,-1 0 1,0 0-1,0 1 1,0 0-1,-9 1 0,13-1-74,0 2-1,0-1 1,1 0-1,-1 1 1,0 0-1,0-1 1,1 1-1,-1 1 1,1-1-1,-1 1 1,1-1-1,0 1 1,-1 0-1,1 0 1,0 0-1,0 1 1,0-1-1,1 1 1,-1 0-1,0 0 0,-3 4 1,0 5-24,0-1-1,1 1 1,0 0 0,-7 24 0,7-18 16,-4 15 5,1 0-1,2 0 1,-3 57-1,7 106 117,3-108-36,-1 1048 321,-1-1136-455,0 0 0,0 0 1,0 0-1,0 0 1,0-1-1,0 1 1,0 0-1,0-1 0,0 1 1,0-1-1,0 1 1,0-1-1,0 0 0,0 1 1,1-1-1,-1 0 1,0 1-1,0-1 1,1 0-1,-2-1 0,-8-15-1166,1 0 0,0 0 0,1-1-1,1 0 1,1 0 0,-6-32 0,10 42 589,-18-69-6654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9:53.7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 0 5010,'0'0'16322,"-3"25"-14721,-19 367 2900,20-292-3528,2 82 344,2-150-1172,1 1 1,2-1 0,12 46 0,-14-71-142,-1-1 0,1 1-1,0 0 1,0-1 0,1 0 0,0 0 0,0 0-1,8 9 1,0 0 0,-12-15-8,1 1 1,-1-1 0,0 0 0,1 0 0,-1 0 0,0 1 0,1-1-1,-1 0 1,1 0 0,-1 0 0,0 0 0,1 0 0,-1 0 0,1 0-1,-1 0 1,0 0 0,1 0 0,-1 0 0,1 0 0,-1 0 0,1 0-1,-1 0 1,0 0 0,1 0 0,-1 0 0,1-1 0,-1 1 0,0 0-1,1 0 1,-1-1 0,0 1 0,1 0 0,-1 0 0,0-1-1,1 1 1,-1 0 0,0-1 0,0 1 0,0 0 0,1-1 0,-1 1-1,0 0 1,0-1 0,0 1 0,0-1 0,1 1 0,-1-1 0,0 1-1,0-1 1,2-2-24,56-88-208,-35 53 159,27-35 1,20-12-384,-67 81 416,1 1 0,-1 0-1,1 0 1,-1 0 0,1 0 0,0 1 0,0-1 0,5-1 0,7-5-95,-15 8 127,0 1 0,0-1 0,1 0 0,-1 1 0,0-1 1,1 1-1,-1-1 0,0 1 0,1 0 0,-1-1 0,0 1 0,1 0 0,-1 0 0,1 0 0,-1 0 0,0 0 0,1 0 0,-1 1 0,0-1 0,1 0 0,-1 1 0,0-1 0,1 1 1,-1-1-1,0 1 0,0 0 0,1-1 0,-1 1 0,0 0 0,0 0 0,0 0 0,0 0 0,0 0 0,0 0 0,0 0 0,-1 0 0,2 2 0,3 5 10,0-1 1,-1 1-1,0 1 0,4 11 0,-4-10 8,2 3 51,-2 1 0,1 0 1,-2 0-1,0 0 0,2 26 1,-4 71 314,-2-61-176,1-42-162,0 0 1,0 1-1,-1-1 0,-1 0 1,1 0-1,-1 0 0,0 0 1,-6 13-1,6-18-14,0 0 1,0 0-1,0 0 1,0 0-1,-1 0 1,1 0-1,-1-1 0,0 1 1,1-1-1,-1 0 1,0 0-1,0 0 1,-1 0-1,1 0 1,0-1-1,0 1 1,-1-1-1,1 0 0,-1 0 1,0 0-1,-5 0 1,-4 1-33,0-1 0,-1 0 0,1-1 0,-1 0 0,1-1 0,-1-1 1,1 0-1,0 0 0,0-2 0,0 1 0,0-2 0,1 0 0,-1 0 0,1-1 0,1-1 0,-1 0 1,1 0-1,0-1 0,1-1 0,0 0 0,0 0 0,1-1 0,-11-14 0,18 20-552,-1-1 0,1 1-1,0-1 1,1 0-1,-1 0 1,1 0-1,0 0 1,0 0 0,1 0-1,-1 0 1,1 0-1,0 0 1,0 0 0,1-1-1,0 1 1,0 0-1,0 0 1,0 0 0,1 1-1,0-1 1,2-5-1,1 1-1412,1 1 0,0 0 0,10-10-1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3:53.0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32 5635,'0'0'14438,"95"0"-13846,-59 0-463,-6 0-129,-7 0-1857,1-16-3154,-12 0-5329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3:55.4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0 1425,'-10'0'24931,"68"1"-24089,108 14 0,-130-12-789,-29-3-42,0 0 1,0 0 0,0 1 0,0 0-1,-1 0 1,1 1 0,0 0 0,-1 0-1,8 4 1,-13-5 17,-1 1-1,1 0 0,-1 0 1,1 0-1,-1 0 0,0-1 1,0 1-1,0 0 0,0 0 1,0 0-1,-1 3 0,1 2 78,0 5 21,-1 0 0,0 0 0,0 0 0,-1 0 0,-1 0 0,0 0 0,-1 0-1,0-1 1,-1 1 0,0-1 0,-1 0 0,0-1 0,-1 0 0,0 0 0,0 0 0,-15 15 0,13-16-58,0 0 0,0 0 0,0 0 0,-1-1 0,-1-1 0,1 0 0,-16 8 0,-4 1 62,29-16-158,15 0-378,-4-1 385,-1 0-1,1 0 1,0-1-1,-1-1 1,14-5 0,-13 5 25,-1 0-1,1 0 1,0 1 0,0 0 0,15-1 0,23 3-256,-47 0 227,-1 3-36,-1-1 52,1 1-1,0-1 0,0 1 1,0-1-1,0 1 0,1 0 1,-1-1-1,1 1 0,1 4 0,0 0 14,0 9 111,-1-1 0,-1 1 0,-1-1 0,0 1 0,0-1 0,-2 1 0,0-1 0,-7 22 0,-2-7 263,-1 0-1,-32 53 1,39-69-345,-7 12-65,12-25-375,-7-1-4884,-8 0-2095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17.5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387 3 2161,'0'0'24798,"-3"0"-24363,-21-1 144,12 0-522,1 1-1,-1 0 0,1 1 1,-1 0-1,1 1 0,-17 4 1,12 0-62,0 2 1,1 0-1,0 1 1,1 0-1,-1 1 1,2 1 0,0 0-1,-19 21 1,22-23-1,0 0 0,1 1 1,1 0-1,0 1 1,0-1-1,1 2 0,0-1 1,1 1-1,0 0 0,1 0 1,1 1-1,0-1 1,0 1-1,-1 17 0,-3 35 59,3 124-1,6-133-34,-1-50-20,1 1 1,0-1 0,0 0-1,1 1 1,-1-1-1,1 0 1,1 0 0,-1 0-1,6 8 1,35 50-12,-18-30 9,35 41-20,-50-63 11,-2-4-19,0-1 1,1 0-1,-1-1 0,2 1 0,-1-2 0,0 1 0,1-1 0,0-1 1,21 7-1,13 6-168,-32-13-62,1-1 0,0-1 0,0 0 0,0-1-1,0 0 1,0-1 0,25-3 0,4 1-5136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17.9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10037,'0'0'8529,"32"7"-7710,102 21-240,-24 0 150,-72-17-372,-37-11-262,0 1 0,0-1 0,1 1 0,-1-1 0,0 1 0,0-1 0,0 1 0,0 0 1,-1 0-1,1-1 0,0 1 0,0 0 0,0 0 0,0 0 0,-1 0 0,1 0 0,-1 0 1,1 0-1,-1 0 0,1 0 0,-1 1 0,1-1 0,-1 1 0,1 3 131,0 0-1,-1-1 1,1 1-1,-1-1 0,0 1 1,-2 6-1,0 4 234,-1 0-1,-1-1 0,-7 18 0,-24 51 973,-70 119 1,99-192-1367,2-4-49,0 0 0,1 0 0,-1 0 0,1 1 1,0-1-1,1 1 0,0 0 0,0 0 0,0 0 0,0 7 0,2-12-26,-5-18-11334,4 0 2502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0.0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275 513 4066,'0'0'11640,"0"-25"-9837,-3-78-66,3 101-1657,0 1 0,0-1 0,0 0-1,0 0 1,0 0 0,-1 1 0,1-1 0,0 0 0,-1 1-1,0-1 1,1 0 0,-1 1 0,0-1 0,0 1 0,0-1-1,0 1 1,0-1 0,0 1 0,0 0 0,0-1 0,-1 1-1,1 0 1,0 0 0,-1 0 0,1 0 0,-1 0 0,0 0-1,1 1 1,-1-1 0,1 0 0,-1 1 0,-3-1 0,0 0 196,0-1-100,-1 0 1,1 1-1,-1 0 0,1 0 1,-1 0-1,0 1 0,0-1 1,1 2-1,-1-1 1,0 1-1,0-1 0,1 1 1,-1 1-1,1-1 1,-9 4-1,7-1-127,0 0 1,1 0-1,-1 0 0,1 1 0,0 0 1,0 0-1,0 1 0,0 0 1,1 0-1,-5 8 0,1-2-68,2 1 0,-1 1-1,2-1 1,0 1-1,1 0 1,0 1 0,1-1-1,0 1 1,1 0 0,1 0-1,0 18 1,1-15 48,1-9 2,0-1 1,0 0-1,1 0 1,2 14-1,-2-20-28,0 1 0,0 0 0,0-1 0,0 1 0,1-1 0,-1 1 0,1-1 0,-1 0 0,1 1 0,0-1 0,0 0 0,0 0 0,0-1 0,1 1 0,-1 0 0,0-1 0,4 3 0,-1-1 6,1-1-1,-1 0 1,0 0-1,1 0 1,-1 0-1,1-1 1,-1 0-1,1 0 1,0-1-1,-1 1 1,1-1-1,0-1 1,-1 1-1,1-1 0,0 0 1,-1 0-1,1 0 1,-1-1-1,1 0 1,-1 0-1,0 0 1,0-1-1,0 0 1,0 0-1,0 0 1,8-8-1,3-5 18,0-2-1,-1 0 0,-1 0 0,-1-2 0,-1 1 0,0-2 0,-2 1 0,12-31 0,-8 12-157,-2 0-1,-1-1 1,10-79-1,-14-90-604,-7 172 653,0 34 198,0 15 657,-9 93-224,0 12 168,9-74-447,4 141 388,-1-155-645,1 0-1,1 0 1,1-1-1,13 35 1,-19-63-84,0 0-1,0 0 1,0 0 0,0 0 0,0-1 0,0 1 0,0 0-220,1 0 220,-1 0 0,0 0-1,0 0 1,0 0 0,0 0 0,0 0 0,0 0 0,0 0 0,1 0-1,-1 0 1,0 0 0,0 0 0,0 0 0,0 0 0,0 0-1,0 0 1,0 0 0,1 0 0,-1 0 0,0 0 0,0 0-1,0 0 1,0 0 0,0 0 0,0 0 0,0 0 0,0 0-1,1 0 1,-1 0 0,0 0 0,0 0 0,0 1-220,0-1 220,0 0 0,0 0 0,0 0 0,0 0-1,0 0 1,0 0 0,1 0 0,-1 1 0,0-1 0,0 0-1,0 0 1,0 0 0,0 0 0,0 0 0,0 1 0,2-10-3802,-2-7-765,0-6-1365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0.2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4722,'0'0'14343,"72"16"-13975,-43-16-208,1 0-160,0 0-1873,-12 0-2609,5 0-2945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0.7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1 145 5170,'0'17'4239,"1"27"3771,0-39-7749,0-1-1,0 1 1,0-1-1,1 0 1,-1 0 0,1 0-1,0 0 1,0 0-1,1 0 1,-1 0 0,1 0-1,6 6 1,-6-7-266,1 0 0,-1 0 0,1 0 0,0 0 0,0-1 0,0 0 0,0 1 0,1-1 0,-1-1 0,1 1 0,-1-1 0,1 0 0,-1 0 0,1 0 0,0 0 0,0-1 0,-1 0 0,1 0 0,0 0 0,0-1 0,-1 1 0,1-1 0,0 0 0,-1-1 0,1 1 0,-1-1 0,0 0 0,1 0 0,-1 0 0,0 0 0,7-6 0,9-10-869,28-33 0,-41 42 834,-1 1 0,0-1 0,0-1 0,-1 1 0,-1-1 0,7-17 0,-7 14 270,1 0 95,-1 1 0,-1-2 0,0 1 0,-1 0 0,0 0 0,0-18 0,-11 31 983,6 0-1271,1 0 0,0 1 1,-1-1-1,1 1 0,-1 0 0,1 0 1,0-1-1,0 1 0,0 1 1,-1-1-1,1 0 0,0 0 1,0 1-1,1 0 0,-3 1 1,-2 3 25,1 0 0,0 0 1,0 0-1,-6 12 0,1 0 199,1 1 0,-12 37 0,17-39-54,0 0-1,2 0 1,0 1-1,1-1 1,1 22-1,0-27-110,0-8-54,0 1 0,1 0 0,-1 0 0,1 0 0,0-1 0,0 1 0,1-1 0,-1 1 0,1-1 0,0 1 0,0-1 0,1 0 0,-1 0 0,1 0 0,6 7 0,-3-6 3,0 0 0,0 0 0,0 0 0,0-1 0,1 0 0,0 0 0,0-1 1,0 0-1,8 3 0,9 0 44,0-1 1,1 0-1,0-2 1,-1-1-1,28-1 0,-3-1-1629,-48-17-2265,-1-7-201,0-7-3038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1.2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 0 2225,'0'0'10893,"-6"30"-9001,-1 5-1197,-26 158 3270,27-117-1130,6 123 0,0-193-2779,0 0 1,1-1 0,-1 1-1,2-1 1,-1 0-1,0 1 1,1-1 0,0 0-1,0 0 1,1 0 0,-1 0-1,5 6 1,-4-9-1004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1.6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 0 5282,'0'0'15341,"-26"20"-14162,-83 70-173,100-82-774,1 0 0,-1 1 0,1 1 0,1-1 0,-1 1 0,2 0 1,0 1-1,-9 18 0,14-26-193,-1 0 1,1 0-1,0 1 1,-1-1-1,2 0 1,-1 1-1,0-1 1,1 0-1,-1 1 1,1-1-1,0 1 1,0-1-1,0 1 1,1-1 0,0 4-1,9-5-114,-2-2 78,0 0-1,0 0 0,-1 0 0,1-1 1,0 0-1,-1-1 0,1 0 0,-1 0 1,1 0-1,-1-1 0,0 0 0,10-7 1,23-21-52,-32 23-127,1 1-1,0 0 0,1 0 0,0 0 0,0 2 1,16-8-1,-25 12 161,1 1 1,0 0-1,-1 0 0,1 0 1,0-1-1,-1 2 0,1-1 1,0 0-1,-1 0 1,1 0-1,-1 1 0,1-1 1,-1 1-1,1-1 1,-1 1-1,1 0 0,-1-1 1,1 1-1,-1 0 1,0 0-1,1 0 0,-1 0 1,0 0-1,0 0 1,0 1-1,0-1 0,0 0 1,0 1-1,0-1 0,0 0 1,0 3-1,0-3 44,0 1 0,0 0-1,0-1 1,1 1 0,-1-1-1,0 1 1,1-1 0,-1 0-1,0 1 1,1-1 0,0 0-1,-1 0 1,1 0 0,0 0-1,-1 0 1,1 0 0,0-1-1,0 1 1,0-1 0,0 1-1,3 0 1,-3-1 793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1.8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0 8740,'0'0'13734,"-6"129"-13269,18-105-465,-6-8-49,0 8-1567,0-16-1794,5 0-2641,7-8-5762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9:54.3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246 391 6739,'0'0'16632,"-27"5"-15101,14-2-1376,0 0-30,-1 0 0,0 0 1,1 2-1,-17 7 0,24-9-86,1 0-1,-1 1 1,0-1 0,1 2-1,0-1 1,0 0 0,0 1-1,1 0 1,-1 0-1,1 0 1,0 1 0,1-1-1,-1 1 1,-3 8 0,-1 3 247,1 0 1,0 0 0,1 0 0,1 1 0,0 0-1,2 0 1,-3 35 0,6-53-286,0 1 1,0 0-1,1 0 1,-1 0-1,0 0 1,1 0-1,-1 0 0,1 0 1,-1 0-1,1 0 1,-1-1-1,1 1 0,-1 0 1,1 0-1,0-1 1,-1 1-1,1 0 1,0-1-1,0 1 0,0-1 1,0 1-1,-1-1 1,1 1-1,0-1 0,0 0 1,0 1-1,0-1 1,0 0-1,0 0 0,0 0 1,0 1-1,0-1 1,1 0-1,42-1-4,-28 0 41,-10 1-31,1-1 0,-1 0 0,1 0 0,-1-1 0,1 0 0,-1 0 0,0 0 0,0-1 1,0 0-1,0 0 0,0-1 0,-1 0 0,0 1 0,1-2 0,-2 1 0,1-1 0,0 0 0,-1 0 0,0 0 1,0 0-1,0-1 0,4-8 0,6-13-69,-1-1 1,-1 0 0,12-45-1,-23 69 49,14-53-253,-2-1 0,-3 0 0,-3-1 0,-2 0 0,-3-62 0,-2 86 734,0 33 716,0 20-795,1 106 121,5 0-1,6-1 1,38 171 0,-42-247-473,5 10-32,-13-56-4,1 0 0,-1-1-1,1 1 1,-1 0 0,0-1-1,1 1 1,-1 0 0,1-1-1,0 1 1,-1-1 0,1 1 0,-1-1-1,1 1 1,0-1 0,-1 1-1,1-1 1,0 0 0,0 1-1,-1-1 1,1 0 0,0 0-1,0 1 1,0-1 0,-1 0 0,1 0-1,1 0 1,-1 0 28,-15-9-6392,-4 0-2081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1.9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8212,'148'97'8035,"-148"-89"-5185,12 8-577,-6-8-945,6 0-495,-12 0-609,12 0-224,-6 0-64,6 8-1441,-6 8-1312,0 8-2482,11 0-3777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2.4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7331,'0'0'13302,"0"24"-10938,0 175 1907,3-173-4111,1-25-220,-3-2 54,3 0-39,-1 1 0,1-1-1,-1 1 1,0-1 0,1 0 0,-1 0 0,0 0 0,0-1 0,0 1 0,0-1 0,0 0-1,4-2 1,32-32-370,-19 16 147,5-4-71,-15 14 83,1 0 0,18-14 0,-25 22 205,0-1 0,0 1 0,0 0 0,0 0-1,1 0 1,-1 0 0,1 1 0,0 0 0,-1 0 0,1 0-1,9 0 1,-13 2 97,1-1-1,-1 1 1,1-1-1,-1 1 1,1 0-1,-1-1 1,0 1-1,1 0 1,-1 0-1,0 0 1,0 0-1,0 1 1,0-1-1,0 0 1,0 0-1,0 0 1,0 1-1,0-1 1,1 4 0,16 35 1058,-14-29-766,38 66 391,-36-70-4022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3.5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137 233 1665,'0'0'11992,"6"-19"-10285,18-58-143,-22 72-1327,-1 1 0,0-1 1,0 0-1,0 1 0,0-1 1,0 0-1,-1 0 1,0 0-1,-1-7 0,0-5 733,0 14-887,1 1 0,-1-1-1,0 1 1,0-1 0,0 1 0,0-1 0,0 1 0,0 0 0,-1 0 0,1-1 0,-1 1 0,0 0 0,1 0 0,-1 1 0,0-1 0,0 0 0,0 1 0,-1-1 0,1 1 0,0-1 0,0 1 0,-1 0 0,-4-1 0,-1-2 28,1 2 1,-1-1-1,0 1 1,0 0-1,0 1 1,-15-1 0,21 2-120,-1 0 1,1 0 0,-1 1 0,1-1 0,0 1 0,0 0 0,-1-1 0,1 1 0,0 0 0,0 0 0,0 1 0,0-1 0,0 0 0,0 1 0,0-1 0,1 1 0,-1 0 0,0-1 0,1 1 0,0 0 0,-1 0-1,1 0 1,0 0 0,0 0 0,0 0 0,0 1 0,0-1 0,0 0 0,1 0 0,-1 4 0,-2 8 31,1 0 1,0 1-1,1 26 0,1-35 12,0-4-23,0 1 0,0-1-1,1 0 1,-1 0 0,0 0 0,1 0-1,-1 0 1,1 0 0,0 0 0,-1 0-1,1 0 1,0 0 0,0 0 0,1 0-1,-1 0 1,3 2 0,-2-2 4,1 0 0,-1 0 0,1-1 1,-1 1-1,1-1 0,0 0 0,0 1 0,-1-1 1,1-1-1,0 1 0,0 0 0,6 0 0,6 0 43,1 1-1,-1-2 1,20-1-1,-31 0-95,0 1 0,1-1 0,-1 1 0,0-1 0,0-1 0,0 1 0,-1 0 0,1-1 1,0 0-1,0 0 0,-1 0 0,1 0 0,-1 0 0,0-1 0,0 0 0,4-4 0,-6 8 17,0 0 1,-1 0-1,1 0 0,0 0 1,-1 0-1,1 0 1,-1 0-1,0 0 0,1 1 1,-1-1-1,0 0 1,0 0-1,0 0 0,0 0 1,0 0-1,0 1 1,0 0-1,0 0-4,11 298 3556,-11-248-3373,-3 13 234,-3 0 0,-21 93 0,17-103-274,10-54-136,-1 0 0,1-1 0,0 1 0,-1 0 0,1 0 0,-1-1 0,1 1 0,-1-1 1,1 1-1,-1 0 0,1-1 0,-1 1 0,0-1 0,1 1 0,-1-1 0,0 1 0,1-1 1,-1 0-1,0 1 0,1-1 0,-1 0 0,0 1 0,0-1 0,0 0 0,1 0 0,-1 0 0,0 0 1,0 0-1,0 0 0,1 0 0,-1 0 0,0 0 0,0 0 0,0 0 0,1-1 0,-1 1 0,0 0 1,0 0-1,1-1 0,-1 1 0,0-1 0,1 1 0,-1-1 0,0 1 0,1-1 0,-1 1 0,1-1 1,-2-1-1,-4-5-919,0 0 0,1 0 0,0-1 1,0 0-1,1 0 0,0-1 1,1 1-1,-1-1 0,2 0 0,-4-17 1,-1-23-5741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3.8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1 347 5859,'0'0'9743,"31"-23"-7881,98-76-1019,-116 89-790,-1 0 0,-1 0 1,0-1-1,0-1 0,-1 0 0,14-21 0,-18 23-30,-2 5 137,-1 0 1,1-1-1,-2 1 0,1-1 1,0 1-1,-1-1 0,0 0 1,-1 0-1,1 0 1,-1 0-1,0 0 0,-1 0 1,1 0-1,-1 0 0,0 0 1,-1 0-1,-1-9 1,0 15 72,-1-1 0,1 0 1,-1 1-1,1-1 0,-1 1 1,0 0-1,1 0 0,-1 0 1,1 0-1,-1 0 0,1 1 1,-1-1-1,1 1 0,-3 0 1,0 2-152,1 0 0,1 0 0,-1 0 0,0 0 0,1 0-1,-1 1 1,1-1 0,0 1 0,0 0 0,1 0 0,-1 0 0,1 1 0,-4 8 0,2-2 87,-1 1-1,2 0 1,0-1-1,-3 18 1,4-9 101,0 0 1,2 24-1,0-39-246,0 0-1,0-1 1,1 1 0,0-1 0,0 1-1,0-1 1,0 0 0,1 1-1,0-1 1,0 0 0,0 0-1,0 0 1,1 0 0,-1 0-1,7 6 1,-1-4-10,0 0 0,1-1 0,-1 0 1,1-1-1,0 1 0,0-2 0,1 1 0,-1-2 0,16 4 1,-10-3-449,-1-2 0,1 1 1,0-2-1,-1 0 1,30-4-1,-41 4 2,-1-1-1,1 0 0,0 0 1,-1-1-1,1 1 1,0 0-1,-1-1 1,0 0-1,1 1 1,-1-1-1,0 0 0,0 0 1,0 0-1,4-5 1,-4 4-326,17-22-6232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4.5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275 312 5859,'0'0'12251,"-15"-4"-10133,-49-12-507,58 15-1496,0 0-1,0 0 0,0 1 1,0 0-1,0 0 1,1 1-1,-1-1 0,0 1 1,0 0-1,0 1 1,0 0-1,1 0 0,-1 0 1,1 0-1,0 1 0,-1 0 1,1 0-1,0 0 1,1 1-1,-1 0 0,1 0 1,-1 0-1,1 0 0,0 1 1,1-1-1,-1 1 1,-4 8-1,2-1-12,-1 0 0,1 1 1,1 0-1,0 0 0,1 0 0,1 0 1,0 1-1,0-1 0,2 1 0,-1 15 1,2-7-23,-1-12-36,1 0-1,0 1 0,1-1 0,0 0 1,0 0-1,4 11 0,-4-18-34,0 0 0,1 0 0,-1 0 0,1-1 0,0 1-1,-1-1 1,1 1 0,0-1 0,1 0 0,-1 1 0,0-1-1,1 0 1,-1-1 0,1 1 0,-1 0 0,1-1 0,0 1 0,0-1-1,-1 0 1,1 0 0,0 0 0,0 0 0,0-1 0,0 1-1,4-1 1,2 2 32,1-1 1,-1 0-1,1-1 0,-1-1 0,15-1 0,-19 1-27,0 0 1,-1-1-1,1 0 0,0 1 0,-1-1 1,0-1-1,1 1 0,-1-1 0,0 0 1,0 0-1,-1 0 0,7-6 0,10-15-95,0 0-1,-2-1 1,0 0-1,-2-2 1,-1 0-1,-2 0 1,0-2-1,-2 0 1,8-30-1,-6 6-327,-2 0 0,-3 0 0,-2-1 0,-1-74 0,-8 168 1766,-9 42 0,-3 26-797,9 162 572,6-187-2008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4.7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1 307 8356,'0'0'8662,"29"-6"-6586,-4 0-1648,-4 3-86,0-2 0,-1-1 0,0 0 0,0-1 0,0-1 0,-1-1 0,24-16 0,-31 18-187,19-13 71,29-25 1,-53 39-232,0 0 0,-1 0 0,0 0 1,0 0-1,0-1 0,-1 0 0,0-1 0,0 1 1,-1-1-1,5-11 0,-8 17 8,0-1 1,0 1-1,-1-1 0,1 1 0,-1-1 1,1 1-1,-1-1 0,0 0 0,0 1 1,0-1-1,0 0 0,-1 1 0,1-1 1,0 1-1,-1-1 0,0 1 0,-1-4 1,1 5 9,0-1 1,-1 1-1,1 0 1,-1-1-1,1 1 1,-1 0-1,1 0 0,-1 0 1,1 0-1,-1 0 1,0 1-1,0-1 1,1 0-1,-1 1 1,0-1-1,0 1 1,0 0-1,0-1 1,1 1-1,-1 0 0,-4 1 1,-11-2 92,12 0-66,-1 1-1,1 0 1,-1 0 0,1 0 0,0 1 0,-1-1 0,1 1 0,0 1-1,0-1 1,-8 4 0,3 1 69,1 1 0,0 0 0,1 1 1,0 0-1,0 0 0,0 0 0,1 1 0,-12 19 0,8-9 324,0 0 0,2 1 0,-15 39-1,21-47-300,0 0-1,0 1 0,2 0 0,-1 0 0,2 20 0,0-32-133,0-1-1,0 1 1,0 0-1,0 0 1,1 0 0,-1-1-1,0 1 1,1 0-1,-1 0 1,0-1-1,1 1 1,-1 0-1,1-1 1,-1 1-1,1-1 1,-1 1-1,1-1 1,0 1-1,-1-1 1,1 1-1,0-1 1,-1 1-1,1-1 1,0 0-1,0 1 1,-1-1-1,1 0 1,0 0-1,0 1 1,0-1-1,0 0 1,30 2-448,-25-2 246,6-1-616,0-1 0,0 0 0,0 0 1,0-2-1,-1 1 0,0-1 0,1-1 1,-1 0-1,-1 0 0,16-11 0,28-16-5628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5.1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186 1 10197,'0'0'12653,"-16"20"-11316,-48 64-678,62-82-662,0 1 0,0 0 0,0 0 0,1 0 0,-1 0 0,1 0 0,-1 0 0,1 0 0,0 1 0,0-1 0,1 0 0,-1 1 0,1-1 0,-1 1 0,1-1 0,0 0 1,1 1-1,-1-1 0,0 1 0,1-1 0,0 0 0,0 1 0,0-1 0,0 0 0,0 0 0,1 0 0,-1 0 0,1 0 0,0 0 0,0 0 0,0-1 0,0 1 0,1 0 0,2 2 0,13 12-46,1-1 0,0 0 0,1-1 0,0-1 0,29 13 1,-46-25 15,2 3-34,1 3 30,-6-7 70,0-1-1,0 1 0,0 0 1,0-1-1,1 1 0,-1 0 1,0 0-1,0-1 1,-1 1-1,1 0 0,0-1 1,0 1-1,0 0 0,0-1 1,0 1-1,-1 0 0,1-1 1,0 1-1,-1-1 0,1 1 1,0 0-1,-1-1 0,1 1 1,-1-1-1,1 1 0,-1-1 1,1 1-1,-1-1 0,1 1 1,-1-1-1,0 0 0,0 1 1,-22 17 617,-1-1 0,-34 19 0,-4 1 190,50-28-657,2-2-86,-1 0 0,0 0 0,0-1-1,-17 7 1,28-13-174,0 0 1,-1 0-1,1 1 0,0-1 0,-1 0 0,1 0 1,0 0-1,-1 0 0,1 1 0,0-1 0,-1 0 1,1 0-1,0 0 0,-1 0 0,1 0 0,-1 0 1,1 0-1,0 0 0,-1 0 0,1 0 0,0 0 1,-1 0-1,1 0 0,-1 0 0,1 0 0,0 0 1,-1 0-1,1-1 0,0 1 0,-1 0 0,1 0 1,0 0-1,-1-1 0,1 1 0,0 0 0,-1 0 1,1-1-1,0 1 0,0 0 0,0-1 0,-1 1 1,1 0-1,0-1 0,0 1 0,0 0 0,-1-1 0,1 1 1,0 0-1,0-1 0,0 1 0,0-1 0,0 1 1,0 0-1,0-1 0,0 1 0,0 0 0,0-1 1,0 1-1,0-1 0,0 1 0,0 0 0,1-1 1,-1 1-1,0 0 0,0-1 0,0-27-6531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6.0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0 4738,'-3'1'19633,"1"11"-17928,2 191 1906,0 223-2492,0-426-1193,0-1 0,1 1 1,-1 0-1,0 0 0,1 0 0,-1-1 0,0 1 0,1 0 1,-1 0-1,0-1 0,0 1 0,1 0 0,-1-1 0,0 1 0,0 0 1,0-1-1,1 1 0,-1 0 0,0-1 0,0 1 0,0-1 1,0 1-1,0 0 0,0-1 0,0 1 0,0-1 0,0 0 0,0-45-5302,0 14-5799,0 15 93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6.5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196 1 7780,'0'0'14259,"-12"5"-12535,1 0-1483,0 1 1,0 0-1,1 1 1,-1 0-1,1 0 1,1 1-1,-13 13 0,6-3 58,-33 40 734,46-53-1018,0-1-1,0 1 1,1 0-1,0 0 0,0 0 1,0 0-1,0 0 1,1 0-1,-1 1 0,2-1 1,-2 8-1,3-12-26,-1 0 1,1-1-1,-1 1 0,1 0 1,0-1-1,-1 1 0,1-1 0,0 1 1,-1-1-1,1 1 0,0-1 1,0 1-1,0-1 0,-1 0 0,1 1 1,0-1-1,0 0 0,0 0 1,0 0-1,-1 0 0,1 0 0,0 0 1,0 0-1,0 0 0,1 0 1,37 0-126,-26-1-62,-6 1 53,-1 0 1,1-1 0,-1 0-1,1 0 1,-1 0-1,0-1 1,0 0 0,0 0-1,0-1 1,0 0-1,8-5 1,-10 6-20,0 0 0,0 0-1,0 0 1,0 0 0,1 1 0,-1 0 0,0 0 0,1 0-1,-1 0 1,1 1 0,5-1 0,-9 2 202,0 0 1,0 1 0,0-1-1,0 0 1,0 0 0,0 1-1,0-1 1,0 1 0,-1-1-1,1 0 1,-1 1 0,1-1-1,-1 1 1,0-1 0,1 1-1,-1 2 1,0 0 164,1 1 0,0 0 0,0-1 0,0 1 0,0 0 0,1-1 0,-1 1 0,1-1 0,0 0-1,1 0 1,-1 0 0,4 4 0,-4-6 22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7.2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2545,'0'0'12619,"0"10"-11255,0 197 7138,20-210-17754,-4-10 2758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0:00.0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587 0 4178,'0'0'20599,"3"0"-18884,20 0 4178,-27 2-5575,-12 4-296,1 2 1,-26 16-1,-11 6-25,-38 24 3,64-37 0,-47 24 0,-130 63 0,124-60 0,66-43 0,20 1 0,9 3 0,-1 1 0,28 14 0,18 8 0,50 15 0,55 19 0,-132-50 0,-2 1 0,0 2 0,-1 1 0,33 22 0,-64-38-3,0 0 0,0 0 0,1 0 1,-1 0-1,0 0 0,0 0 0,0 0 0,0 0 0,1 1 1,-1-1-1,0 0 0,0 0 0,0 0 0,0 0 0,1 0 1,-1 0-1,0 0 0,0 1 0,0-1 0,0 0 0,0 0 1,0 0-1,0 0 0,0 1 0,1-1 0,-1 0 0,0 0 0,0 0 1,0 0-1,0 1 0,0-1 0,0 0 0,0 0 0,0 0 1,0 1-1,0-1 0,0 0 0,0 0 0,0 0 0,0 0 1,0 1-1,-1-1 0,1 0 0,0 0 0,0 0 0,0 0 1,0 1-1,0-1 0,-10 4-1229,4-2-788,-8 13-4610,-4 2-2910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7.4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4594,'148'48'4226,"-148"-24"-368,0 0-801,0 9-1104,0-9-16,0-8-640,0 0-561,0 0-576,0-8-304,6 0-1393,0 0-1632,6 8-1041,0-8-1313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7.9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4194,'0'0'13009,"7"5"-11657,-1 1-1082,0-1-1,-1 2 1,1-1 0,-1 0-1,0 1 1,-1 0 0,1 0-1,-1 1 1,-1-1 0,0 1-1,0 0 1,0 0-1,-1 0 1,2 10 0,14 196 2579,-18-213-2828,-1 0-18,1 0 0,0-1 0,0 1-1,0-1 1,0 1 0,0-1 0,0 1-1,0 0 1,0-1 0,0 1 0,0-1-1,0 1 1,0-1 0,0 1 0,0 0-1,0-1 1,1 1 0,-1-1 0,0 1-1,1-1 1,-1 1 0,0-1 0,0 1-1,1-1 1,-1 0 0,1 1 0,-1-1 0,1 1-1,0 0 1,0-2 2,0 0-1,-1 0 1,1 0 0,0 1-1,0-1 1,0 0 0,-1 0-1,1 0 1,0 0 0,-1 0-1,1 0 1,-1 0 0,1-1-1,-1 1 1,1-2 0,0 2 3,35-114 216,-36 114-258,1-1 1,-1 1 0,1 0-1,-1 0 1,1 0-1,-1 0 1,1 0 0,-1 0-1,1 0 1,0 0-1,0 0 1,-1 0 0,1 0-1,0 0 1,0 0-1,0 0 1,0 1 0,0-1-1,2 0 1,-2 0 25,0 1 0,0 0 0,0 0 0,-1 1 0,1-1 0,0 0 0,0 0 0,0 0 0,0 0 0,-1 1 0,1-1 0,0 0 0,0 1 1,0-1-1,-1 1 0,1-1 0,0 1 0,-1-1 0,1 1 0,1 1 0,3 4 46,1 1 1,-1 0-1,-1 1 1,6 9-1,-4-5-113,-4-9-236,0 0-1,0 0 0,-1 0 1,0 0-1,0 1 0,0-1 1,0 0-1,1 5 0,5 18-6052,4-4-1317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8.4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268 57 7347,'0'0'12619,"-27"12"-11162,-85 44-270,107-53-1109,0 0 0,0 1 0,1 0 0,-1 0-1,1 0 1,-1 1 0,1-1 0,0 1 0,1 0-1,0 0 1,-1 0 0,1 0 0,1 1 0,-1-1 0,1 1-1,0 0 1,0 0 0,1 0 0,0 0 0,0 0-1,0 0 1,1 0 0,0 11 0,0-16-85,0 0 0,1-1-1,-1 1 1,0 0 0,0-1 0,1 1 0,-1 0-1,0-1 1,1 1 0,-1-1 0,1 1 0,-1 0 0,1-1-1,-1 1 1,1-1 0,-1 1 0,1-1 0,-1 0 0,1 1-1,-1-1 1,1 0 0,0 1 0,-1-1 0,1 0-1,0 1 1,-1-1 0,2 0 0,31 5-91,-23-5 80,0-1-1,1 0 0,-1 0 0,15-4 1,-16 1-9,-1 0-1,1-1 1,-1 0 0,0 0 0,0 0 0,-1-1 0,1-1 0,-1 1-1,10-13 1,52-75-751,-63 84 667,-2 6 64,0-3-15,1 1 0,0-1 0,-1 0 0,-1 0 0,1 0 0,-1 0 0,0 0 1,-1-1-1,1 0 0,1-14 1275,-4 42 743,0 639 3001,0-657-4942,0 0 1,0 0 0,-1 1 0,1-1 0,-1 0-1,1 0 1,-1 0 0,0 1 0,0-1 0,0 0 0,0 0-1,0 0 1,0-1 0,0 1 0,-1 0 0,1 0-1,-1-1 1,1 1 0,-1 0 0,0-1 0,0 0-1,0 1 1,0-1 0,1 0 0,-1 0 0,-1 0 0,1 0-1,-3 0 1,-7 3 73,-1-1 1,1-1-1,-1 0 0,-14 0 0,-8 2-57,-18 3-676,-101 2-1,154-9 543,-1 0 1,0 0-1,0 0 0,0 0 0,0 0 0,0 0 0,0 0 0,0 0 0,0 0 0,0-1 0,0 1 0,0 0 0,0-1 0,0 1 0,0 0 0,1-1 0,-1 1 0,0-1 0,0 1 1,-1-2-1,0-22-5367,2 19 4605,0-33-7681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30.1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274 68 912,'0'0'11886,"-8"-10"-10003,-24-28-231,30 36-1487,0 0-1,1 0 1,-1 1 0,0-1 0,0 1 0,0 0 0,0-1-1,0 1 1,-1 0 0,1 0 0,0 0 0,0 1-1,-1-1 1,1 0 0,-1 1 0,1 0 0,0-1 0,-1 1-1,1 0 1,-1 0 0,1 0 0,-1 1 0,1-1-1,-3 1 1,-11 1 466,6-3-399,0 1-1,0 1 0,1 0 1,-1 0-1,1 1 1,-1 0-1,1 1 0,-1 0 1,1 0-1,-9 6 0,16-8-113,1-1-97,1 0 1,-1 0-1,1 0 0,-1 1 0,1-1 0,0 0 0,-1 1 0,1-1 0,0 0 0,-1 1 0,1-1 1,0 0-1,-1 1 0,1-1 0,0 0 0,0 1 0,-1-1 0,1 1 0,0-1 0,0 1 0,0-1 0,0 1 1,-1-1-1,1 1 0,0-1 0,0 1 0,0-1 0,0 1 0,0-1 0,0 0 0,0 1 0,0-1 0,1 1 1,-1 1-84,16 7-503,29 12 520,-23-12 75,-1 0 0,21 15 0,-39-22 22,0 0-1,0 0 1,0 0-1,0 1 1,0-1 0,-1 1-1,1 0 1,-1-1 0,0 1-1,0 0 1,0 0-1,0 1 1,-1-1 0,1 0-1,-1 1 1,0-1-1,0 1 1,0-1 0,0 1-1,-1-1 1,1 1 0,-1 0-1,0-1 1,0 1-1,0-1 1,-1 1 0,1 0-1,-1-1 1,0 1 0,0-1-1,0 1 1,0-1-1,-1 0 1,1 1 0,-1-1-1,0 0 1,0 0-1,0 0 1,0 0 0,-1 0-1,1-1 1,-4 3 0,-4 3-101,0-2 0,-1 1 0,0-2 0,0 1 0,-1-1 0,1-1 0,-1 0 0,0-1 0,0 0 1,0-1-1,-1 0 0,1-1 0,0 0 0,-14-2 0,26 1-62,-1 0 0,1 0-1,0 0 1,-1 0 0,1 0 0,-1-1 0,1 1 0,0 0 0,0 0-1,-1 0 1,1-1 0,0 1 0,-1 0 0,1-1 0,0 1-1,0 0 1,-1 0 0,1-1 0,0 1 0,0-1 0,0 1 0,0 0-1,-1-1 1,1 1 0,0 0 0,0-1 0,0 1 0,0-1-1,0 1 1,0 0 0,0-1 0,0-18-1558,0 13 452,0-40-5223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30.2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0 1 5795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30.3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65 5795,'0'-40'3297,"24"40"209,30 0 720,11 0-1681,6 0-640,-5 0-1041,-1-8-512,-23 8-352,-7-8-192,-5 8-1649,-18 0-1968,6-8-2754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30.7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17 6051,'0'0'7939,"-4"22"-3643,0-3-3466,-1 7 159,1-1-1,0 1 1,2 0-1,2 38 1,1-59-1004,0 0 0,0-1 0,0 1 0,0-1 0,1 1 0,0-1 0,0 1 0,0-1 0,0 0 0,1 0 0,-1 0 0,1 0 0,0 0 0,1-1 0,-1 1 0,0-1 0,1 0 0,0 0 0,0 0 0,0-1 0,0 1 0,0-1 0,0 0 0,1 0 0,-1 0 0,8 1 0,8 2-671,0-1 0,0-1 1,0 0-1,41-2 0,-53-1 624,0 0-1,0-1 1,-1 0-1,1-1 1,0 1-1,-1-1 1,1-1-1,-1 0 1,0 0-1,0 0 1,0-1-1,0 0 1,0 0-1,-1-1 1,0 0 0,0 0-1,0 0 1,8-10-1,8-9-20,0-1 1,-1 0-1,-1-2 0,-2 0 1,-1-1-1,20-44 0,-37 71 90,2-2 34,-1-1 0,1 0 1,-1 0-1,0 0 1,0 0-1,-1 0 0,1 1 1,-1-7-1,-1 10 91,-1-1-1,1 1 1,-1 0-1,1 0 1,-1 0-1,1 0 1,-1 0-1,1 0 1,-1 0-1,1 1 1,-1-1 0,-1 1-1,-3 2 6,0 0 0,-1 1 0,1-1 0,1 1 0,-1 0-1,1 1 1,-1-1 0,1 1 0,1 0 0,-1 1 0,1-1 0,-8 12 0,0 3 426,1 0-1,-16 37 1,23-46-328,0 0-1,1 0 0,0 1 0,1 0 1,0-1-1,0 16 0,1-24-218,1 0 1,0 0-1,0 0 0,0 0 1,1 0-1,-1 0 0,1 0 1,0 0-1,-1 0 0,1 0 1,0-1-1,1 1 0,-1 0 1,0 0-1,1-1 0,0 1 0,0-1 1,-1 0-1,1 1 0,1-1 1,-1 0-1,0 0 0,0 0 1,1-1-1,-1 1 0,1 0 1,0-1-1,3 2 0,6 0-30,0 0 0,0-1 0,1-1-1,-1 0 1,0 0 0,18-2 0,-2 0-263,-21 1 28,0 0 0,0-1 0,0 0 0,1-1 0,-2 1-1,1-1 1,0-1 0,0 1 0,-1-1 0,1 0 0,-1-1 0,0 1 0,0-1 0,6-6-1,2-2-1561,-1-1 0,-1 0 0,0-1 0,15-24 0,9-17-6060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31.0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1 5763,'0'0'7080,"-5"24"-3537,-15 76-1184,15-50-637,5-41-1403,0-9-311,1 1 1,-1-1-1,0 1 1,0-1-1,0 1 1,0-1 0,1 1-1,-1-1 1,0 1-1,1-1 1,-1 0-1,0 1 1,1-1 0,-1 1-1,0-1 1,1 0-1,-1 1 1,1-1 0,-1 0-1,0 1 1,1-1-1,-1 0 1,1 0-1,-1 0 1,1 1 0,-1-1-1,1 0 1,-1 0-1,1 0 1,0 0-1,-1 0 1,1 0 0,-1 0-1,2 0 1,22-2-63,-20 2 72,6-3-56,0 1 0,0-2 1,0 1-1,0-1 1,-1-1-1,0 0 0,0 0 1,0-1-1,8-6 0,-6 4-124,-1 1-1,1 0 0,1 1 0,-1 0 1,13-4-1,-21 9 170,0 1 1,0-1-1,1 0 1,-1 1-1,0 0 0,0-1 1,0 1-1,1 1 1,-1-1-1,0 0 1,0 1-1,0-1 0,0 1 1,1 0-1,-1 0 1,0 0-1,4 4 0,1 0 487,-1 0-1,0 0 0,-1 1 1,12 13-1,-14-13-92,2 0 0,-1-1 0,1 1 0,0-1 0,0-1 0,0 1 0,8 4 0,7-1-815,-16-7 99,-1 2-300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31.9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5491,'0'0'10810,"2"36"-9111,19 234 2388,-8 15 267,-8-244-4121,1-58-2328,-6-52-5650,-12-92 0,1 81 49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32.2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 2369,'12'47'11160,"-12"-49"-11039,1 1 1,-1-1-1,1 0 0,0 1 0,0-1 1,0 0-1,0 1 0,0-1 1,0 1-1,0 0 0,0-1 1,1 1-1,-1 0 0,0 0 1,1 0-1,-1 0 0,1 0 1,-1 0-1,1 0 0,0 0 1,-1 1-1,1-1 0,3 0 1,48-13 325,-48 13-301,16-4 48,1 2 0,-1 0 0,1 2 0,0 0 0,33 4 0,-47-2-91,1 0 0,-1 0 1,1 1-1,-1 0 1,0 1-1,0 0 1,0 0-1,0 1 0,-1 0 1,1 0-1,-1 1 1,0 0-1,-1 0 1,1 0-1,-1 1 0,10 11 1,-13-13 96,-1 0 0,1 0 0,-1 0 0,0 0 0,0 1 0,0-1 0,-1 1 0,0-1 0,1 1 0,-2 0 0,1-1 0,0 1 0,-1 0 0,0 0 0,0 0 0,0-1 0,-1 1 0,0 0 0,0-1 0,0 1 0,0 0 0,-1-1 0,1 1 0,-1-1 0,-1 0 0,1 0 0,0 1 0,-1-2 0,0 1 0,0 0 0,-5 5 0,-31 23 144,28-21-537,0-1-1,-1-1 1,0 0-1,-1-1 1,-14 8 0,22-15 1116,-1 0-3298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0:01.7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45 11 6963,'0'0'16536,"0"0"-16453,0 0 0,-1 0 0,1 0 0,0-1 0,0 1-1,0 0 1,0 0 0,0 0 0,-1 0 0,1 0 0,0-1 0,0 1 0,0 0 0,0 0 0,0 0 0,0-1 0,0 1 0,0 0 0,0 0 0,0 0 0,0-1 0,0 1 0,0 0 0,0 0 0,0 0 0,0-1 0,0 1-1,0 0 1,0 0 0,0 0 0,0-1 0,0 1 0,0 0 0,0 0 0,0 0 0,0-1 0,0 1 0,0 0 0,1 0 0,-1 0 0,0 0 0,0 0 0,0-1 0,0 1 0,0 0 0,1 0 0,-1 0 0,0 0 0,0 0-1,0 0 1,1 0 0,-1-1 0,0 1 0,0 0 0,0 0 0,1 0 0,-1 0 0,0 0 0,0 0 0,0 0 0,1 0 0,-1 0 0,0 0 0,55-1 875,48 0 387,-90 2-1192,0 0 0,0 1 0,-1 1-1,1 0 1,19 7 0,-29-9-121,14 6 118,0 1 1,30 18-1,-43-24-138,-1 1 0,0-1 1,0 0-1,0 1 0,0 0 0,0 0 0,0 0 1,-1 0-1,1 0 0,-1 0 0,0 1 0,0-1 0,0 1 1,-1-1-1,1 1 0,-1 0 0,0-1 0,0 1 1,0 0-1,0 5 0,-1 1-12,0-1 0,-1 0 0,0 1 0,-1-1 0,0 0 0,0 0 0,-1 0 0,0 0 0,0 0 0,-1-1 0,-1 0 0,1 1 0,-1-2 0,-1 1 0,1 0 0,-9 8 0,-4 1 0,0 0 0,-1-1 0,-1-1 0,0 0 0,-1-2 0,0 0 0,-1-2 0,-1 0 0,0-1 0,-39 10 0,-29 12 0,79-28 0,12-3 0,0-1 0,-1 0 0,1 1 0,0-1 0,0 0 0,0 1 0,0-1 0,0 1 0,0-1 0,-1 0 0,1 1 0,0-1 0,0 1 0,0-1 0,1 0 0,-1 1 0,0-1 0,0 1 0,0-1 0,0 1 0,0-1 0,0 0 0,0 1 0,1-1 0,-1 0 0,0 1 0,0-1 0,1 1 0,2 0 0,0 0 0,0 0 0,0-1 0,0 1 0,0 0 0,1-1 0,-1 0 0,0 0 0,0 0 0,0 0 0,5-2 0,8 2 0,515 0 0,-527 0 38,-1 0 0,1 0 1,0-1-1,-1 1 0,1-1 0,-1 0 1,1 0-1,-1 0 0,6-3 0,-7 3-121,-1 1-1,0-1 0,0 0 1,0 0-1,0 0 1,1 0-1,-1 0 1,-1 0-1,1-1 0,0 1 1,0 0-1,0 0 1,0-3-1,2-14-3642,-3 9-2645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32.7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0 384,'0'0'14826,"-10"8"-12561,5-4-1978,-2 1-22,1 0 0,1 0 0,-1 0 0,1 1 0,0 0 0,0 0 0,0 0 1,1 0-1,0 1 0,0 0 0,-3 8 0,-3 18 528,1 0-1,1 0 1,2 1-1,-2 41 1,2 139 1190,6-197-1884,-1 50 293,9 165 225,-7-222-620,0-1 0,1 0-1,0 0 1,1 1 0,0-2 0,0 1 0,1 0 0,0-1 0,0 1 0,1-1 0,8 11-1,-4-12-353,-6-11-1051,-2-17-1143,-1 16 2687,-2-75-7886,-8 31 1197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32.8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 3906,'0'0'14887,"77"0"-14199,-35 0-352,-1 8 0,7-8-224,-7 0-112,-5 0-640,11 0-1361,-11 0-1761,-6-16-1584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33.9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197 90 1457,'0'0'10383,"0"-11"-8673,0-44 2287,-1 54-3782,0 0 1,0-1 0,0 1-1,1 0 1,-1 0 0,0 0 0,-1 0-1,1 0 1,0 0 0,0 0-1,0 0 1,0 0 0,-1 1-1,1-1 1,0 0 0,-1 1 0,1-1-1,-1 1 1,1-1 0,-1 1-1,1 0 1,0 0 0,-1 0-1,-2 0 1,-40-5 1504,41 5-1704,0 0 0,0-1-1,-1 1 1,1 0 0,0 1-1,-1-1 1,1 0 0,0 1-1,0 0 1,0 0 0,0 0-1,-1 0 1,1 0 0,0 1-1,1-1 1,-1 1 0,0 0-1,0 0 1,1 0 0,-1 0-1,1 0 1,0 1 0,0-1-1,0 1 1,0-1 0,0 1-1,0 0 1,0 0 0,1 0-1,-2 4 1,-3 5-36,0 1 0,1 0 0,1 0 0,0 1 1,1-1-1,0 1 0,1-1 0,0 25 0,3-37 1,0 0 1,0 0-1,0 0 1,0 0-1,0-1 0,0 1 1,1 0-1,-1-1 0,0 1 1,1-1-1,-1 1 0,0-1 1,1 1-1,-1-1 0,1 0 1,-1 0-1,0 0 1,1 0-1,-1 0 0,1 0 1,-1 0-1,1 0 0,1-1 1,43-5-341,-30-2 132,0-1-1,-1 0 1,1-1-1,-2 0 1,15-14-1,-14 11-358,1 0-1,1 2 1,33-19-1,-50 30 583,0 0-1,1 0 0,-1 0 1,1-1-1,-1 1 0,0 0 1,1 0-1,-1 0 0,1 0 1,-1 0-1,1 0 0,-1 0 1,0 0-1,1 0 0,-1 0 1,1 0-1,-1 0 1,0 1-1,1-1 0,-1 0 1,1 0-1,-1 0 0,0 0 1,1 1-1,-1-1 0,0 0 1,1 0-1,-1 1 0,0-1 1,1 0-1,-1 1 0,0-1 1,0 0-1,1 1 0,-1-1 1,0 0-1,0 1 0,0-1 1,1 1-1,-1-1 0,0 0 1,0 2-1,4 22 1125,-2-10-452,-2-12-659,1 0 1,-1 0 0,1 1-1,0-1 1,0 0 0,0 0-1,0 0 1,0 0 0,1-1-1,-1 1 1,1 0 0,-1 0-1,1-1 1,-1 1 0,1-1-1,0 1 1,0-1 0,0 0-1,0 0 1,0 0 0,0 0-1,0 0 1,0 0 0,0 0-1,1-1 1,2 1 0,-3 0-470,1-1 0,0 0 0,0-1 0,0 1 0,0 0 0,-1-1 0,1 1 0,0-1 0,0 0 1,-1 0-1,1 0 0,0 0 0,-1-1 0,5-2 0,16-17-5831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34.3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85 410 1761,'0'0'15583,"-14"18"-13881,-41 60-531,53-77-1124,1 1-1,-1 0 1,1 0-1,0 0 1,-1 0-1,1 0 1,0 0 0,0 0-1,1 0 1,-1 0-1,0 0 1,1 1-1,-1-1 1,1 0-1,-1 0 1,1 1-1,0-1 1,0 0-1,0 1 1,1 1-1,0 5-65,29-8-42,-26-1 66,0 0 0,0 0 0,0-1 0,0 1 0,0-1 0,0 0 1,0 0-1,0 0 0,0-1 0,0 1 0,-1-1 0,1 0 0,5-3 1,-2-2 4,0 0 1,-1 0-1,1 0 1,8-13 0,-9 11-19,17-24-499,-2-1 0,-1-1-1,-1-1 1,-2-1 0,-2 0 0,-1-1 0,-2-1-1,9-53 1,-19 75 365,0-1 1,-2-25-1,-1 17 314,1 23 727,0 32 1166,-2 22-1092,-10 55 0,4-52 175,0 58 0,8-91-1033,-1-5 66,1 0 0,1 1-1,0-1 1,2 0 0,3 16 0,-5-29-273,0 0 1,0 0-1,0 1 1,0-1-1,1 0 1,-1 0-1,1 0 1,0-1-1,0 1 0,0 0 1,0-1-1,1 1 1,-1-1-1,1 0 1,-1 0-1,1 0 1,0 0-1,0 0 0,0-1 1,0 1-1,0-1 1,0 0-1,0 1 1,0-2-1,1 1 1,-1 0-1,0-1 0,1 1 1,-1-1-1,5 0 1,-6-1-281,0 0 0,0 0 0,1 0 0,-1 0 0,0 0 0,0 0 0,0-1 0,0 1 0,0-1 0,0 1 0,-1-1 0,1 0 0,0 1 0,-1-1 0,1 0 0,-1 0 0,0 0 0,0-1 0,2-3 0,1-1-1291,14-23-6349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35.4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101 7 1985,'-1'-7'23288,"0"7"-23133,-13 10-92,1 0 0,0 1 0,1 0 0,0 1 0,-16 20 0,27-31-124,0-33-14316,-4 16 5170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36.4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 1265,'0'0'1584,"0"-8"-2352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37.1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223 66 2177,'0'-64'24843,"-3"64"-24232,-28-1 144,14 1-637,-1 0 1,-22 3 0,34-2-138,1 0 0,-1 0 0,1 0 0,0 1 0,0 0 0,0 0 0,0 1 0,0 0 0,0-1 0,0 1 0,-6 6 0,-31 30-242,41-37 237,0 0 0,1 0 1,-1 1-1,1-1 0,0 0 1,-1 0-1,1 1 0,0-1 0,0 0 1,1 0-1,-1 1 0,1 1 0,0 8-134,-1-8 147,0 1 0,0-1 0,1 1-1,0-1 1,0 0 0,0 1 0,0-1 0,1 0 0,0 0-1,0 0 1,0 0 0,0 0 0,1 0 0,-1 0 0,1-1-1,0 1 1,0-1 0,0 0 0,0 0 0,5 3-1,7 4-22,-1-2-1,1 0 0,0 0 0,20 5 1,-19-6-19,1 0 1,25 15-1,-33-12-8,-8-9 51,-1 0 0,1 0 0,0 0 0,-1 0 0,1 0 1,0 0-1,0-1 0,-1 1 0,1 0 0,0-1 0,0 1 0,0 0 0,0-1 1,0 1-1,0-1 0,1 1 0,-1-1 26,-1 0 0,0 0 0,0 1 0,0-1 0,0 0 0,0 0 0,0 1 0,0-1 0,0 0 1,0 0-1,0 1 0,0-1 0,0 0 0,0 0 0,0 1 0,0-1 0,0 0 0,0 0 0,0 1 0,0-1 0,0 0 0,0 0 0,0 1 0,0-1 0,-1 0 0,1 0 0,0 0 0,0 1 1,0-1-1,0 0 0,-1 0 0,1 0 0,0 1 0,0-1 0,0 0 0,-1 0 0,1 0 0,0 0 0,0 0 0,0 0 0,-1 0 0,1 1 0,0-1 0,0 0 0,-1 0 0,1 0 0,0 0 1,0 0-1,-1 0 0,1 0 0,0 0 0,0 0 0,-1 0 0,1 0 0,0-1 0,0 1 0,-1 0 0,1 0 0,0 0 0,-99 4 1665,-6 0-5389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37.8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1 5010,'0'0'12828,"-1"28"-10990,-3 92-155,3-95-764,4 42 1,-2-60-806,0 0 1,1 0 0,0 1-1,1-1 1,0-1 0,6 14-1,-8-18-130,0-1 0,0 0 0,0 1 0,0-1 0,0 0 0,0 1 0,0-1 0,0 0 0,1 0 0,-1 0 0,0 0 0,1 0 0,-1 0 0,1 0 0,-1-1 0,1 1 0,-1 0 0,1-1 0,-1 1 0,1-1 0,0 0 0,-1 1 0,1-1 0,0 0 0,-1 0 0,1 0 0,0 0 0,-1-1 0,1 1 0,0 0 0,-1-1 0,1 1 0,2-2 0,2 0-70,-1-1 0,0 1 0,1-1 0,-1-1 0,0 1 0,-1-1 0,1 0 0,4-5 0,64-73-888,42-39-869,-115 120 1842,0 1 0,1-1 0,-1 1 0,0-1 0,1 1 0,-1-1 0,1 1 0,-1-1 0,1 1 0,-1 0 0,1-1 0,-1 1 0,1 0 0,-1-1 0,1 1 0,0 0 0,-1 0 0,1 0 1,-1-1-1,1 1 0,0 0 0,-1 0 0,1 0 0,0 0 0,-1 0 0,1 0 0,-1 0 0,1 0 0,0 1 0,-1-1 0,2 0 0,5 19 287,-6-14-221,8 37 647,14 51 1332,-21-85-1909,1-1 0,-1 0 0,1 0 0,1-1 0,0 1 0,-1 0 0,2-1 0,-1 0 0,9 8 0,-12-12-133,1-1-1,0 0 1,0 1 0,0-1-1,0 0 1,0 0 0,0 0-1,1 0 1,-1-1-1,0 1 1,0-1 0,1 1-1,-1-1 1,0 0 0,1 1-1,-1-1 1,0-1-1,1 1 1,-1 0 0,0 0-1,4-2 1,-1 1-16,-1-1 1,1 0 0,-1 0-1,0 0 1,0 0-1,0-1 1,0 1-1,0-1 1,5-5-1,1-3-89,0 0 1,0 0-1,-1-1 0,0-1 0,-1 0 0,9-20 0,-15 30 105,0-1 1,0 0-1,-1 1 0,1-1 1,-1 0-1,0 0 1,0 0-1,-1 0 0,1-1 1,-1 1-1,0 0 1,0 0-1,0 0 1,-1 0-1,0 0 0,1 0 1,-1 0-1,0 0 1,-1 0-1,1 0 0,-1 0 1,0 1-1,0-1 1,0 1-1,0-1 0,-1 1 1,1 0-1,-1-1 1,-3-2-1,-2 0 64,0 1-1,-1 0 1,1 0-1,-1 0 1,0 1-1,0 0 1,-1 1 0,1 0-1,-16-2 1,10 2 11,1 1 0,-1 1 0,1 0 0,-1 1 0,-29 4 0,39-2-190,1 0 0,-1 0-1,0 0 1,1 1 0,0 0 0,-1-1 0,1 2-1,0-1 1,0 0 0,1 1 0,-1 0 0,1-1-1,-3 6 1,5 5-4188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38.2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7828,'0'0'9865,"1"27"-7447,-1 5-1797,0-1-8,2-1 1,6 33 0,-8-61-585,0-1 0,0 1 0,0-1 0,1 1 0,-1 0 0,0-1 0,1 1 1,-1-1-1,1 1 0,0-1 0,-1 0 0,1 1 0,0-1 0,0 0 0,0 1 0,0-1 0,0 0 0,0 0 0,2 2 0,0-2-80,0 0-1,0-1 0,-1 1 0,1-1 1,0 1-1,0-1 0,0 0 0,0 0 1,3 0-1,3 0-127,-6-1 136,0 1 0,0-1 0,0 1 1,0-1-1,0 0 0,0 0 0,-1 0 0,1-1 0,0 1 0,-1-1 0,1 1 0,-1-1 0,4-3 0,30-31-220,-22 20 146,5-4-95,-16 15 138,1 0 0,0 1-1,0-1 1,1 1 0,-1 1 0,1-1 0,0 0 0,0 1 0,9-4 0,-14 6 103,1 1 0,0 0 1,0-1-1,0 1 0,0 0 0,0 0 1,0 0-1,0 0 0,0 0 0,0 0 0,-1 0 1,1 0-1,0 1 0,0-1 0,0 0 1,0 0-1,0 1 0,0-1 0,-1 1 0,1-1 1,0 1-1,0-1 0,-1 1 0,1-1 1,0 1-1,0 0 0,-1-1 0,1 1 0,-1 0 1,1-1-1,0 3 0,11 29 1324,-8-20-837,10 28 466,-1 0 0,11 63-1,-22-90-839,0 0-1,1-1 1,0 0-1,8 19 0,-11-31-153,0 0-1,0 1 1,0-1-1,1 0 1,-1 1-1,0-1 1,0 0-1,0 0 1,0 1-1,0-1 1,0 0-1,0 1 1,0-1-1,1 0 1,-1 0-1,0 1 0,0-1 1,0 0-1,1 0 1,-1 1-1,0-1 1,0 0-1,1 0 1,-1 0-1,0 0 1,0 1-1,1-1 1,-1 0-1,0 0 1,1 0-1,-1 0 1,0 0-1,1 0 1,-1 0-1,0 0 1,1 0-1,-1 0 1,0 0-1,0 0 1,1 0-1,-1 0 0,0 0 1,1 0-1,-1 0 1,0 0-1,1 0 1,-1-1-1,6-17-1896,-5-25-1573,-1-5-2251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41.0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179 394 1473,'0'0'9687,"1"-3"-8601,2-5 48,-1 1 1,0-1-1,-1 0 1,0 0 0,0 0-1,0-14 1,-1 18-997,0 1 1,0 0-1,0 0 0,0 0 1,-1 0-1,1 0 0,-1-1 1,0 1-1,0 0 0,0 0 1,0 1-1,-1-1 1,-3-5-1,3 6-103,1 0 0,-1 1 0,0-1 0,0 1 0,-1 0 1,1-1-1,0 1 0,0 0 0,-1 0 0,1 1 0,-1-1 0,1 0 0,0 1 0,-1-1 0,1 1 0,-1 0 1,1 0-1,-4 0 0,2 0-45,1 0 0,-1 0 1,1 0-1,-1 0 0,1 1 0,0-1 1,-1 1-1,1 0 0,0 0 0,0 0 0,-1 1 1,1-1-1,0 1 0,0-1 0,0 1 1,1 0-1,-1 0 0,0 1 0,1-1 1,-1 0-1,1 1 0,0-1 0,0 1 1,0 0-1,0 0 0,0 0 0,1 0 1,-3 5-1,-6 17 132,2 0 0,0 0 0,2 0 0,0 1 0,2 0 0,1 0 0,0 46 0,3-69-110,0-1 0,0 0 0,0 0 0,1 0-1,-1 0 1,0 0 0,1 0 0,0 0-1,0 0 1,-1 0 0,1 0 0,0 0 0,1 0-1,-1-1 1,0 1 0,0 0 0,1-1-1,-1 1 1,1-1 0,-1 1 0,1-1 0,0 0-1,0 1 1,-1-1 0,1 0 0,0 0-1,0-1 1,3 2 0,-1-1-2,-1 0-1,1-1 1,-1 1-1,1-1 1,-1 0-1,1 0 1,-1 0-1,1 0 1,-1-1-1,1 0 1,-1 1 0,0-1-1,1 0 1,-1-1-1,0 1 1,0 0-1,0-1 1,4-2-1,9-10 61,0-1 0,-1-1 0,-1 0 0,0-1 0,22-35 0,-19 27-89,-3 3-87,-1 0 1,0-1 0,-2-1 0,-1 0-1,0 0 1,10-48 0,-12 29 69,-1-1 0,-3 0 0,-1-53 0,-3 95 1463,0 7-1267,0 373 1743,0-372-1881,0 0 0,1 0 0,-1-1 0,1 1 0,0 0 0,3 8 0,-3-13-108,0 1-1,-1-1 1,1 1 0,0-1 0,0 0 0,0 1-1,0-1 1,0 0 0,0 0 0,0 1 0,0-1-1,0 0 1,0 0 0,1 0 0,-1-1 0,1 1-1,-1 0 1,0 0 0,1-1 0,-1 1-1,1-1 1,-1 1 0,1-1 0,0 0 0,-1 1-1,1-1 1,2 0 0,0 0-76,0-1 0,0 1 0,0-1 0,0 0 1,0 0-1,0 0 0,-1-1 0,1 1 0,0-1 0,-1 0 0,1 0 0,-1 0 0,0-1 0,1 1 1,4-6-1,4-5 27,0-1 0,14-21 0,-19 24 143,0 1 1,1 1 0,0-1 0,0 1 0,16-13-1,-24 22 18,0 0 0,1 0-1,-1 0 1,0-1 0,0 1 0,0 0-1,0 0 1,0 0 0,0 0-1,1 0 1,-1 0 0,0 0-1,0 0 1,0 0 0,0 0 0,1-1-1,-1 1 1,0 0 0,0 0-1,0 0 1,0 0 0,1 0-1,-1 0 1,0 0 0,0 0-1,0 0 1,0 1 0,1-1 0,-1 0-1,0 0 1,0 0 0,0 0-1,0 0 1,1 0 0,-1 0-1,0 0 1,0 0 0,0 0 0,0 1-1,0-1 1,0 0 0,1 0-1,-1 0 1,0 0 0,0 0-1,0 0 1,0 1 0,0-1 0,0 0-1,0 0 1,0 0 0,0 0-1,0 1 1,0-1 0,0 0-1,0 0 1,0 0 0,0 0 0,0 1-1,0 16-87,-1-3 551,13-17-737,21-27 224,-12 17 1,-1-2 0,-1 0 0,0-2 0,-1 0 0,0-1 0,-2 0 0,25-37 0,-39 50 18,1 0 0,-1 0 0,0 0 0,-1 0 0,1 0-1,-1 0 1,0-1 0,-1 1 0,1 0 0,-1-7 0,0 11 386,-2 2-360,0-1-1,0 1 0,0-1 0,0 1 0,0-1 1,0 0-1,0 0 0,0 0 0,-1 0 0,1 0 1,0-1-1,-2 1 0,1-1-23,0 1 1,0-1-1,0 1 1,0 0-1,0 0 1,0 0-1,0 1 1,0-1-1,-3 2 1,-1 1-4,1 0 0,-1 1 0,0 1 0,1-1 1,0 1-1,0 0 0,0 0 0,0 1 0,-6 8 0,-44 62 291,54-73-271,-7 10 60,2 0-1,0 0 1,0 1 0,1 0-1,1 0 1,0 1 0,1-1-1,0 1 1,2 0 0,0 0-1,0 0 1,1 24 0,1-35-70,1-1 1,-1 1-1,0 0 1,1 0-1,0-1 1,0 1-1,0-1 1,0 1-1,1-1 0,-1 1 1,1-1-1,0 0 1,0 1-1,0-1 1,1 0-1,-1 0 1,4 2-1,-1 0 16,1 0-1,0-1 1,0 0 0,1 0-1,-1-1 1,1 0-1,0 0 1,9 3-1,7-1 50,1 0 0,-1-1 0,1-1-1,37-1 1,-56-2-173,1 0 1,-1-1-1,1 0 0,-1 0 0,1 0 1,-1-1-1,0 0 0,0 0 0,0 0 1,0 0-1,0-1 0,0 0 0,0 0 1,-1 0-1,0-1 0,1 1 0,5-8 1,-2 1-1119,0-1 0,0 1 0,-2-2 0,1 1 0,-1-1 0,4-13 0,8-16-6715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0:02.9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459 0 6115,'0'0'19273,"-9"19"-17731,3-4-1269,-1 1-68,1-1 0,-2-1 0,0 1 1,-1-1-1,0-1 0,-20 23 1,-9 2 10,-2-2 0,0-2 0,-3-1 0,-90 52 0,103-64-192,26-18-21,0 1 0,-1-1-1,1 0 1,-1-1 0,-7 4-1,4-4 12,7-2 122,3 1-102,5 3-19,0 0-1,1-1 0,-1 0 1,1 0-1,10 1 1,24 10 195,-3 2 38,2-3 1,-1 0-1,2-3 1,52 6 0,48 14 375,-48-8-240,-80-18-349,-1-1-1,1 2 0,-1 0 1,0 0-1,0 1 0,-1 1 1,12 8-1,-22-14-37,5 1-1,-2-2-21,-4 0-343,-16-3-12313,-8-12-5580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41.3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81 7235,'0'0'8679,"-3"28"-6281,-2 9-1672,1-5-8,0 0-1,2 37 1,2-67-640,0 0 0,0 0 1,0-1-1,0 1 0,0 0 0,0 0 1,0 0-1,0 0 0,1 0 0,-1-1 1,1 1-1,-1 0 0,1 0 0,0-1 1,1 4-1,-1-6-42,1 1 0,-1-1 0,0 0 0,0 1 0,0-1 0,0 0 0,0 0 0,0 0 0,0 0 0,0 0 0,0 0 0,0 0 1,0 0-1,-1 0 0,1 0 0,0 0 0,-1 0 0,1-1 0,-1 1 0,1-3 0,106-209 1066,-81 170-2449,-15 30-1711,1 3-3481,3 2-192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41.9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 0 2097,'0'0'12376,"-2"19"-10463,2-17-1869,-33 464 9172,32-461-9187,1-1-1,1 1 1,-1-1-1,0 1 1,1-1-1,0 1 1,3 7-1,-4-11-32,1 0 0,0 0-1,0 0 1,0 0 0,0 0-1,-1 0 1,1 0 0,1 0-1,-1 0 1,0 0 0,0-1-1,0 1 1,0 0 0,1-1-1,-1 1 1,0-1 0,0 0-1,1 1 1,-1-1 0,0 0-1,1 0 1,-1 0 0,0 0-1,1 0 1,-1 0 0,0 0-1,1 0 1,-1 0-1,0-1 1,2 0 0,1 0-5,0 0 0,-1 0 0,1-1 0,0 0 0,-1 0 0,0 0 0,1 0 0,-1 0 1,0-1-1,0 1 0,0-1 0,-1 0 0,1 0 0,-1 0 0,1 0 0,1-4 0,2 0-7,22-27-80,13-17-1069,68-107 1,-101 143 905,-5 9 40,1-1 0,0 1 1,0 0-1,10-12 0,-14 18 216,0 0 0,0 0-1,0-1 1,0 1 0,0 0 0,0 0-1,0 0 1,0 0 0,0-1 0,0 1-1,1 0 1,-1 0 0,0 0 0,0 0-1,0-1 1,0 1 0,0 0 0,1 0-1,-1 0 1,0 0 0,0 0 0,0 0-1,0 0 1,1 0 0,-1-1 0,0 1 0,0 0-1,0 0 1,1 0 0,-1 0 0,0 0-1,0 0 1,0 0 0,1 0 0,-1 0-1,0 0 1,0 0 0,0 0 0,1 0-1,-1 1 1,0-1 0,0 0 0,0 0-1,0 0 1,1 0 0,-1 0 0,0 0-1,0 0 1,0 1 0,1 9 172,-1-6-112,-2 60 681,0-24 506,8 74-1,-6-111-1217,0 0-1,1 0 1,-1 0-1,1 0 1,0 0-1,0 0 1,0 0-1,1 0 1,-1-1-1,0 1 1,1 0-1,0-1 1,0 1-1,0-1 1,0 0-1,4 4 1,-4-5-25,0 1-1,1-1 1,-1 0 0,1 0-1,-1-1 1,1 1 0,-1 0-1,1-1 1,-1 0 0,1 1-1,-1-1 1,1 0 0,0 0-1,-1-1 1,1 1 0,-1 0-1,1-1 1,-1 0 0,1 1-1,-1-1 1,4-2 0,5-2-7,0-1 1,0-1-1,0 1 0,-1-2 1,0 0-1,-1 0 1,1 0-1,-2-1 0,12-14 1,0-4-191,-1 0 0,22-41 1,-34 54 191,-1-2 0,0 1 1,-1-1-1,-1 0 1,0 0-1,-1 0 0,-1 0 1,0-1-1,-1 1 0,-3-26 1,2 41 256,-11 1-9446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42.4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68 1 1857,'0'0'9450,"-11"33"-5659,-32 110-758,39-130-2528,1 1-1,1-1 1,0 1 0,0 0 0,2 0-1,1 22 1,0-4 260,-1-31-750,0 1 0,0-1 0,0 0 0,0 1 0,0-1 0,1 1 0,-1-1 0,0 0 0,1 1 1,-1-1-1,1 0 0,-1 1 0,1-1 0,0 0 0,-1 0 0,1 0 0,0 1 0,0-1 0,0 0 0,0 0 0,0 0 0,0 0 0,0-1 0,1 1 0,-1 0 0,0 0 1,0-1-1,1 1 0,-1-1 0,0 1 0,1-1 0,-1 1 0,0-1 0,3 1 0,0-1-25,0 0 0,0 0 1,0-1-1,0 1 0,0-1 0,-1 1 1,1-1-1,0-1 0,-1 1 0,1 0 1,-1-1-1,6-3 0,8-8-230,-1-1 0,0 0 0,-1-2 0,-1 0 1,0 0-1,14-24 0,-14 21-231,0-5-205,-12 20 595,0 0 0,0 0 0,1 0 0,0 0 0,0 0-1,0 1 1,0-1 0,5-4 0,-7 8 121,-1 0 1,0 0 0,0 0-1,0 0 1,1 0-1,-1 0 1,0 0-1,0 0 1,0 0 0,1 0-1,-1 0 1,0 0-1,0 0 1,0 0-1,0 0 1,1 0 0,-1 0-1,0 0 1,0 0-1,0 1 1,0-1-1,1 0 1,-1 0-1,0 0 1,0 0 0,0 0-1,0 0 1,0 1-1,1-1 1,-1 0-1,0 0 1,0 0 0,0 0-1,0 1 1,0-1-1,0 0 1,0 0-1,0 0 1,0 0 0,0 1-1,0-1 1,0 0-1,0 0 1,0 0-1,0 1 1,0-1 0,0 0-1,0 0 1,0 0-1,0 1 1,0-1-1,0 0 1,0 16 59,0-14 120,0 18 97,0 7 394,0-1 0,2 1 1,7 39-1,-8-65-949,-1 0 0,1 0 0,0-1 0,-1 1 0,1 0 0,0 0 0,0-1 0,0 1 1,-1-1-1,1 1 0,0 0 0,0-1 0,0 0 0,0 1 0,0-1 0,0 0 0,0 1 0,0-1 0,0 0 1,0 0-1,0 0 0,0 0 0,0 0 0,0 0 0,0 0 0,0 0 0,0 0 0,0 0 0,0-1 0,0 1 1,0 0-1,0-1 0,0 1 0,0-1 0,0 1 0,0-1 0,0 1 0,0-1 0,1-1 0,21-25-5674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42.6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1 129 9812,'0'0'9405,"3"24"-7719,-1 5-1288,0-6 2,1 0 0,9 37 0,-11-59-393,-1 0 0,1-1 0,0 1 0,-1 0 0,1 0-1,0-1 1,-1 1 0,1 0 0,0-1 0,0 1 0,-1-1 0,1 1 0,0-1 0,0 1 0,0-1 0,0 0-1,0 1 1,0-1 0,0 0 0,0 0 0,0 0 0,0 1 0,0-1 0,0 0 0,0 0 0,0-1 0,0 1 0,0 0-1,1-1 1,2 1-18,-1 0-1,0-1 0,0 0 1,1 0-1,-1 0 0,0 0 1,0 0-1,0-1 0,3-1 1,6-8-54,0-1 1,0 0-1,-1-1 1,0 0 0,-1-1-1,-1 0 1,0 0 0,12-28-1,-14 25-1464,-1 0 0,0 1 0,-1-2 0,4-29 0,-8 30-2511,-1 8-957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43.0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8084,'0'0'8542,"18"4"-8027,57 14-117,-71-17-311,0 0 0,1 0 0,-1 0 1,0 1-1,0 0 0,0 0 1,0 0-1,0 0 0,0 1 0,-1-1 1,1 1-1,-1 0 0,0 0 0,0 0 1,0 1-1,0-1 0,0 1 0,-1-1 1,0 1-1,0 0 0,0 0 0,0 0 1,2 6-1,-1 3 344,-1 1 0,0-1 1,-1 0-1,-1 1 0,-2 24 0,1-3 253,0-18-345,-1-1 1,-1 1-1,-1-1 1,0 0-1,-12 29 1,10-30-250,1 1 0,0 0 0,1 1 0,0-1 0,-1 32 0,5-46-162,12-2-576,9 1-254,-17-1 608,1 1 1,0-1-1,0 0 0,0 0 0,0-1 1,0 1-1,0-1 0,0 0 0,9-4 1,30-22-3316,-15 2-1848,-3-6-3518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43.4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1 131 9941,'0'0'9164,"26"5"-8142,86 15-286,-104-19-674,0 0 0,1-1 1,-1 0-1,0-1 0,1 0 0,-1 0 1,0-1-1,1 0 0,-1 0 1,0-1-1,-1 0 0,13-7 0,-7 2-46,-1 0-1,0-1 0,-1 0 0,21-22 1,-26 25-132,-1 0 1,1-1 0,-1 0 0,4-8-1,-2-6-12,-7 21 135,0 0-1,0-1 0,0 1 0,0 0 0,0 0 0,0-1 1,-1 1-1,1 0 0,0 0 0,0 0 0,0-1 0,0 1 0,-1 0 1,1 0-1,0 0 0,0-1 0,0 1 0,-1 0 0,1 0 0,0 0 1,0 0-1,-1-1 0,1 1 0,0 0 0,0 0 0,-1 0 1,1 0-1,0 0 0,0 0 0,-1 0 0,1 0 0,0 0 0,-1 0 1,-16 4 405,11 0-276,0 0 1,0 1 0,0-1-1,0 1 1,1 0-1,0 1 1,0-1-1,0 1 1,1 0-1,0 0 1,0 1-1,0-1 1,1 1-1,0 0 1,0 0 0,1 0-1,0 0 1,0 0-1,1 0 1,-1 1-1,2-1 1,-1 0-1,1 1 1,0-1-1,1 1 1,-1-1-1,4 13 1,-2-17-105,0 1 1,0-1-1,0 0 0,0 0 1,1-1-1,-1 1 0,1 0 1,-1-1-1,1 1 0,0-1 1,0 0-1,0 0 0,0 0 1,1-1-1,-1 1 1,0-1-1,1 0 0,-1 1 1,1-2-1,0 1 0,-1 0 1,8 0-1,9 1 73,0-2 0,38-2 0,-45 0-118,0 0-1,0-1 0,1-1 1,-2 0-1,1-1 0,0 0 1,-1-1-1,19-12 0,-14 8-450,-1-2-1,0-1 0,0 0 1,-2 0-1,17-20 0,-27 28 133,0 0-1,-1 0 0,0-1 0,0 1 0,0-1 1,0 1-1,-1-1 0,0 0 0,0 0 0,-1 0 0,2-12 1,-3 17-117,-2 10-3147,0-6 3060,1 0-112,0-1 0,0 0-1,0 0 1,0 1 0,0-1-1,0 1 1,1-1 0,-1 6-1,1 1-4897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43.8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89 1 7828,'0'0'10484,"0"36"-8277,0 241 2598,0 172-817,-10-455-7264,-19-22-723,-21-10-3888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0.8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19 7924,'0'0'15279,"0"-1"-15246,0 1 1,0 0 0,-1 0-1,1 0 1,0 0 0,0-1-1,0 1 1,0 0 0,0 0-1,0 0 1,0-1 0,0 1-1,0 0 1,0 0 0,0 0-1,0-1 1,0 1 0,0 0-1,0 0 1,0 0 0,0 0-1,0-1 1,0 1 0,1 0-1,-1 0 1,0 0 0,0 0 0,0-1-1,0 1 1,0 0 0,0 0-1,1 0 1,-1 0 0,0 0-1,0 0 1,0-1 0,0 1-1,0 0 1,1 0 0,-1 0-1,0 0 1,0 0 0,0 0-1,1 0 1,11-3 227,0 0-1,0 1 1,1 0 0,-1 1 0,0 0-1,1 1 1,14 2 0,4-2-69,-17 1-160,0 0 0,22 6 0,-23-5-20,0 1 0,23 0-1,-33-3 0,-2-1-12,0 1 1,1 0-1,-1 0 1,0 0-1,0 0 1,1 0 0,-1 0-1,0 0 1,1 0-1,-1 1 1,0-1-1,0 0 1,0 1 0,1-1-1,-1 1 1,0-1-1,1 2 1,-1 1 50,0-1-1,0 1 1,-1 0-1,1 0 1,-1-1 0,0 1-1,0 0 1,0 0-1,0 4 1,-3 26 339,-2 0 0,-1-1 0,-17 57 0,5-25-8,0 2-116,9-39-236,2 0-1,1 0 1,1 0 0,-2 41-1,7-67-38,1 0 1,-1 0-1,0 0 0,1 0 0,-1 0 1,1 0-1,0 0 0,-1 0 0,1-1 1,0 1-1,-1 0 0,1 0 1,0 0-1,0-1 0,0 1 0,0-1 1,-1 1-1,1 0 0,0-1 0,0 0 1,0 1-1,0-1 0,0 1 0,1-1 1,-1 0-1,0 0 0,0 0 1,0 0-1,2 0 0,0 1-164,0-1 1,0 0-1,0 0 0,0 0 0,0 0 1,0-1-1,0 1 0,0-1 0,0 0 1,0 0-1,0 0 0,3-1 1,6-7-1186,0-1 0,-1 0 0,0-1 0,10-13 0,-4 4-1526,9-12-3843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1.0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72 6723,'0'0'16264,"35"0"-15576,7 0-160,0 0 16,5 0-384,1-16-160,-13 0-768,1 8-1105,0-8-624,-7 8-1905,-5 0-1889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1.5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7363,'0'0'12481,"0"31"-10456,1 100-435,-1-109-1064,1 0 0,1-1-1,1 1 1,8 32 0,-7-38-391,-2-10-105,-1-1 0,1 0 0,0 1 0,1-1 0,-1 0 0,1-1 1,0 1-1,0 0 0,5 4 0,-1 0-38,-6-8 3,0 0 0,0 0 0,0 0 0,0 0 0,0 0 0,0 0 0,1 0 0,-1-1 0,0 1 0,0-1 0,1 1 0,-1-1 0,0 1 0,1-1 0,-1 0 0,1 1 0,-1-1 0,0 0 0,1 0 1,-1 0-1,1 0 0,-1-1 0,0 1 0,1 0 0,-1 0 0,2-1 0,1-1-23,-1 1 0,1 0 0,0-1 1,-1 1-1,0-1 0,1 0 0,-1-1 1,5-3-1,5-10-85,-1 1 0,0-2 0,-1 0 1,-1 0-1,14-33 0,-13 27-21,14-39-229,-20 47 269,1 1 0,0-1 0,1 1 0,12-17 1,-14 28 122,2 22 595,0 13-240,-1-4 217,1 0 0,2-1 0,20 46 0,-20-56-501,18 40-48,-26-54-745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0:04.5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239 1 2513,'0'0'20908,"-1"29"-18864,1-4-1555,0-3-95,-1 1 0,-1-1 0,-1 1 0,-1-1 0,0 0 0,-13 33 0,-72 137 1105,55-125-1269,-3-10-85,30-48-136,1 0 1,0 1-1,0-1 0,1 1 1,0 0-1,-5 17 0,8-19-9,2-6-13,24-1-99,70 7 401,137-7 0,-110-3-160,-68 3-82,96-5 153,-129 1-171,0 0 0,1-1 0,-1-1 0,-1-1 0,28-12 0,-41 17-12,-6-34-4150,-7 18-1032,-11-1-2305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2.6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1 211 3954,'0'0'12952,"13"3"-11956,-7-2-876,0 1 1,1-1 0,-1 0-1,0-1 1,1 1 0,-1-1 0,1-1-1,-1 1 1,1-1 0,-1 0-1,0-1 1,0 1 0,1-1 0,-1 0-1,11-6 1,-15 6-86,29-16 374,45-35 0,-69 47-394,0 1 1,0-1-1,-1 0 1,0-1-1,0 0 1,-1 0-1,0 0 1,0 0-1,0-1 1,-1 0-1,-1 0 0,5-11 1,-8 18 7,0 0-1,0 0 1,0 0 0,0 0-1,0 0 1,0 0 0,0 0-1,0 0 1,-1 0 0,1 0-1,0 0 1,-1 0 0,1 0-1,0 0 1,-1 0 0,1 0-1,-1 0 1,0 1 0,1-1-1,-1 0 1,0 0 0,1 1-1,-1-1 1,0 0 0,0 1-1,0-1 1,0 1 0,1-1-1,-1 1 1,0-1 0,0 1-1,0 0 1,0-1 0,0 1-1,0 0 1,0 0 0,0 0-1,0-1 1,0 1 0,0 0-1,0 1 1,-1-1 0,-5-1 122,1 1 1,0 0-1,0 1 1,-1-1-1,1 1 0,-6 2 1,7-1-97,0 0 0,0 1 0,0-1 0,1 1 0,-1 0 0,1 0 0,0 1 0,0-1 0,0 1 0,0 0 0,1 0 0,-1 0 0,1 1 0,0-1 0,0 1 0,1 0 0,0-1 0,-1 1 1,-1 7-1,1-3 156,0 1 1,1 0-1,0 0 1,0 0-1,1 0 1,1 0-1,-1 0 1,2 0-1,1 18 1,0-23-154,-1-1-1,1 1 1,0-1 0,0 1 0,0-1-1,1 0 1,0 1 0,0-2 0,0 1-1,0 0 1,0 0 0,1-1-1,-1 0 1,1 0 0,0 0 0,0 0-1,0 0 1,0-1 0,5 2 0,2 1-49,0 0 1,0-1-1,0 0 1,1-1-1,-1-1 1,22 3-1,-21-3-171,-1-1 1,1-1-1,0 1 0,0-2 1,0 0-1,0 0 0,0-1 1,-1 0-1,1-1 0,-1-1 1,1 0-1,14-7 0,-6-1-1580,0-1 0,29-26 0,-37 29-1157,-1-2 1,17-20-1,-2-8-7052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2.7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6211,'0'0'12406,"0"160"-10069,0-128-449,0-16-767,0 0-801,0-8-320,18-32-20777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2.9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65 161 11301,'-65'-161'1377,"65"169"3201,0 0-2113,0 0-1521,12 0-47,12 0-337,0 0-400,5 0-160,7-8-160,5 0-1265,-5 0-1840,12 0-2194,-13 0-3425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3.3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0 5987,'0'0'6878,"-2"30"-3042,1-11-3174,-7 188 5191,7-193-5287,1 15 179,0-29-761,0 1 1,0 0-1,0-1 0,0 1 1,0-1-1,0 1 0,0-1 1,0 1-1,1 0 0,-1-1 1,0 1-1,0-1 1,1 1-1,-1-1 0,0 1 1,1-1-1,-1 1 0,1-1 1,-1 0-1,0 1 0,1-1 1,-1 1-1,1-1 0,-1 0 1,1 0-1,-1 1 0,1-1 1,0 0-1,-1 0 1,1 1-1,-1-1 0,1 0 1,0 0-1,2 0-67,-1-1 0,0 1 0,1-1 0,-1 0 0,0 0 0,0 0 0,0 0 1,0 0-1,0 0 0,0 0 0,0-1 0,0 1 0,0-1 0,0 0 0,-1 1 0,3-4 0,28-38-58,-11 14-74,-6 13 74,-7 5 32,1 2 0,1-1 0,11-8 1,-21 18 124,1 0 0,-1-1 0,1 1 0,-1 0 0,1-1 0,-1 1 0,1 0 0,0-1 0,-1 1 0,1 0 0,-1 0 0,1 0-1,0 0 1,-1 0 0,1 0 0,-1 0 0,1 0 0,0 0 0,-1 0 0,1 0 0,-1 0 0,1 0 0,0 0 0,-1 1 0,1-1 0,-1 0 0,1 0 0,-1 1 0,1-1 0,-1 0 0,1 1 0,-1-1 0,1 0 0,-1 1 0,1-1 0,0 1 0,8 17 709,-8-15-595,14 42 1401,-13-36-1453,1 0-1,0 0 0,1 0 1,0-1-1,0 1 0,10 13 1,-12-19-38,10 12-1974,2-3-4000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3.6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1 298 9124,'0'0'9538,"32"-28"-8599,105-92-534,-124 108-371,-1 0 0,0 0 0,0-1 0,-2 0 0,13-19 0,-16 20-5,-5 10 98,-1 0 1,1 0 0,-1 0 0,0-1-1,0 1 1,0 0 0,0-1 0,0 1-1,0-1 1,0 1 0,0-5 0,-2 6-3,1 0 1,0 1 0,-1-1-1,1 0 1,-1 1 0,1-1-1,-1 0 1,1 1 0,-1-1-1,0 1 1,1-1 0,-1 1-1,0-1 1,1 1 0,-1-1-1,0 1 1,0 0 0,1-1-1,-1 1 1,0 0 0,0 0-1,0 0 1,1-1 0,-1 1-1,0 0 1,0 0 0,0 0-1,1 0 1,-1 0 0,0 1-1,0-1 1,-1 0 0,-1 1-60,-1-1 1,1 1-1,0 0 1,-1 0-1,1 0 1,0 1 0,-1-1-1,1 1 1,0 0-1,0-1 1,0 1 0,1 1-1,-1-1 1,0 0-1,1 1 1,0-1-1,-1 1 1,1 0 0,-3 5-1,-5 9-27,0-1 0,-9 26 0,13-31 103,0 1 10,1 0 0,0 1 0,1 0 0,0-1 0,0 1 0,2 1 0,0-1 0,-1 22 0,3-34-155,0 1 0,1-1 0,0 1 0,-1-1-1,1 1 1,0-1 0,-1 1 0,1-1 0,0 0 0,0 1 0,0-1-1,0 0 1,1 0 0,-1 0 0,0 0 0,0 0 0,1 0 0,-1 0-1,0 0 1,1 0 0,-1 0 0,1-1 0,-1 1 0,1-1 0,0 1-1,-1-1 1,1 0 0,-1 0 0,1 1 0,2-1 0,12 2-171,-1-1 1,21-1 0,-25 0-55,16-1-976,1-1 1,-1-1 0,1-2 0,-1-1-1,-1-1 1,45-17 0,12-8-6032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4.1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5619,'0'0'8505,"0"23"-4018,0 161 2007,0-182-6447,0 0 0,0 0-1,0 0 1,0 0 0,0 0 0,0-1 0,1 1 0,-1 0-1,0 0 1,1 0 0,0 0 0,-1-1 0,1 1 0,0 0-1,0-1 1,0 1 0,0-1 0,0 1 0,2 1 0,-1-2-115,1 0 1,-1 0 0,1 0 0,-1 0 0,1-1-1,-1 1 1,1-1 0,-1 0 0,1 0-1,-1 0 1,1 0 0,0 0 0,-1 0 0,1-1-1,3-1 1,1 0-64,0-1-1,0 1 1,0-2 0,0 1-1,-1-1 1,1 0 0,-1-1-1,0 1 1,0-1 0,-1 0-1,0-1 1,1 1 0,4-9-1,-1 4-90,1 0 0,0 0 0,15-11 1,-24 21 224,-1 0 1,1 0-1,-1 0 1,0 0-1,1 0 1,-1 0-1,1 0 1,-1 0-1,0 0 1,1 0 0,-1 0-1,1 0 1,-1 0-1,0 0 1,1 0-1,-1 1 1,1-1-1,-1 0 1,0 0-1,1 0 1,-1 1 0,0-1-1,0 0 1,1 1-1,-1-1 1,0 0-1,1 1 1,-1-1-1,0 0 1,0 1-1,0-1 1,1 0 0,-1 1-1,0-1 1,0 0-1,0 1 1,0-1-1,0 1 1,0-1-1,0 1 1,0-1 5,3 9 284,-1-1 0,0 1 0,1 18-1,5 22 760,-7-46-987,1 6 17,1 1 1,1-1-1,-1 0 0,2 0 0,7 14 0,-11-22-120,0 0-1,0 0 1,0 1 0,0-1-1,0 0 1,0 0-1,1 0 1,-1 0 0,0 0-1,0-1 1,1 1 0,-1 0-1,1-1 1,-1 1 0,1-1-1,-1 1 1,1-1 0,1 1-1,-1-1-58,0-1-1,0 1 0,0 0 0,0-1 1,0 0-1,0 1 0,0-1 1,0 0-1,0 0 0,0 0 1,0 0-1,-1 0 0,1-1 1,0 1-1,-1 0 0,1-1 0,1-2 1,42-43-1617,44-62-1,-88 108 2865,11 18 891,-7-8-1768,0-1 0,1 0 0,0 0-1,0 0 1,1-1 0,-1 0 0,2 0 0,-1 0-1,1-1 1,0 0 0,14 7 0,-18-12 305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4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3249,'0'0'12526,"0"34"-9346,0 236 2674,0 51-596,1-321-5284,-1 0-1,0 0 1,0 0-1,0 0 0,0 0 1,0 1-1,0-1 1,0 0-1,0 0 1,0 0-1,1 0 1,-1 0-1,0 0 1,0 0-1,0 0 1,0 0-1,0 0 1,1 0-1,-1 0 1,0 0-1,0 1 1,0-1-1,0 0 1,0 0-1,0 0 0,1 0 1,-1 0-1,0 0 1,0-1-1,0 1 1,0 0-1,0 0 1,1 0-1,-1 0 1,0 0-1,0 0 1,0 0-1,0 0 1,0 0-1,0 0 1,1 0-1,-1 0 1,0 0-1,0-1 0,0 1 1,0 0-1,0 0 1,0 0-1,0 0 1,0 0-1,0 0 1,0-1-1,1 1 1,-1 0-1,0 0 1,0 0-1,0 0 1,0 0-1,0-1 1,0 1-1,0 0 1,0 0-1,0 0 1,0 0-1,0 0 0,0 0 1,0-1-1,-1 1 1,12-128-12967,-10 52 1623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4.9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10421,'0'0'4919,"33"6"-3526,107 15-417,-63-15-143,-70-7-779,0 1 0,0 1 0,0 0 0,0 0 0,0 0 0,-1 0 0,1 1 0,0 0 1,-1 1-1,7 3 0,-11-5-16,1 1-1,-1 0 1,0 0 0,0 0 0,0 0-1,-1 0 1,1 1 0,0-1 0,-1 1-1,1-1 1,-1 1 0,0-1 0,0 1 0,0 0-1,0-1 1,-1 1 0,1 0 0,-1 0-1,1 0 1,-1-1 0,0 6 0,0 6 440,-1 1 0,-3 25 0,2-29-250,-1 0 1,0-1-1,-1 1 0,0 0 1,0-1-1,-1 0 0,-9 15 1,-5 1 225,-26 30 0,-2 1 199,45-55-496,2-1-175,0-1 0,0 1-1,0 0 1,0-1 0,0 1-1,0-1 1,0 1 0,0-1-1,1 1 1,-1-1-1,0 1 1,0-1 0,0 1-1,1-1 1,-1 1 0,0-1-1,0 1 1,1-1 0,-1 1-1,0-1 1,1 1-1,-1-1 1,1 0 0,-1 1-1,1-1 1,-1 0 0,0 1-1,1-1 1,-1 0 0,1 0-1,-1 1 1,1-1 0,0 0-1,18 2 6,0 0 0,0-2 0,25-1 0,0-1-191,109 2-2368,-152 0 2561,-1 0 0,1 0 0,0 0-1,-1 1 1,1-1 0,-1 0 0,1 0 0,-1 0 0,1 0-1,-1 1 1,1-1 0,-1 0 0,1 0 0,-1 1-1,1-1 1,-1 0 0,1 1 0,-1-1 0,1 0 0,-1 1-1,0-1 1,1 1 0,-1-1 0,0 1 0,1-1 0,-1 1-1,0-1 1,0 1 0,1-1 0,-1 1 0,0-1-1,0 1 1,0 0 0,0-1 0,0 1 0,0-1 0,0 1-1,0 0 1,-5 26 212,2-18 14,-1 0-1,-1-1 0,0 1 0,0-1 0,0 0 0,-1 0 0,0-1 1,-12 12-1,-66 51 1159,69-58-1136,-11 9 105,15-12-263,1 0 0,-1 0 0,0-2 0,-1 1 0,-18 8 0,29-16-246,1 0 0,-1 0 0,1-1 0,0 1 0,-1 0 0,1 0 0,-1 0 0,1 0 0,0 0 0,-1-1 0,1 1 0,-1 0-1,1 0 1,0-1 0,-1 1 0,1 0 0,0-1 0,-1 1 0,1 0 0,0-1 0,0 1 0,-1-1 0,1 1 0,0 0 0,0-1 0,0 1-1,0-1 1,0 1 0,-1 0 0,1-1 0,0 1 0,0-1 0,0 1 0,0-1 0,0 1 0,0-1 0,0 1 0,0 0 0,1-1 0,-1 1-1,0-1 1,0 1 0,0-1 0,1 0 0,3-23-4109,16-15-4630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5.1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10037,'0'0'8195,"0"152"-4993,0-96-1025,0 9-80,0-17-849,0-8-575,0-8-401,0-8-272,0-16-208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5.5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220 0 2065,'0'0'16714,"-29"15"-14102,-90 48-931,112-60-1588,2-1 35,1 0-1,-1 1 1,0-1 0,1 1 0,0 0 0,-1 0 0,1 0-1,0 1 1,1 0 0,-1-1 0,1 1 0,-6 7 0,4-4 59,4-5-408,21-2-892,-13 0 1058,0 0-1,-1 0 1,1-1 0,0 0-1,-1 0 1,1 0-1,-1-1 1,1 0-1,-1 0 1,0-1 0,1 0-1,8-5 1,2-3-81,-9 5-92,-1 1 0,1 0 1,1 0-1,-1 1 0,0 0 0,1 0 1,0 1-1,0 0 0,0 1 0,13-3 1,-21 6 240,0-1 0,0 0 0,0 0 0,0 0 0,1 0 0,-1 1 0,0-1 0,0 1 0,0-1 0,0 1 0,0-1 0,0 1 0,0-1 0,-1 1 0,1 0 0,0 0 0,0-1 0,0 1 0,-1 0 1,1 0-1,0 0 0,0 1 0,10 26 786,-6-15-292,-1-5-193,-3-7-281,0 0 0,0 0 0,-1 0 1,1 1-1,0-1 0,-1 0 0,0 0 1,1 1-1,-1-1 0,0 0 0,1 1 1,-1-1-1,0 0 0,0 1 0,0-1 1,0 0-1,-1 2 0,15 5-3098,-11-6 2019,0-1 1,0 0 0,0 1-1,0-1 1,0-1 0,0 1-1,0 0 1,0-1-1,0 1 1,0-1 0,5 0-1,9 0-6181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0:04.8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103 1 6819,'0'0'11488,"-2"36"-9535,-20 244 2481,-4-42-930,-9 109-1179,33-331-2300,-1 25-194,-9-105-4073,11 7-1419,1 3-4410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5.7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1217,'0'0'20201,"119"40"-19017,-66-32-223,6 0-465,7-8-240,-7 0-256,1 0-160,-19 0-1313,-17 0-1168,-12-16-3009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5.9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1 6003,'0'0'13414,"-12"192"-10421,12-135-1072,0-17-336,6 0-513,5-16-719,-5-8-273,6-8-80,-6-8-609,0 0-1312,0 0-1344,0-8-1873,6-16-2962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6.1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10629,'0'0'8804,"167"24"-7155,-102-24-289,-11 0-751,-1 0-609,-29 0-513,-6 0-1504,-6 0-560,-12-16-10373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6.3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1 6355,'0'0'7139,"-18"144"-1856,18-72-2418,0-16-704,12 9-80,12-9-673,12-16-655,-7-8-161,-5-16-400,0 0-128,0-16-64,-7 0-80,13 0-448,0-16-465,0-8-895,-7-16-1586,-17 0-3185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15.0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 2145,'6'-4'25376,"-6"4"-25295,9 261 1623,0 1-895,-9-226-751,7 209 234,-5-222-208,0-16-117,-1-13-384,-1-81-6075,0 1-5053,0 29-517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15.2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65 6787,'0'0'15594,"9"0"-14492,20 0-222,0-2 1,54-11-1,31-8-310,17-6-1265,-115 26-1347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15.5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4882,'0'0'13433,"5"26"-11024,-1 1-1743,-2-12-341,0-1 1,1 1 0,1-1-1,0 0 1,1 0 0,0-1-1,1 1 1,13 19-1,-10-16-29,1 0 0,1 0-1,1-2 1,0 1-1,1-2 1,0 0 0,2 0-1,-1-1 1,19 12-1,-15-12-257,-16-11-35,0 0-1,0 0 1,1 0 0,-1-1-1,1 1 1,-1-1 0,1 1-1,-1-1 1,1 0 0,0 0-1,5 1 1,-6-2 96,-15 0-6630,-3 0 1211,3 0-1646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19.7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4018,'0'0'12792,"0"29"-11399,0 196 1998,0-160-1161,0-64-2206,1-1 0,-1 0 0,0 0 0,1 0 0,-1 1 0,1-1 0,-1 0 0,0 0 0,1 0 0,-1 0 0,1 0 0,-1 0 0,1 0 0,-1 0 0,0 0 0,1 0 0,-1 0 0,1 0 0,-1 0 0,1 0 0,-1 0 0,0-1 0,1 1 1,-1 0-1,0 0 0,1 0 0,-1-1 0,1 1 0,-1 0 0,1-1 0,16-68 480,-7 32-440,-9 30-79,1 0 0,0 0 1,0 0-1,1 0 0,-1 0 1,1 0-1,1 1 0,-1 0 1,6-7-1,-5 9-7,0 1-1,0 0 0,0 1 1,0-1-1,0 1 1,1-1-1,-1 1 0,1 0 1,-1 1-1,1-1 1,0 1-1,6-1 0,58-2-241,-64 4 235,-2 1 22,-1 0 0,1 0 0,0 0-1,-1 1 1,1-1 0,-1 1 0,0 0 0,1-1-1,-1 1 1,0 0 0,0 0 0,0 0 0,0 1-1,-1-1 1,1 0 0,0 1 0,-1-1-1,0 1 1,2 4 0,4 6 146,-1 1 0,7 21-1,24 84 1124,-36-113-63,1 6-5630,0-11 2870,-2-1 1301,1 0 0,-1 0 0,0 0-1,1 0 1,-1 0 0,0 0 0,1 0 0,-1 0 0,0 0-1,1 0 1,-1 0 0,0 0 0,1 0 0,-1 0 0,0 0 0,1-1-1,-1 1 1,20-24-10710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20.0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20 176 8436,'0'0'4103,"5"27"-29,18 82-1361,-23-106-2612,1-1-1,-1 1 1,1-1-1,0 1 1,0-1-1,0 0 1,0 0-1,0 1 1,0-1-1,1 0 1,-1 0-1,1 0 1,0 0-1,-1 0 1,1-1-1,0 1 1,2 1-1,-2-2-13,0 0 0,0-1 0,0 1 0,0-1 0,0 0 0,0 1 0,0-1-1,0 0 1,0 0 0,1-1 0,-1 1 0,3-1 0,9-1 256,-10 2-305,0-1 0,-1 0 1,1 0-1,0 0 0,-1-1 0,1 1 1,-1-1-1,1 0 0,-1 0 1,0 0-1,0-1 0,0 1 1,0-1-1,0 1 0,-1-1 0,1 0 1,-1 0-1,0 0 0,0 0 1,3-6-1,3-5 45,-1 0 1,0 0 0,-1 0-1,4-18 1,-6 19-25,-1 1 0,-1-1 0,0 0 0,0 1 1,-1-1-1,-1 0 0,-2-21 0,1 30-2,1-1 1,-1 1-1,0 0 0,0 0 0,-1 1 0,1-1 1,-1 0-1,0 0 0,0 1 0,0-1 1,0 1-1,-1-1 0,1 1 0,-1 0 0,0 0 1,0 0-1,0 1 0,0-1 0,-1 1 0,1-1 1,-1 1-1,1 0 0,-1 0 0,0 1 1,0-1-1,0 1 0,-5-2 0,1 1 67,-1 1 0,1 0-1,0 0 1,-1 0 0,1 1 0,0 0-1,-11 2 1,14-1-117,0 0-1,0 1 0,0-1 1,1 1-1,-1 0 0,0 1 1,1-1-1,0 1 0,-1 0 1,1 0-1,0 0 0,-5 6 1,4-3-1093,-5 3 3290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20.2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96 8820,'0'0'11237,"155"-48"-10645,-90 32-351,-6 0-241,7 16-128,-13-8-993,-5 8-1536,-13-8-1841,-11 8-1969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0:06.7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768 1 4210,'0'0'23915,"-2"0"-22656,-9 1-954,0 0-1,1 2 1,0-1-1,-1 1 1,1 1-1,-10 4 1,-19 6 100,-61 22-228,-125 65 0,93-39-157,54-20-12,55-29-7,0 0 0,-35 13-1,53-24 6,28-1-198,31 11 283,-1 2 0,96 40 0,-113-40-71,42 18 31,-28-11-35,73 21 0,-103-37-15,-9-4 1,-1 2-1,0-1 1,-1 1 0,1 1-1,0 0 1,-1 0 0,0 0-1,10 8 1,-13-9-5,-5-3-26,-9 0-7340,-9 0 414,-3 0-3645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20.7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1 896,'0'0'15138,"-1"27"-12457,-3 88-437,4-94-1719,0 0 1,1 1-1,1-1 1,1 0-1,6 21 1,-1-18-973,1 0 0,1-1 1,14 24-1,5-1-7915,-28-44 7680,1 0-1,0 0 1,-1 0 0,1 0-1,0 0 1,0 0 0,0-1-1,0 1 1,1-1 0,-1 1-1,0-1 1,1 0-1,-1 0 1,1 0 0,-1 0-1,1 0 1,3 0 0,18 0 133,-16-1 1451,1 1-1,-1-1 1,1 0 0,0-1-1,-1 0 1,0 0 0,1-1-1,-1 0 1,0 0 0,0-1-1,12-6 1,-2-2 324,-1-1 0,-1-1 0,0-1 1,19-20-1,-19 15-716,-1-1 1,0 0-1,-1-1 1,-2-1-1,20-44 1,-29 58-412,0 0 0,-1 0 0,0 0 0,-1 0 0,0 0 0,0-1 0,-1-14 0,-19 21 1809,15 2-1826,0 0 0,0 0 0,0 0 1,0 0-1,0 1 0,0-1 1,0 1-1,0 0 0,0 0 0,0 1 1,0-1-1,1 1 0,-1 0 1,0 0-1,1 0 0,0 0 0,-1 1 1,1-1-1,0 1 0,0 0 1,0 0-1,1 0 0,-1 0 1,1 0-1,0 1 0,-1-1 0,2 1 1,-1 0-1,0-1 0,1 1 1,-3 8-1,2 3 97,1 0 0,0 0 1,1 0-1,3 26 0,-3-38-167,1 0 1,-1 0-1,1 0 0,0 0 0,0 0 0,1-1 0,-1 1 1,1 0-1,-1-1 0,1 1 0,0-1 0,0 0 1,0 1-1,0-1 0,0 0 0,0 0 0,1 0 0,-1-1 1,1 1-1,-1 0 0,1-1 0,0 0 0,-1 0 1,1 0-1,0 0 0,0 0 0,0 0 0,3 0 0,12 2-87,0-1 0,0 0 0,29-2 0,-29 0-215,-11 0 45,0-1 0,0 0 1,0 0-1,0-1 0,0 0 1,0 0-1,-1 0 0,1-1 1,-1 0-1,1 0 0,6-5 0,7-6-2888,35-33-1,-30 25-935,16-12-5906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21.1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5923,'0'0'11061,"2"27"-8028,8 85-781,-10-106-2080,0 0 0,1 0 0,0-1 0,0 1 0,0 0 0,1 0 0,-1-1 0,2 1 0,-1-1 0,0 0 1,1 0-1,0 1 0,7 7 0,-5-5-100,-4-7-114,0 0 0,1 1 0,-1-1-1,0 0 1,0 0 0,0 1 0,1-1 0,-1 0 0,1 0 0,-1 0-1,1-1 1,-1 1 0,1 0 0,-1-1 0,1 1 0,0 0-1,-1-1 1,1 0 0,0 1 0,0-1 0,-1 0 0,1 0 0,0 0-1,0 0 1,-1-1 0,1 1 0,0 0 0,-1-1 0,1 1 0,0-1-1,-1 1 1,1-1 0,-1 0 0,1 0 0,-1 1 0,1-1 0,-1 0-1,1-1 1,-1 1 0,0 0 0,2-2 0,5-5-368,0 0 1,0-1-1,0 0 1,8-15-1,-7 10 130,23-31-666,-30 43 965,0 0 1,0 0 0,0 0 0,0 1 0,0-1 0,0 0 0,0 1 0,0 0 0,1-1 0,-1 1-1,1 0 1,-1 0 0,1 1 0,-1-1 0,1 0 0,5 0 0,-6 4 260,0 0 1,0 1 0,0-1-1,0 1 1,0-1 0,-1 1-1,0-1 1,1 1-1,0 5 1,3 7 571,14 21 483,1 0 1,36 48 0,-39-67-12424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21.3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49 448,'0'0'20682,"71"0"-20298,-23-8-288,-7 0-48,-5-8-48,-6 8-1105,-13 0-1296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21.5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80 8948,'0'0'13526,"184"-40"-13526,-154 16-2401,-7 8-4146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32.0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 0 4946,'0'1'18716,"0"39"-17372,0 45 582,-12 102 1,-9 2-904,18-123-3543,3-121-4371,0 15-630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32.5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 1 7123,'0'0'12542,"16"4"-11779,-3-1-535,0-1 12,0 1-1,0 0 1,0 1 0,-1 0-1,0 2 1,0-1 0,0 1-1,12 9 1,-23-14-145,1 0 0,-1 0 0,0 1 0,0-1 0,0 1 0,0-1 0,0 1 0,0 0 1,0-1-1,0 1 0,0 0 0,-1-1 0,1 1 0,-1 0 0,0 0 0,1 0 0,-1-1 0,0 1 0,0 0 0,0 0 0,0 0 0,0 0 0,-1-1 0,1 1 0,0 0 0,-1 0 0,0-1 0,1 1 0,-1 0 0,0-1 0,-1 3 1,-3 4 244,0 0 1,0-1 0,0 1 0,-13 11 0,-6 7 118,-2-2 0,-1-1 0,-47 31 0,72-52-521,3-1-108,0 0 133,0 0 0,0 1 0,0-1 0,1 0-1,-1 0 1,0 0 0,1 0 0,-1-1 0,1 1 0,-1 0 0,1-1 0,-1 1 0,1-1 0,-1 1-1,1-1 1,3 1 0,-2 0-15,27 6-12,0-1 1,1-1-1,-1-2 1,42 0-1,-71-4 57,1 1-1,-1 0 0,1 0 1,-1 0-1,0 0 1,1 0-1,-1 1 0,1-1 1,-1 0-1,1 1 0,-1-1 1,0 1-1,1-1 1,-1 1-1,0-1 0,1 1 1,-1 0-1,0 0 1,0 0-1,0 0 0,0 0 1,0 0-1,0 0 0,2 2 1,-2 0 0,0 1-1,0-1 1,-1 1 0,1-1-1,-1 1 1,0-1 0,0 1-1,0 5 1,-1 5 26,0 5 111,-1 0-1,-1 0 1,0 0 0,-2-1 0,0 0 0,-13 31 0,-5 0 478,-29 49 1,50-94-539,1-1-18,0-1 0,0 0 0,0 0 1,-1 1-1,1-1 0,-1 0 1,1 0-1,-1 0 0,0-1 0,1 1 1,-1 0-1,0-1 0,0 1 1,-4 2-1,5-4 9,1-2-876,0 0 205,0 0 1,0 1-1,0-1 0,0 0 1,0 0-1,0 1 0,-1-1 1,1 0-1,-1 1 0,1-1 1,-1 0-1,0 1 0,0-1 1,1 1-1,-1-1 0,0 1 1,0-1-1,-1 1 0,1 0 1,0-1-1,0 1 0,-1 0 1,-1-1-1,-15-14-13452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36.0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1 2417,'0'0'14866,"-1"7"-12679,-3 47-113,2 91-1,4-68-1140,19 248 1425,-12-248-1987,13 93 35,-19-160-712,-1-18-792,0-18-847,-2-59-5682,0 37 875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36.2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65 9076,'0'0'12134,"179"24"-11446,-114-24-336,-6-24-176,1 8-160,-7-8-16,-17 16-1040,-6-8-641,-18 16-1232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36.4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8052,'0'0'12389,"77"161"-10660,-47-121-432,0-8-529,0 0-480,-1-16-256,-5 0-32,-6 0-400,0-16-1585,0 8-1713,5-8-12501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36.8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221 0 3057,'0'0'16928,"-24"24"-15426,-77 83-251,91-95-1036,0 0 0,1 1 0,0 0-1,1 0 1,1 1 0,-9 22-1,9-18 2,3-10-128,1 0 1,0 0 0,1 0 0,0 0 0,0 0 0,1 0 0,0 1 0,0 16 0,1-24-100,0-1 0,0 1-1,0 0 1,1 0 0,-1 0 0,0-1 0,1 1 0,-1 0 0,1 0-1,-1-1 1,1 1 0,-1 0 0,1-1 0,-1 1 0,1-1 0,-1 1-1,1 0 1,0-1 0,0 0 0,-1 1 0,1-1 0,0 1-1,0-1 1,-1 0 0,1 1 0,0-1 0,0 0 0,0 0 0,-1 0-1,1 0 1,0 1 0,1-2 0,34 2-258,-26-1 135,-5 0 69,-1-1 0,0 1 0,1-1 0,-1 0 0,0 0 0,1-1 0,-1 1 0,0-1 0,0 0 0,0 0 0,0 0 0,-1 0 0,1-1 0,-1 0 0,6-4 0,3-6-235,0-1 0,17-24 0,7-9-319,-36 47 625,0-1 0,1 0-1,-1 0 1,1 1-1,0-1 1,-1 1 0,1-1-1,0 0 1,-1 1 0,1-1-1,0 1 1,0-1-1,-1 1 1,1 0 0,0-1-1,0 1 1,0 0-1,-1 0 1,1-1 0,0 1-1,0 0 1,0 0 0,0 0-1,0 0 1,0 0-1,-1 0 1,1 0 0,0 0-1,0 1 1,0-1-1,0 0 1,0 0 0,-1 1-1,1-1 1,0 1 0,0-1-1,-1 1 1,1-1-1,0 1 1,1 0 0,1 3 178,0 0 1,0 0-1,0 1 1,-1-1 0,5 9-1,0 1 285,-4-8-280,31 39 821,-33-43-1027,1 0 0,1 0 0,-1 0 0,0 0 1,0 0-1,1-1 0,-1 1 0,1-1 0,-1 0 0,1 0 0,-1 0 0,1 0 0,0 0 1,0 0-1,-1-1 0,6 1 0,-6-1-288,0 0 1,-1 0-1,1 0 0,0 0 0,0 0 1,-1-1-1,1 1 0,0 0 1,0-1-1,-1 0 0,1 1 1,-1-1-1,1 0 0,-1 0 0,1 0 1,-1 0-1,3-1 0,-3-1-372,1 1 0,0-1-1,-1 0 1,1 0-1,-1 1 1,0-1-1,0 0 1,0 0-1,1-3 1,6-41-10317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0:07.6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375 257 5763,'0'0'12363,"-8"-29"-10269,-26-93-312,32 116-1500,0-1 0,-1 1 0,1 0 0,-1 0 0,-1 0 0,1 0 0,-1 0 0,0 1 0,0 0-1,-1 0 1,1 0 0,-1 0 0,0 0 0,0 1 0,-11-6 0,12 8-78,-1 0 0,0 0 0,1 1 0,-1-1 0,0 1 0,0 0 0,0 1 0,0-1 0,0 1 0,1 0 0,-1 0 0,0 1 0,0-1 0,0 1 0,0 0 0,0 0 0,-5 3-1,5-1-180,0 0-1,1 0 0,-1 0 0,1 1 1,0-1-1,0 1 0,1 0 1,-1 0-1,1 0 0,0 1 0,0-1 1,0 1-1,1 0 0,-4 7 0,-3 5-19,-6 6 34,2 2 0,0-1 0,2 1 0,1 1 0,1 0 0,1 1 0,1-1 0,1 2 1,2-1-1,-2 54 0,6-80-36,-1 1 0,1-1 0,0 1 0,1-1 0,-1 0 0,0 1-1,0-1 1,0 0 0,1 1 0,-1-1 0,1 0 0,-1 0 0,1 1 0,0-1 0,-1 0 0,1 0 0,0 0 0,0 0 0,0 0 0,0 0 0,0 0 0,0 0 0,0 0 0,0 0 0,0 0 0,0-1-1,0 1 1,0 0 0,3 0 0,1 0 11,0 0-1,1 0 0,-1-1 0,1 1 1,0-1-1,6-1 0,6 0 50,-12 1-34,1-1-1,-1 0 1,1 0-1,-1 0 1,1-1 0,-1 0-1,0-1 1,0 1 0,0-1-1,0 0 1,-1 0-1,1-1 1,6-5 0,6-7 54,0-1 1,20-23 0,-18 18-22,119-156-222,-98 122-74,-40 55 364,-1 5-43,1 2-71,0 0 0,1 0 0,0 1 0,0-2 0,0 1 0,1 0 0,-1 0 0,1-1 0,6 9 0,11 21 153,3 21 258,21 77-1,9 23-403,-43-125-21,-9-25 0,0 0 0,1-1 0,0 1 0,0-1 0,0 1 0,6 7 0,3-4 0,-5-8-72,-27-3-3124,-15-13-2276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37.1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3153,'0'0'11558,"2"27"-7146,9 153 497,-11-173-4683,1 0 0,0-1 0,0 0-1,1 1 1,0-1 0,0 0 0,1 0-1,-1 1 1,8 10 0,-9-16-241,0 0 0,0 0 0,0 0-1,0 1 1,0-1 0,0 0 0,0 0 0,1 0 0,-1-1 0,0 1 0,1 0 0,-1 0-1,1-1 1,-1 1 0,1-1 0,-1 1 0,1-1 0,2 1 0,-2-1-96,0-1 1,1 1-1,-1-1 1,0 1-1,0-1 0,0 0 1,0 0-1,0 0 1,0 0-1,0 0 1,0 0-1,0 0 0,0-1 1,0 1-1,-1-1 1,4-3-1,8-9-295,-1-2-1,20-31 0,-25 34 317,0 1-1,1 0 0,0 1 1,1 0-1,1 0 0,0 1 1,17-13-1,-13 15 139,-13 8-24,-1-1 0,0 1-1,0 0 1,0 0 0,0 0 0,0 0-1,1 0 1,-1 0 0,0-1 0,0 1-1,0 0 1,1 0 0,-1 0 0,0 0-1,0 0 1,0 0 0,1 0 0,-1 0-1,0 0 1,0 0 0,0 0 0,1 0-1,-1 0 1,0 0 0,0 0 0,0 0-1,1 0 1,-1 0 0,0 0 0,0 0-1,0 0 1,0 1 0,1-1 0,-1 0-1,0 0 1,0 0 0,0 0 0,0 0-1,1 0 1,-1 1 0,0-1-1,0 0 1,0 0 0,0 0 0,0 0-1,0 1 1,0-1 0,1 0 0,-1 0-1,0 0 1,0 1 0,0-1 0,0 0-1,0 2 114,9 24 755,-5-14-589,0 1-1,0-1 1,1 0 0,1 0 0,0-1-1,1 0 1,0 0 0,0 0 0,11 10 0,-18-20-532,1-1 1,0 1-1,-1-1 0,1 0 1,0 1-1,0-1 1,0 0-1,-1 1 1,1-1-1,0 0 1,0 0-1,0 0 1,0 0-1,0 0 0,-1 0 1,1 0-1,0 0 1,0 0-1,0 0 1,0 0-1,-1 0 1,1-1-1,0 1 1,0 0-1,0-1 1,-1 1-1,1-1 0,0 1 1,0-1-1,-1 1 1,1-1-1,0 1 1,-1-1-1,1 0 1,0 0-1,18-23-6307,-19 23 6130,13-23-6851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39.0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25 1601,'0'0'12427,"21"0"-9413,85 2 235,-40 1-2132,1-4 0,87-11 1,-127 8-1067,30-7-233,-48 10-449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39.3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 0 1024,'0'0'12326,"-30"145"-9781,30-65 305,0 0-898,0 0-335,0-7-352,0-9-241,0-16-800,18-8-224,-6-16-144,-1 0-1921,1-24-1472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39.6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0 301 1393,'0'0'14428,"29"-28"-12625,93-91-794,-84 82-742,-30 31-201,-1-1-1,1 0 1,-1-1 0,0 1 0,-1-1 0,0-1 0,0 1 0,-1-1-1,5-10 1,-10 19 7,0-1-1,1 0 1,-1 1-1,0-1 1,1 0-1,-1 1 1,0-1 0,0 0-1,0 0 1,1 1-1,-1-1 1,0 0-1,0 0 1,0 1-1,0-1 1,-1 0-1,1 1 1,0-1-1,0 0 1,0 0-1,0 1 1,-1-1-1,1 0 1,0 1-1,-1-1 1,1 0 0,-1 1-1,1-1 1,-1 0-1,-1 0 0,1 0 1,-1 0-1,1 0 1,-1 1-1,0-1 0,1 0 1,-1 1-1,0-1 0,1 1 1,-1 0-1,0 0 0,-2 0 1,-3 0 21,0 0-1,0 0 1,0 1 0,0 0 0,-12 4-1,15-3-62,0 0-1,0 0 1,0 0-1,1 1 1,-1-1-1,0 1 1,1 0-1,0 0 1,0 1-1,0-1 1,0 1-1,0-1 1,0 1-1,-2 6 1,-2 5 73,0 0 1,-7 26 0,10-30-20,-3 10 277,1 0 0,1 0 0,1 0 0,1 1 1,1-1-1,0 1 0,4 37 0,-2-58-353,0 0-1,0 1 1,1-1-1,-1 1 1,1-1 0,-1 0-1,1 0 1,0 1-1,-1-1 1,1 0 0,0 0-1,0 0 1,0 1-1,0-1 1,0 0 0,0 0-1,0-1 1,0 1-1,0 0 1,1 0 0,1 1-1,2 0-13,-1-1 1,1 1-1,0-1 0,0 0 0,-1 0 0,10 0 1,0 0-49,0-1 1,0-1-1,0-1 1,18-3-1,-14-1-200,-1 0 1,0-1-1,-1 0 0,0-2 0,0 0 0,28-21 0,80-76-5533,-118 100 5315,42-41-5666,-15 12-1365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39.9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8788,'0'0'6579,"0"24"-3559,0 199 3327,0-205-5825,-1-11-349,1 0-1,0 0 0,1 0 0,-1 0 0,4 12 1,-4-18-171,1 1 0,-1-1 0,1 0 0,-1 1 0,1-1 0,0 1 0,0-1 0,0 0 0,0 0 0,0 1 0,0-1 0,0 0 0,0 0 0,1 0 0,-1 0 1,0-1-1,1 1 0,-1 0 0,0 0 0,1-1 0,-1 1 0,1-1 0,-1 1 0,1-1 0,-1 0 0,1 1 0,-1-1 0,1 0 0,0 0 0,1 0 0,2 0-38,0-1-1,1 1 0,-1-1 1,0 0-1,0-1 0,0 1 1,0-1-1,-1 0 0,1 0 1,0 0-1,-1-1 1,1 0-1,-1 0 0,0 0 1,0 0-1,0-1 0,0 1 1,-1-1-1,4-4 0,-7 8 37,36-40-277,-26 28 87,1 0-1,1 1 1,19-16 0,-31 27 186,0-1 1,1 1 0,-1 0-1,0 0 1,0-1-1,0 1 1,1 0-1,-1 0 1,0-1-1,0 1 1,0 0 0,1 0-1,-1 0 1,0-1-1,1 1 1,-1 0-1,0 0 1,0 0-1,1 0 1,-1 0 0,0-1-1,1 1 1,-1 0-1,0 0 1,1 0-1,-1 0 1,0 0-1,1 0 1,-1 0 0,0 0-1,1 0 1,-1 1-1,0-1 1,1 0-1,-1 0 1,0 0-1,0 0 1,1 0 0,-1 0-1,0 1 1,1-1-1,-1 0 1,0 0-1,0 0 1,0 1-1,1-1 1,-1 0 0,0 0-1,0 1 1,0-1-1,1 0 1,-1 1-1,0-1-3,20 47 546,66 133 2441,-79-167-4634,-7-31-4532,0-9-876,0-10-4859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40.6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 33 5090,'0'0'15266,"-4"0"-13839,-8 0-222,15 0 384,32 0-533,2 0-677,0-1 1,1-2-1,-1-2 1,38-9-1,-20 5-70,-45 9-5488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40.7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72 4914,'0'0'16264,"95"8"-14776,-48-8-591,13 0-433,-13 0-400,-5-16-64,-7-8-1937,-11 8-1777,-12-8-3745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46.5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 8148,'0'-4'19056,"8"214"-16655,2 25-2179,-3-260-6566,0 1 928,8-7-2839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47.0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6979,'0'0'11683,"22"1"-10408,153 12 1174,-165-11-2207,-1-1-1,0 1 1,0 0 0,0 1-1,9 4 1,-16-6-175,1 0 1,-1 0-1,0 0 1,0 0-1,0 0 1,0 1-1,0-1 1,-1 1-1,1-1 1,0 1-1,-1 0 1,1-1 0,-1 1-1,1 0 1,-1 0-1,0 0 1,0 0-1,0 0 1,0 1-1,0-1 1,-1 0-1,1 0 1,0 1-1,-1 4 1,0-7-26,1 8 197,0 0-1,-1-1 1,-1 1 0,1-1 0,-1 1 0,0-1-1,-1 1 1,0-1 0,0 0 0,0 1 0,-1-1 0,0 0-1,-6 9 1,-103 164 1181,97-151-1243,1 0-1,1 1 1,2 1-1,-11 46 1,20-37-175,23-39-306,235-1 587,-255 0-327,-1 0 1,1 0-1,0-1 1,0 1-1,-1 0 1,1-1-1,0 1 1,0-1-1,-1 1 0,1-1 1,0 1-1,-1-1 1,1 0-1,-1 1 1,1-1-1,-1 0 1,1 1-1,-1-1 1,1 0-1,-1 1 0,0-1 1,0 0-1,1 0 1,-1 0-1,0 1 1,0-1-1,0 0 1,1 0-1,-1 0 1,0 0-1,-1-1 0,2-38-3163,-1 20 911,5-27-4488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54.3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34 7668,'0'0'15516,"0"-4"-14286,0 0-995,-1 3 28,1-1-1,0 1 1,0-1 0,0 1 0,0-1 0,1 1-1,-1-1 1,0 1 0,1 0 0,-1-1-1,1 1 1,0-3 0,0 4-263,0-1 0,0 1 1,0-1-1,0 1 0,0-1 0,0 1 0,0-1 0,0 1 0,0 0 1,0 0-1,0-1 0,0 1 0,0 0 0,0 0 0,0 0 0,1 0 1,-1 0-1,0 1 0,0-1 0,0 0 0,0 0 0,0 1 1,0-1-1,1 1 0,23 4 4,0-2 0,0-1 0,0-1 1,39-3-1,-4 0 87,6 2 274,-67 11-98,-4 6-281,0-1 0,-2 1 1,0-1-1,-1-1 0,-15 24 0,-4 6 28,6-6 21,6-13-18,1 0-1,1 1 1,1 0 0,2 1 0,0 0-1,-8 45 1,12-6-4,1 66 1,4-131-21,1 1 1,0 0-1,0 0 1,0 0-1,1-1 1,-1 1-1,1 0 1,0-1-1,-1 1 1,1 0-1,0-1 1,1 1-1,-1-1 1,0 1-1,1-1 1,-1 0-1,1 1 1,0-1-1,0 0 1,0 0 0,0 0-1,0 0 1,0-1-1,0 1 1,1-1-1,-1 1 1,1-1-1,-1 0 1,1 0-1,-1 0 1,1 0-1,0 0 1,-1 0-1,4-1 1,6 2-42,0 0 1,0-1 0,0-1-1,0 0 1,0-1-1,0 0 1,-1-1 0,1 0-1,0-1 1,-1 0-1,1-1 1,14-7 0,-13 4-152,-10 6 122,0 0 1,1-1-1,-1 1 1,0-1-1,-1 0 1,1 0-1,0 0 1,0 0-1,-1 0 1,1 0-1,-1-1 1,0 1-1,4-6 1,-6 7 895,1 4-732,-1 0 0,1 0 0,-1 0 0,0 0 1,1 0-1,-1 0 0,-1 0 0,1 0 0,-1 5 0,0 6-6,-5 219 701,6-134-502,17 136 0,6-57-248,-22-132 45,-1-44 657,-3-1-283,-15 5-548,-1-1-1,1-1 1,-1-1-1,0-1 1,-33 1 0,41-3-305,9 0 140,0 1 0,0-1 0,1 0 0,-1 0 0,0-1 0,0 1 0,0 0 0,1 0 0,-1-1 0,-3-1-1,4 2 3,0-1-1,1 0 0,-1 0 0,0 0 0,1 0 1,-1 0-1,1 0 0,-1 0 0,1 0 0,-1 0 1,1 0-1,0 0 0,-1-1 0,1 1 0,0 0 0,0 0 1,0 0-1,0 0 0,0 0 0,0-3 0,0 4 261,0-4-866,0 1-1,0-1 1,1 0-1,-1 1 1,1-1 0,0 0-1,0 1 1,2-7-1,2 1-1851,1 1 0,0-1 0,12-11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2.2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206 261 4626,'0'0'20361,"0"-23"-18789,0-155 1627,0 175-3101,0 0 1,0 0-1,-1 0 1,1 0-1,-1 0 1,0 1-1,0-1 1,0 0-1,0 1 1,0-1-1,-1 0 1,1 1-1,-1 0 1,1-1-1,-1 1 1,0 0-1,0 0 1,-4-4-1,4 6-65,1-1 0,-1 0 0,1 0 0,-1 0-1,0 1 1,1-1 0,-1 1 0,0-1 0,1 1 0,-1 0-1,0-1 1,0 1 0,0 0 0,1 0 0,-1 1 0,0-1-1,0 0 1,1 0 0,-1 1 0,0-1 0,1 1 0,-1 0-1,0-1 1,1 1 0,-1 0 0,1 0 0,-1 0 0,1 0-1,-1 0 1,1 0 0,0 1 0,0-1 0,-3 3 0,-5 8-30,0 0 0,0 0 1,1 1-1,0 0 1,1 1-1,-9 26 0,-25 94-48,36-115 31,1 1 0,1 0 0,-1 22 0,4-36 0,0 0 0,0 0 0,0 0 0,1 0 0,0 0 0,0 0 0,0 0 0,1-1 0,-1 1 0,2-1 0,-1 1 0,0-1 0,1 1 0,6 7 0,-7-11-4,0 0 1,1 0 0,-1 0 0,0-1-1,1 1 1,-1-1 0,1 1 0,0-1-1,-1 0 1,1 0 0,0 0 0,0 0-1,0-1 1,0 1 0,0-1 0,-1 0 0,1 0-1,0 0 1,0 0 0,5-1 0,-3 0-3,0 0 0,-1 0 1,1 0-1,-1-1 1,1 0-1,-1 0 1,0 0-1,0 0 1,0-1-1,0 1 0,0-1 1,6-5-1,16-24-255,-1-1 0,37-63 0,-44 66 84,69-131-860,-86 157 1025,-1 4 24,1-1 0,-1 0-1,0 0 1,1 0 0,-1 1-1,1-1 1,-1 0 0,0 1-1,1-1 1,0 0 0,-1 1 0,1-1-1,-1 0 1,1 1 0,0-1-1,-1 1 1,1-1 0,0 1-1,0 0 1,-1-1 0,1 1-1,0 0 1,0-1 0,0 1 0,1 0-1,-1 0 15,0 1 0,0 0 0,1 0 0,-1 0 0,0 0-1,0 0 1,0 0 0,-1 1 0,1-1 0,0 0 0,0 0 0,-1 1 0,1-1-1,0 0 1,-1 1 0,1-1 0,-1 0 0,0 1 0,0-1 0,1 4 0,0 1 34,56 232 1523,-50-178-1425,-7-48-192,2 1 0,-1 0 0,1 0 0,6 15 0,-5-25-92,-2-8-4071,-1-24-722,0-15-3330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55.5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 25 96,'0'0'17725,"0"-1"-17523,0 1-1,-1 0 0,1 0 1,0-1-1,0 1 0,0 0 0,0-1 1,0 1-1,0 0 0,0 0 1,0-1-1,0 1 0,0 0 1,0-1-1,0 1 0,0 0 0,1 0 1,-1-1-1,0 1 0,0 0 1,1-2 1207,0 2-1208,156-8 701,19 0-753,-173 8 1278,-1 20-1000,0 0 1,1-1-1,7 27 0,3 17 241,1 37 372,2 145-1,-16 501 596,-12-611-1582,12-98-136,-2-17 78,2 0 0,1 1 0,0-1 0,1 0 0,2 0 0,0 0 1,9 26-1,2 6 20,-14-43-26,2 1-1,-1-1 1,1 0 0,1 0-1,0 0 1,7 13 0,-10-22 24,-1 0 0,0 0 0,1 1 0,-1-1 1,0 0-1,1 0 0,-1 1 0,0-1 0,1 0 1,-1 1-1,0-1 0,0 0 0,1 1 0,-1-1 1,0 0-1,0 1 0,0-1 0,1 1 0,-1-1 1,0 0-1,0 1 0,0-1 0,0 1 0,0-1 1,0 1-1,0-1 0,0 0 0,0 1 0,0-1 0,0 1 1,0-1-1,0 1 0,-1-1 0,1 0 0,0 1 1,0-1-1,0 0 0,-1 1 0,1-1 0,0 1 1,0-1-1,-1 0 0,1 1 0,0-1 0,0 0 1,-1 0-1,1 1 0,0-1 0,-1 0 0,1 0 1,-1 0-1,1 1 0,0-1 0,-1 0 0,-29 1-105,12-2 131,-44 13-39,-112 35 0,155-41 0,-43 13 0,1 4 0,-88 46 0,138-63-27,9-4-298,-6-2-6299,7 0 5692,0 0-1,-1 1 1,1-1 0,-1 0 0,1 0-1,-1-1 1,1 1 0,-1 0-1,1 0 1,-1-1 0,1 1 0,-1-1-1,-1 0 1,-8-12-10638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55.9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205 1 4322,'0'0'18230,"-10"30"-16568,-1 8-1216,-4 9 421,-38 86-1,38-100-372,0 1-16,-2 1-1,-1-2 1,-29 39-1,47-71-481,-1-1 1,1 1-1,0-1 0,0 0 0,-1 1 1,1-1-1,0 0 0,0 1 0,0-1 0,-1 1 1,1-1-1,0 1 0,0-1 0,0 1 1,0-1-1,0 1 0,0-1 0,0 0 1,0 1-1,0-1 0,0 1 0,0-1 0,0 1 1,1-1-1,-1 1 0,0-1 0,0 0 1,0 1-1,0-1 0,1 1 0,-1-1 1,0 0-1,1 1 0,-1-1 0,0 0 0,1 1 1,-1-1-1,1 1 0,16 7-50,-12-6 66,24 9 64,1-1 0,1-1 0,39 5 0,-35-8 20,0 2 0,34 13 0,-66-20-86,-1 1 0,1-1 1,0 1-1,0-1 0,-1 1 0,1 0 0,-1 0 0,3 3 1,-2-2-2,0 0 42,-3-10-235,0 2-214,-1 0 0,0-1-1,0 1 1,0 0 0,-1 0 0,0 0 0,0 0 0,0 0-1,-1 0 1,0 0 0,1 1 0,-2-1 0,1 1-1,0 0 1,-5-4 0,-43-40-9049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16.4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2913,'0'0'7534,"2"32"-6173,7 58 687,20 93-1,55 224 4282,-80-389-6050,-4-14-186,1 1 1,-1 0-1,1 0 0,1-1 0,-1 1 1,1 0-1,-1-1 0,1 0 0,0 1 0,1-1 1,-1 0-1,1 0 0,0 0 0,5 5 1,-6-8 18,-4-8-356,2 0 1,-1 0-1,1-1 1,0 1-1,1-8 1,-1-23-1396,-5 10-1907,-11-39-1,9 42 1057,-11-46-5199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16.6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0 134 5346,'0'0'15602,"19"-4"-14289,12-2-839,75-18 898,-60 12-1197,103-31 198,-123 34-1644,40-21 1,-61 25 1119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16.9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2721,'0'0'16258,"12"25"-13913,42 82-501,-49-98-1573,0 0 0,1-1 0,0 1 0,1-1 0,0-1-1,9 9 1,3 3 295,17 17 72,70 56 0,-85-81-354,0 2-4191,-21-38-2464,0-6 664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17.2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4002,'0'0'11053,"8"25"-8182,55 158 1565,-54-156-3678,2 0 0,1-1-1,1-1 1,25 38 0,-15-41-644,-22-21-121,-1-1 1,1 0 0,0 1-1,-1-1 1,1 0 0,0 1 0,-1-1-1,1 0 1,0 0 0,-1 0-1,1 0 1,0 1 0,-1-1 0,1 0-1,0 0 1,-1 0 0,1 0-1,0-1 1,0 1 0,-1 0 0,1 0-1,0 0 1,-1-1 0,1 1-1,0 0 1,-1 0 0,1-1 0,-1 1-1,1-1 1,-1 1 0,1 0-1,-1-1 1,1 1 0,-1-1 0,1 0-1,-1 1 1,1-1 0,-1 1 0,0-1-1,1 1 1,-1-1 0,0 0-1,1 1 1,-1-1 0,0 0 0,0 0-1,36-124-73,-24 80-157,27-73-1,-33 107 156,-5 12 97,0-1 1,0 0 0,-1 0 0,1 1 0,0-1 0,-1 0 0,1 1 0,0-1 0,-1 1-1,1-1 1,0 1 0,-1-1 0,1 1 0,-1-1 0,1 1 0,-1-1 0,1 1-1,-1 0 1,0-1 0,1 2 0,16 38 367,-13-29-120,0-1 0,1 0 0,7 13 0,-7-14-366,-2-4 258,0 0-1,0 0 0,1-1 1,-1 0-1,8 8 0,-9-10-410,-1-1 1,1 0-1,0 0 0,-1 0 0,1 0 0,0-1 1,-1 1-1,1 0 0,0-1 0,0 1 0,0-1 0,0 0 1,3 1-1,4-1-3096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17.5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0 228 6275,'0'0'15263,"28"14"-14388,-10-4-767,1 0 1,0-1-1,1-2 0,22 7 1,-40-14-95,1 0 1,0 0-1,0 0 1,0 0-1,-1 0 1,1-1-1,0 1 1,-1-1 0,1 0-1,0 0 1,-1 0-1,1 0 1,-1 0-1,1 0 1,-1-1 0,0 1-1,1-1 1,-1 0-1,0 0 1,0 0-1,0 0 1,0 0 0,1-2-1,3-5 18,1 0 0,-2-1 1,0 0-1,5-11 0,-8 17-28,3-7 12,-1-1-1,0 0 1,0 0-1,-1-1 1,-1 1-1,0 0 1,-1-1-1,0 0 1,-2-20-1,1 31 16,0 0-1,-1 0 1,1 0-1,-1-1 0,1 1 1,-1 0-1,0 0 1,0 0-1,0 0 1,0 1-1,0-1 1,-1 0-1,1 0 0,-1 1 1,1-1-1,-1 1 1,1-1-1,-3-1 1,-1 0 133,1 1 0,-1 0 0,1 0 0,-1 0 0,0 0 0,1 0 0,-11-1 0,3 1 207,-1 1 1,1 1-1,-1-1 0,1 2 1,-1 0-1,-14 3 0,21-3-314,0 1-1,0 0 1,0 1-1,0-1 1,1 1-1,-1 0 1,1 1-1,0-1 1,-1 1-1,2 0 1,-1 0 0,0 1-1,1-1 1,0 1-1,-5 7 1,7-6 58,26-4-20173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17.7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65 7171,'0'0'13382,"220"-32"-12341,-137 24-497,-17-8-448,-7 8-96,-23 8-544,-18 0-1361,5 0-1761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17.9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8212,'0'0'7443,"0"153"-3409,0-97-1105,18-8-848,6 0-1104,-7-16-769,-5 0-208,12 0-544,-6-15-2130,6-1-2864,-6-16-3554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18.2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0 243 8436,'0'0'7950,"26"-13"-6744,-3 2-1009,3-2-30,-1-1 1,0-1 0,-1-1 0,34-29-1,-40 31-49,26-24-44,-42 36-49,0 0 0,0 0 0,0-1-1,0 1 1,-1-1 0,1 1-1,0-1 1,-1 0 0,0 0 0,0 0-1,0 0 1,0 1 0,0-1-1,0-6 1,-1 8 77,-1 0 0,1 0 0,-1 0-1,1 0 1,-1 0 0,0 0 0,1 0 0,-1 0 0,0 0-1,0 0 1,1 0 0,-1 0 0,0 1 0,0-1 0,0 0-1,0 1 1,0-1 0,0 1 0,0-1 0,0 1 0,-1-1-1,1 1 1,0 0 0,0 0 0,0-1 0,0 1 0,-1 0-1,1 0 1,0 0 0,0 0 0,-2 1 0,-42 2 1759,42-2-1789,-1 1 0,1-1 0,0 1-1,0-1 1,0 1 0,0 0 0,0 0 0,0 0 0,0 1 0,1-1 0,-1 1 0,1-1 0,0 1 0,-1 0-1,1 0 1,1 0 0,-4 6 0,-1 3 206,1 0 0,0 0 0,-4 18 0,5-17-102,1 0 0,0 0 0,1 0 1,1 0-1,0 0 0,1 0 0,0 0 0,3 17 0,-2-28-179,-1 0-1,1-1 1,0 1 0,0-1-1,1 1 1,-1-1 0,0 1 0,0-1-1,1 1 1,-1-1 0,1 0-1,-1 0 1,1 0 0,0 0 0,-1 0-1,1 0 1,0 0 0,0-1-1,-1 1 1,1-1 0,0 1-1,3 0 1,51 3-379,-35-3 82,-5 0-188,1-1 1,-1 0-1,0-2 0,1 0 0,-1 0 0,0-2 0,23-7 0,-17 2-1331,-1-1-1,0 0 1,0-2-1,33-24 1,7-18-6481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9F966-FC01-E80E-A1D4-9A0FD021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1A8DE-D1BB-34CD-D3B9-CB03C41740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24078-0ADD-D229-F4DA-066D86E13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EE48-A615-4E60-A2F5-726DD3BB5175}" type="datetimeFigureOut">
              <a:rPr lang="de-DE" smtClean="0"/>
              <a:t>29.05.2025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CF676-6A8E-0343-53AE-C30CB035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D96EC-7367-BF46-4F26-451933B2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808D-4E96-4532-B1C2-4E40B8029B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942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E2D1D-EAAD-14E5-32A6-C9117B7A7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CB4C06-3E5D-D84C-048B-36E30D8EF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5848E-4A45-5FE6-03FF-619E0E2EC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EE48-A615-4E60-A2F5-726DD3BB5175}" type="datetimeFigureOut">
              <a:rPr lang="de-DE" smtClean="0"/>
              <a:t>29.05.2025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14CFA-D9EB-F50A-30DC-B048D674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7E845-BE0C-5932-31BD-A7D18617E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808D-4E96-4532-B1C2-4E40B8029B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5453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D8418C-9A8D-4FC5-1830-D9A6973FC1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6BE098-0150-B1FC-B2B8-78B3D71CE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F81EC-644B-FE0E-EC37-837375046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EE48-A615-4E60-A2F5-726DD3BB5175}" type="datetimeFigureOut">
              <a:rPr lang="de-DE" smtClean="0"/>
              <a:t>29.05.2025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8F1CE-B473-40FC-069E-4F798E969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CB6E-5E66-9CB4-BED4-D35C3150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808D-4E96-4532-B1C2-4E40B8029B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144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C2858-0E6B-A7FA-FD78-DABA314F3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71EE9-0ACC-773E-32F3-0F30AB12C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357DD-6356-83C0-3FFD-D72446F98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EE48-A615-4E60-A2F5-726DD3BB5175}" type="datetimeFigureOut">
              <a:rPr lang="de-DE" smtClean="0"/>
              <a:t>29.05.2025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B2BAB-B749-6A8B-B812-164794532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CCD38-3148-D627-7A16-E7C33565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808D-4E96-4532-B1C2-4E40B8029B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8930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2E2E3-DD13-8262-B2D4-B075826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AE951-271E-63AE-EFEA-56AF1B4A7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69262-D435-30BF-1EE6-64305C38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EE48-A615-4E60-A2F5-726DD3BB5175}" type="datetimeFigureOut">
              <a:rPr lang="de-DE" smtClean="0"/>
              <a:t>29.05.2025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8CF63-E9FA-0FB6-6F3F-C980051D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27324-8C20-C927-9345-DD1122F9B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808D-4E96-4532-B1C2-4E40B8029B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7015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F66BF-39A9-6F68-B870-2D8877603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6A1AF-E058-3F64-0CE4-C1608609C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9979A-CE39-AE91-5AF6-FA8FED50F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10BE9-F96A-AC48-BDB5-1DBD75EA7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EE48-A615-4E60-A2F5-726DD3BB5175}" type="datetimeFigureOut">
              <a:rPr lang="de-DE" smtClean="0"/>
              <a:t>29.05.2025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7DB5D-EA80-4871-61EE-29940DD7E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803E4-207E-9ADF-2EA1-AEBADF43A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808D-4E96-4532-B1C2-4E40B8029B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98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D51C-3EAD-7922-8C18-ADF921335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0C773-B486-C4B1-6482-889229C72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8521DF-1CA0-A091-24B2-0E8604FFB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BE344C-7A0B-1D3C-DB94-1AAAF3B8D9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69098-5D42-6A81-D466-48FBD4E26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FD14AF-2AE4-E5A0-4BFA-E71138DD6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EE48-A615-4E60-A2F5-726DD3BB5175}" type="datetimeFigureOut">
              <a:rPr lang="de-DE" smtClean="0"/>
              <a:t>29.05.2025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58BD34-A1C1-E3E4-43B8-5ECA84A01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FCD7C9-51C6-5A69-4768-523CAF94E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808D-4E96-4532-B1C2-4E40B8029B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4773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32D44-1BE8-D159-B9E6-ACE5289FE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52585-A466-A4B9-F52E-4399BD982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EE48-A615-4E60-A2F5-726DD3BB5175}" type="datetimeFigureOut">
              <a:rPr lang="de-DE" smtClean="0"/>
              <a:t>29.05.2025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DBDC55-E65F-999D-2E08-6D4C83AE5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0F1D42-5F43-9DBD-11DE-F6C14071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808D-4E96-4532-B1C2-4E40B8029B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7057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05C61F-6F28-4A9C-577D-2CA0BBFA8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EE48-A615-4E60-A2F5-726DD3BB5175}" type="datetimeFigureOut">
              <a:rPr lang="de-DE" smtClean="0"/>
              <a:t>29.05.2025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A5F4B-3C3B-0E1F-34EA-569FB918A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DDB5A-8CBF-153C-4A30-9D86B294B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808D-4E96-4532-B1C2-4E40B8029B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9933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8291E-AEB2-0406-B0B0-9C19A8A7D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52EA0-B9F8-4F7C-E829-3AF772557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26E44-941C-5B8F-DDD6-48315C001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B11BB9-0D34-A82C-FCFF-AC34695BF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EE48-A615-4E60-A2F5-726DD3BB5175}" type="datetimeFigureOut">
              <a:rPr lang="de-DE" smtClean="0"/>
              <a:t>29.05.2025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EDE50F-D1BA-E618-F0EC-07314F1CB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D8441F-2CF4-ECE7-0136-4FF87048A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808D-4E96-4532-B1C2-4E40B8029B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1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3023C-1E0F-9685-88A6-01F4BEFA4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074F82-4382-2414-C31F-0DE841D0B9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00D4B-1B9F-F158-D6E0-FA22A5045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66DF96-1CAB-D18B-AAA2-9BBCF3744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EE48-A615-4E60-A2F5-726DD3BB5175}" type="datetimeFigureOut">
              <a:rPr lang="de-DE" smtClean="0"/>
              <a:t>29.05.2025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034281-190B-A94F-C15E-49AECF448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9918D-2621-14AD-699B-76D8C2C44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808D-4E96-4532-B1C2-4E40B8029B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2371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5C2039-B329-5171-DA7B-4D5E41C45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B3011-0B18-B115-DDBD-C7699B76D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AFC38-570A-D682-12A9-2516F00010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16EE48-A615-4E60-A2F5-726DD3BB5175}" type="datetimeFigureOut">
              <a:rPr lang="de-DE" smtClean="0"/>
              <a:t>29.05.2025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E1865-B2CA-E736-5DBF-9FF2369A8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B82CC-8D64-3905-D669-0E81827BF9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02808D-4E96-4532-B1C2-4E40B8029B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9626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4.png"/><Relationship Id="rId13" Type="http://schemas.openxmlformats.org/officeDocument/2006/relationships/customXml" Target="../ink/ink744.xml"/><Relationship Id="rId18" Type="http://schemas.openxmlformats.org/officeDocument/2006/relationships/image" Target="../media/image749.png"/><Relationship Id="rId3" Type="http://schemas.openxmlformats.org/officeDocument/2006/relationships/customXml" Target="../ink/ink739.xml"/><Relationship Id="rId21" Type="http://schemas.openxmlformats.org/officeDocument/2006/relationships/customXml" Target="../ink/ink748.xml"/><Relationship Id="rId7" Type="http://schemas.openxmlformats.org/officeDocument/2006/relationships/customXml" Target="../ink/ink741.xml"/><Relationship Id="rId12" Type="http://schemas.openxmlformats.org/officeDocument/2006/relationships/image" Target="../media/image746.png"/><Relationship Id="rId17" Type="http://schemas.openxmlformats.org/officeDocument/2006/relationships/customXml" Target="../ink/ink746.xml"/><Relationship Id="rId2" Type="http://schemas.openxmlformats.org/officeDocument/2006/relationships/image" Target="../media/image741.png"/><Relationship Id="rId16" Type="http://schemas.openxmlformats.org/officeDocument/2006/relationships/image" Target="../media/image748.png"/><Relationship Id="rId20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3.png"/><Relationship Id="rId11" Type="http://schemas.openxmlformats.org/officeDocument/2006/relationships/customXml" Target="../ink/ink743.xml"/><Relationship Id="rId5" Type="http://schemas.openxmlformats.org/officeDocument/2006/relationships/customXml" Target="../ink/ink740.xml"/><Relationship Id="rId15" Type="http://schemas.openxmlformats.org/officeDocument/2006/relationships/customXml" Target="../ink/ink745.xml"/><Relationship Id="rId10" Type="http://schemas.openxmlformats.org/officeDocument/2006/relationships/image" Target="../media/image745.png"/><Relationship Id="rId19" Type="http://schemas.openxmlformats.org/officeDocument/2006/relationships/customXml" Target="../ink/ink747.xml"/><Relationship Id="rId4" Type="http://schemas.openxmlformats.org/officeDocument/2006/relationships/image" Target="../media/image742.png"/><Relationship Id="rId9" Type="http://schemas.openxmlformats.org/officeDocument/2006/relationships/customXml" Target="../ink/ink742.xml"/><Relationship Id="rId14" Type="http://schemas.openxmlformats.org/officeDocument/2006/relationships/image" Target="../media/image747.png"/><Relationship Id="rId22" Type="http://schemas.openxmlformats.org/officeDocument/2006/relationships/image" Target="../media/image75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06.xml"/><Relationship Id="rId21" Type="http://schemas.openxmlformats.org/officeDocument/2006/relationships/customXml" Target="../ink/ink758.xml"/><Relationship Id="rId324" Type="http://schemas.openxmlformats.org/officeDocument/2006/relationships/image" Target="../media/image6910.png"/><Relationship Id="rId531" Type="http://schemas.openxmlformats.org/officeDocument/2006/relationships/customXml" Target="../ink/ink1013.xml"/><Relationship Id="rId170" Type="http://schemas.openxmlformats.org/officeDocument/2006/relationships/image" Target="../media/image6140.png"/><Relationship Id="rId268" Type="http://schemas.openxmlformats.org/officeDocument/2006/relationships/image" Target="../media/image6630.png"/><Relationship Id="rId475" Type="http://schemas.openxmlformats.org/officeDocument/2006/relationships/customXml" Target="../ink/ink985.xml"/><Relationship Id="rId32" Type="http://schemas.openxmlformats.org/officeDocument/2006/relationships/image" Target="../media/image5460.png"/><Relationship Id="rId128" Type="http://schemas.openxmlformats.org/officeDocument/2006/relationships/image" Target="../media/image5930.png"/><Relationship Id="rId335" Type="http://schemas.openxmlformats.org/officeDocument/2006/relationships/customXml" Target="../ink/ink915.xml"/><Relationship Id="rId542" Type="http://schemas.openxmlformats.org/officeDocument/2006/relationships/image" Target="../media/image800.png"/><Relationship Id="rId181" Type="http://schemas.openxmlformats.org/officeDocument/2006/relationships/customXml" Target="../ink/ink838.xml"/><Relationship Id="rId402" Type="http://schemas.openxmlformats.org/officeDocument/2006/relationships/image" Target="../media/image7300.png"/><Relationship Id="rId279" Type="http://schemas.openxmlformats.org/officeDocument/2006/relationships/customXml" Target="../ink/ink887.xml"/><Relationship Id="rId486" Type="http://schemas.openxmlformats.org/officeDocument/2006/relationships/image" Target="../media/image772.png"/><Relationship Id="rId43" Type="http://schemas.openxmlformats.org/officeDocument/2006/relationships/customXml" Target="../ink/ink769.xml"/><Relationship Id="rId139" Type="http://schemas.openxmlformats.org/officeDocument/2006/relationships/customXml" Target="../ink/ink817.xml"/><Relationship Id="rId346" Type="http://schemas.openxmlformats.org/officeDocument/2006/relationships/image" Target="../media/image7020.png"/><Relationship Id="rId85" Type="http://schemas.openxmlformats.org/officeDocument/2006/relationships/customXml" Target="../ink/ink790.xml"/><Relationship Id="rId150" Type="http://schemas.openxmlformats.org/officeDocument/2006/relationships/image" Target="../media/image6040.png"/><Relationship Id="rId192" Type="http://schemas.openxmlformats.org/officeDocument/2006/relationships/image" Target="../media/image6250.png"/><Relationship Id="rId206" Type="http://schemas.openxmlformats.org/officeDocument/2006/relationships/image" Target="../media/image6320.png"/><Relationship Id="rId413" Type="http://schemas.openxmlformats.org/officeDocument/2006/relationships/customXml" Target="../ink/ink954.xml"/><Relationship Id="rId248" Type="http://schemas.openxmlformats.org/officeDocument/2006/relationships/image" Target="../media/image6530.png"/><Relationship Id="rId455" Type="http://schemas.openxmlformats.org/officeDocument/2006/relationships/customXml" Target="../ink/ink975.xml"/><Relationship Id="rId497" Type="http://schemas.openxmlformats.org/officeDocument/2006/relationships/customXml" Target="../ink/ink996.xml"/><Relationship Id="rId12" Type="http://schemas.openxmlformats.org/officeDocument/2006/relationships/image" Target="../media/image5360.png"/><Relationship Id="rId108" Type="http://schemas.openxmlformats.org/officeDocument/2006/relationships/image" Target="../media/image5830.png"/><Relationship Id="rId315" Type="http://schemas.openxmlformats.org/officeDocument/2006/relationships/customXml" Target="../ink/ink905.xml"/><Relationship Id="rId357" Type="http://schemas.openxmlformats.org/officeDocument/2006/relationships/customXml" Target="../ink/ink926.xml"/><Relationship Id="rId522" Type="http://schemas.openxmlformats.org/officeDocument/2006/relationships/image" Target="../media/image790.png"/><Relationship Id="rId54" Type="http://schemas.openxmlformats.org/officeDocument/2006/relationships/image" Target="../media/image5570.png"/><Relationship Id="rId96" Type="http://schemas.openxmlformats.org/officeDocument/2006/relationships/image" Target="../media/image5770.png"/><Relationship Id="rId161" Type="http://schemas.openxmlformats.org/officeDocument/2006/relationships/customXml" Target="../ink/ink828.xml"/><Relationship Id="rId217" Type="http://schemas.openxmlformats.org/officeDocument/2006/relationships/customXml" Target="../ink/ink856.xml"/><Relationship Id="rId399" Type="http://schemas.openxmlformats.org/officeDocument/2006/relationships/customXml" Target="../ink/ink947.xml"/><Relationship Id="rId259" Type="http://schemas.openxmlformats.org/officeDocument/2006/relationships/customXml" Target="../ink/ink877.xml"/><Relationship Id="rId424" Type="http://schemas.openxmlformats.org/officeDocument/2006/relationships/image" Target="../media/image7410.png"/><Relationship Id="rId466" Type="http://schemas.openxmlformats.org/officeDocument/2006/relationships/image" Target="../media/image762.png"/><Relationship Id="rId23" Type="http://schemas.openxmlformats.org/officeDocument/2006/relationships/customXml" Target="../ink/ink759.xml"/><Relationship Id="rId119" Type="http://schemas.openxmlformats.org/officeDocument/2006/relationships/customXml" Target="../ink/ink807.xml"/><Relationship Id="rId270" Type="http://schemas.openxmlformats.org/officeDocument/2006/relationships/image" Target="../media/image6640.png"/><Relationship Id="rId326" Type="http://schemas.openxmlformats.org/officeDocument/2006/relationships/image" Target="../media/image6920.png"/><Relationship Id="rId533" Type="http://schemas.openxmlformats.org/officeDocument/2006/relationships/customXml" Target="../ink/ink1014.xml"/><Relationship Id="rId65" Type="http://schemas.openxmlformats.org/officeDocument/2006/relationships/customXml" Target="../ink/ink780.xml"/><Relationship Id="rId130" Type="http://schemas.openxmlformats.org/officeDocument/2006/relationships/image" Target="../media/image5940.png"/><Relationship Id="rId368" Type="http://schemas.openxmlformats.org/officeDocument/2006/relationships/image" Target="../media/image7130.png"/><Relationship Id="rId172" Type="http://schemas.openxmlformats.org/officeDocument/2006/relationships/image" Target="../media/image6150.png"/><Relationship Id="rId228" Type="http://schemas.openxmlformats.org/officeDocument/2006/relationships/image" Target="../media/image6430.png"/><Relationship Id="rId435" Type="http://schemas.openxmlformats.org/officeDocument/2006/relationships/customXml" Target="../ink/ink965.xml"/><Relationship Id="rId477" Type="http://schemas.openxmlformats.org/officeDocument/2006/relationships/customXml" Target="../ink/ink986.xml"/><Relationship Id="rId281" Type="http://schemas.openxmlformats.org/officeDocument/2006/relationships/customXml" Target="../ink/ink888.xml"/><Relationship Id="rId337" Type="http://schemas.openxmlformats.org/officeDocument/2006/relationships/customXml" Target="../ink/ink916.xml"/><Relationship Id="rId502" Type="http://schemas.openxmlformats.org/officeDocument/2006/relationships/image" Target="../media/image780.png"/><Relationship Id="rId34" Type="http://schemas.openxmlformats.org/officeDocument/2006/relationships/image" Target="../media/image5470.png"/><Relationship Id="rId76" Type="http://schemas.openxmlformats.org/officeDocument/2006/relationships/image" Target="../media/image5680.png"/><Relationship Id="rId141" Type="http://schemas.openxmlformats.org/officeDocument/2006/relationships/customXml" Target="../ink/ink818.xml"/><Relationship Id="rId379" Type="http://schemas.openxmlformats.org/officeDocument/2006/relationships/customXml" Target="../ink/ink937.xml"/><Relationship Id="rId544" Type="http://schemas.openxmlformats.org/officeDocument/2006/relationships/image" Target="../media/image801.png"/><Relationship Id="rId7" Type="http://schemas.openxmlformats.org/officeDocument/2006/relationships/customXml" Target="../ink/ink751.xml"/><Relationship Id="rId183" Type="http://schemas.openxmlformats.org/officeDocument/2006/relationships/customXml" Target="../ink/ink839.xml"/><Relationship Id="rId239" Type="http://schemas.openxmlformats.org/officeDocument/2006/relationships/customXml" Target="../ink/ink867.xml"/><Relationship Id="rId390" Type="http://schemas.openxmlformats.org/officeDocument/2006/relationships/image" Target="../media/image7240.png"/><Relationship Id="rId404" Type="http://schemas.openxmlformats.org/officeDocument/2006/relationships/image" Target="../media/image7310.png"/><Relationship Id="rId446" Type="http://schemas.openxmlformats.org/officeDocument/2006/relationships/image" Target="../media/image7520.png"/><Relationship Id="rId250" Type="http://schemas.openxmlformats.org/officeDocument/2006/relationships/image" Target="../media/image6540.png"/><Relationship Id="rId292" Type="http://schemas.openxmlformats.org/officeDocument/2006/relationships/image" Target="../media/image6750.png"/><Relationship Id="rId306" Type="http://schemas.openxmlformats.org/officeDocument/2006/relationships/image" Target="../media/image6820.png"/><Relationship Id="rId488" Type="http://schemas.openxmlformats.org/officeDocument/2006/relationships/image" Target="../media/image773.png"/><Relationship Id="rId45" Type="http://schemas.openxmlformats.org/officeDocument/2006/relationships/customXml" Target="../ink/ink770.xml"/><Relationship Id="rId87" Type="http://schemas.openxmlformats.org/officeDocument/2006/relationships/customXml" Target="../ink/ink791.xml"/><Relationship Id="rId110" Type="http://schemas.openxmlformats.org/officeDocument/2006/relationships/image" Target="../media/image5840.png"/><Relationship Id="rId348" Type="http://schemas.openxmlformats.org/officeDocument/2006/relationships/image" Target="../media/image7030.png"/><Relationship Id="rId513" Type="http://schemas.openxmlformats.org/officeDocument/2006/relationships/customXml" Target="../ink/ink1004.xml"/><Relationship Id="rId152" Type="http://schemas.openxmlformats.org/officeDocument/2006/relationships/image" Target="../media/image6050.png"/><Relationship Id="rId194" Type="http://schemas.openxmlformats.org/officeDocument/2006/relationships/image" Target="../media/image6260.png"/><Relationship Id="rId208" Type="http://schemas.openxmlformats.org/officeDocument/2006/relationships/image" Target="../media/image6330.png"/><Relationship Id="rId415" Type="http://schemas.openxmlformats.org/officeDocument/2006/relationships/customXml" Target="../ink/ink955.xml"/><Relationship Id="rId457" Type="http://schemas.openxmlformats.org/officeDocument/2006/relationships/customXml" Target="../ink/ink976.xml"/><Relationship Id="rId261" Type="http://schemas.openxmlformats.org/officeDocument/2006/relationships/customXml" Target="../ink/ink878.xml"/><Relationship Id="rId499" Type="http://schemas.openxmlformats.org/officeDocument/2006/relationships/customXml" Target="../ink/ink997.xml"/><Relationship Id="rId14" Type="http://schemas.openxmlformats.org/officeDocument/2006/relationships/image" Target="../media/image5370.png"/><Relationship Id="rId56" Type="http://schemas.openxmlformats.org/officeDocument/2006/relationships/image" Target="../media/image5580.png"/><Relationship Id="rId317" Type="http://schemas.openxmlformats.org/officeDocument/2006/relationships/customXml" Target="../ink/ink906.xml"/><Relationship Id="rId359" Type="http://schemas.openxmlformats.org/officeDocument/2006/relationships/customXml" Target="../ink/ink927.xml"/><Relationship Id="rId524" Type="http://schemas.openxmlformats.org/officeDocument/2006/relationships/image" Target="../media/image791.png"/><Relationship Id="rId98" Type="http://schemas.openxmlformats.org/officeDocument/2006/relationships/image" Target="../media/image5780.png"/><Relationship Id="rId121" Type="http://schemas.openxmlformats.org/officeDocument/2006/relationships/customXml" Target="../ink/ink808.xml"/><Relationship Id="rId163" Type="http://schemas.openxmlformats.org/officeDocument/2006/relationships/customXml" Target="../ink/ink829.xml"/><Relationship Id="rId219" Type="http://schemas.openxmlformats.org/officeDocument/2006/relationships/customXml" Target="../ink/ink857.xml"/><Relationship Id="rId370" Type="http://schemas.openxmlformats.org/officeDocument/2006/relationships/image" Target="../media/image7140.png"/><Relationship Id="rId426" Type="http://schemas.openxmlformats.org/officeDocument/2006/relationships/image" Target="../media/image7420.png"/><Relationship Id="rId230" Type="http://schemas.openxmlformats.org/officeDocument/2006/relationships/image" Target="../media/image6440.png"/><Relationship Id="rId468" Type="http://schemas.openxmlformats.org/officeDocument/2006/relationships/image" Target="../media/image763.png"/><Relationship Id="rId25" Type="http://schemas.openxmlformats.org/officeDocument/2006/relationships/customXml" Target="../ink/ink760.xml"/><Relationship Id="rId67" Type="http://schemas.openxmlformats.org/officeDocument/2006/relationships/customXml" Target="../ink/ink781.xml"/><Relationship Id="rId272" Type="http://schemas.openxmlformats.org/officeDocument/2006/relationships/image" Target="../media/image6650.png"/><Relationship Id="rId328" Type="http://schemas.openxmlformats.org/officeDocument/2006/relationships/image" Target="../media/image6930.png"/><Relationship Id="rId535" Type="http://schemas.openxmlformats.org/officeDocument/2006/relationships/customXml" Target="../ink/ink1015.xml"/><Relationship Id="rId132" Type="http://schemas.openxmlformats.org/officeDocument/2006/relationships/image" Target="../media/image5950.png"/><Relationship Id="rId174" Type="http://schemas.openxmlformats.org/officeDocument/2006/relationships/image" Target="../media/image6160.png"/><Relationship Id="rId381" Type="http://schemas.openxmlformats.org/officeDocument/2006/relationships/customXml" Target="../ink/ink938.xml"/><Relationship Id="rId241" Type="http://schemas.openxmlformats.org/officeDocument/2006/relationships/customXml" Target="../ink/ink868.xml"/><Relationship Id="rId437" Type="http://schemas.openxmlformats.org/officeDocument/2006/relationships/customXml" Target="../ink/ink966.xml"/><Relationship Id="rId479" Type="http://schemas.openxmlformats.org/officeDocument/2006/relationships/customXml" Target="../ink/ink987.xml"/><Relationship Id="rId36" Type="http://schemas.openxmlformats.org/officeDocument/2006/relationships/image" Target="../media/image5480.png"/><Relationship Id="rId283" Type="http://schemas.openxmlformats.org/officeDocument/2006/relationships/customXml" Target="../ink/ink889.xml"/><Relationship Id="rId339" Type="http://schemas.openxmlformats.org/officeDocument/2006/relationships/customXml" Target="../ink/ink917.xml"/><Relationship Id="rId490" Type="http://schemas.openxmlformats.org/officeDocument/2006/relationships/image" Target="../media/image774.png"/><Relationship Id="rId504" Type="http://schemas.openxmlformats.org/officeDocument/2006/relationships/image" Target="../media/image781.png"/><Relationship Id="rId78" Type="http://schemas.openxmlformats.org/officeDocument/2006/relationships/image" Target="../media/image5690.png"/><Relationship Id="rId101" Type="http://schemas.openxmlformats.org/officeDocument/2006/relationships/customXml" Target="../ink/ink798.xml"/><Relationship Id="rId143" Type="http://schemas.openxmlformats.org/officeDocument/2006/relationships/customXml" Target="../ink/ink819.xml"/><Relationship Id="rId185" Type="http://schemas.openxmlformats.org/officeDocument/2006/relationships/customXml" Target="../ink/ink840.xml"/><Relationship Id="rId350" Type="http://schemas.openxmlformats.org/officeDocument/2006/relationships/image" Target="../media/image7040.png"/><Relationship Id="rId406" Type="http://schemas.openxmlformats.org/officeDocument/2006/relationships/image" Target="../media/image7320.png"/><Relationship Id="rId9" Type="http://schemas.openxmlformats.org/officeDocument/2006/relationships/customXml" Target="../ink/ink752.xml"/><Relationship Id="rId210" Type="http://schemas.openxmlformats.org/officeDocument/2006/relationships/image" Target="../media/image6340.png"/><Relationship Id="rId392" Type="http://schemas.openxmlformats.org/officeDocument/2006/relationships/image" Target="../media/image7250.png"/><Relationship Id="rId448" Type="http://schemas.openxmlformats.org/officeDocument/2006/relationships/image" Target="../media/image7530.png"/><Relationship Id="rId252" Type="http://schemas.openxmlformats.org/officeDocument/2006/relationships/image" Target="../media/image6550.png"/><Relationship Id="rId294" Type="http://schemas.openxmlformats.org/officeDocument/2006/relationships/image" Target="../media/image6760.png"/><Relationship Id="rId308" Type="http://schemas.openxmlformats.org/officeDocument/2006/relationships/image" Target="../media/image6830.png"/><Relationship Id="rId515" Type="http://schemas.openxmlformats.org/officeDocument/2006/relationships/customXml" Target="../ink/ink1005.xml"/><Relationship Id="rId47" Type="http://schemas.openxmlformats.org/officeDocument/2006/relationships/customXml" Target="../ink/ink771.xml"/><Relationship Id="rId89" Type="http://schemas.openxmlformats.org/officeDocument/2006/relationships/customXml" Target="../ink/ink792.xml"/><Relationship Id="rId112" Type="http://schemas.openxmlformats.org/officeDocument/2006/relationships/image" Target="../media/image5850.png"/><Relationship Id="rId154" Type="http://schemas.openxmlformats.org/officeDocument/2006/relationships/image" Target="../media/image6060.png"/><Relationship Id="rId361" Type="http://schemas.openxmlformats.org/officeDocument/2006/relationships/customXml" Target="../ink/ink928.xml"/><Relationship Id="rId196" Type="http://schemas.openxmlformats.org/officeDocument/2006/relationships/image" Target="../media/image6270.png"/><Relationship Id="rId417" Type="http://schemas.openxmlformats.org/officeDocument/2006/relationships/customXml" Target="../ink/ink956.xml"/><Relationship Id="rId459" Type="http://schemas.openxmlformats.org/officeDocument/2006/relationships/customXml" Target="../ink/ink977.xml"/><Relationship Id="rId16" Type="http://schemas.openxmlformats.org/officeDocument/2006/relationships/image" Target="../media/image5380.png"/><Relationship Id="rId221" Type="http://schemas.openxmlformats.org/officeDocument/2006/relationships/customXml" Target="../ink/ink858.xml"/><Relationship Id="rId263" Type="http://schemas.openxmlformats.org/officeDocument/2006/relationships/customXml" Target="../ink/ink879.xml"/><Relationship Id="rId319" Type="http://schemas.openxmlformats.org/officeDocument/2006/relationships/customXml" Target="../ink/ink907.xml"/><Relationship Id="rId470" Type="http://schemas.openxmlformats.org/officeDocument/2006/relationships/image" Target="../media/image764.png"/><Relationship Id="rId526" Type="http://schemas.openxmlformats.org/officeDocument/2006/relationships/image" Target="../media/image792.png"/><Relationship Id="rId58" Type="http://schemas.openxmlformats.org/officeDocument/2006/relationships/image" Target="../media/image5590.png"/><Relationship Id="rId123" Type="http://schemas.openxmlformats.org/officeDocument/2006/relationships/customXml" Target="../ink/ink809.xml"/><Relationship Id="rId330" Type="http://schemas.openxmlformats.org/officeDocument/2006/relationships/image" Target="../media/image6940.png"/><Relationship Id="rId165" Type="http://schemas.openxmlformats.org/officeDocument/2006/relationships/customXml" Target="../ink/ink830.xml"/><Relationship Id="rId372" Type="http://schemas.openxmlformats.org/officeDocument/2006/relationships/image" Target="../media/image7150.png"/><Relationship Id="rId428" Type="http://schemas.openxmlformats.org/officeDocument/2006/relationships/image" Target="../media/image7430.png"/><Relationship Id="rId232" Type="http://schemas.openxmlformats.org/officeDocument/2006/relationships/image" Target="../media/image6450.png"/><Relationship Id="rId274" Type="http://schemas.openxmlformats.org/officeDocument/2006/relationships/image" Target="../media/image6660.png"/><Relationship Id="rId481" Type="http://schemas.openxmlformats.org/officeDocument/2006/relationships/customXml" Target="../ink/ink988.xml"/><Relationship Id="rId27" Type="http://schemas.openxmlformats.org/officeDocument/2006/relationships/customXml" Target="../ink/ink761.xml"/><Relationship Id="rId69" Type="http://schemas.openxmlformats.org/officeDocument/2006/relationships/customXml" Target="../ink/ink782.xml"/><Relationship Id="rId134" Type="http://schemas.openxmlformats.org/officeDocument/2006/relationships/image" Target="../media/image5960.png"/><Relationship Id="rId537" Type="http://schemas.openxmlformats.org/officeDocument/2006/relationships/customXml" Target="../ink/ink1016.xml"/><Relationship Id="rId80" Type="http://schemas.openxmlformats.org/officeDocument/2006/relationships/image" Target="../media/image5700.png"/><Relationship Id="rId176" Type="http://schemas.openxmlformats.org/officeDocument/2006/relationships/image" Target="../media/image6170.png"/><Relationship Id="rId341" Type="http://schemas.openxmlformats.org/officeDocument/2006/relationships/customXml" Target="../ink/ink918.xml"/><Relationship Id="rId383" Type="http://schemas.openxmlformats.org/officeDocument/2006/relationships/customXml" Target="../ink/ink939.xml"/><Relationship Id="rId439" Type="http://schemas.openxmlformats.org/officeDocument/2006/relationships/customXml" Target="../ink/ink967.xml"/><Relationship Id="rId201" Type="http://schemas.openxmlformats.org/officeDocument/2006/relationships/customXml" Target="../ink/ink848.xml"/><Relationship Id="rId243" Type="http://schemas.openxmlformats.org/officeDocument/2006/relationships/customXml" Target="../ink/ink869.xml"/><Relationship Id="rId285" Type="http://schemas.openxmlformats.org/officeDocument/2006/relationships/customXml" Target="../ink/ink890.xml"/><Relationship Id="rId450" Type="http://schemas.openxmlformats.org/officeDocument/2006/relationships/image" Target="../media/image754.png"/><Relationship Id="rId506" Type="http://schemas.openxmlformats.org/officeDocument/2006/relationships/image" Target="../media/image782.png"/><Relationship Id="rId38" Type="http://schemas.openxmlformats.org/officeDocument/2006/relationships/image" Target="../media/image5490.png"/><Relationship Id="rId103" Type="http://schemas.openxmlformats.org/officeDocument/2006/relationships/customXml" Target="../ink/ink799.xml"/><Relationship Id="rId310" Type="http://schemas.openxmlformats.org/officeDocument/2006/relationships/image" Target="../media/image6840.png"/><Relationship Id="rId492" Type="http://schemas.openxmlformats.org/officeDocument/2006/relationships/image" Target="../media/image775.png"/><Relationship Id="rId91" Type="http://schemas.openxmlformats.org/officeDocument/2006/relationships/customXml" Target="../ink/ink793.xml"/><Relationship Id="rId145" Type="http://schemas.openxmlformats.org/officeDocument/2006/relationships/customXml" Target="../ink/ink820.xml"/><Relationship Id="rId187" Type="http://schemas.openxmlformats.org/officeDocument/2006/relationships/customXml" Target="../ink/ink841.xml"/><Relationship Id="rId352" Type="http://schemas.openxmlformats.org/officeDocument/2006/relationships/image" Target="../media/image7050.png"/><Relationship Id="rId394" Type="http://schemas.openxmlformats.org/officeDocument/2006/relationships/image" Target="../media/image7260.png"/><Relationship Id="rId408" Type="http://schemas.openxmlformats.org/officeDocument/2006/relationships/image" Target="../media/image7330.png"/><Relationship Id="rId212" Type="http://schemas.openxmlformats.org/officeDocument/2006/relationships/image" Target="../media/image6350.png"/><Relationship Id="rId254" Type="http://schemas.openxmlformats.org/officeDocument/2006/relationships/image" Target="../media/image6560.png"/><Relationship Id="rId49" Type="http://schemas.openxmlformats.org/officeDocument/2006/relationships/customXml" Target="../ink/ink772.xml"/><Relationship Id="rId114" Type="http://schemas.openxmlformats.org/officeDocument/2006/relationships/image" Target="../media/image5860.png"/><Relationship Id="rId296" Type="http://schemas.openxmlformats.org/officeDocument/2006/relationships/image" Target="../media/image6770.png"/><Relationship Id="rId461" Type="http://schemas.openxmlformats.org/officeDocument/2006/relationships/customXml" Target="../ink/ink978.xml"/><Relationship Id="rId517" Type="http://schemas.openxmlformats.org/officeDocument/2006/relationships/customXml" Target="../ink/ink1006.xml"/><Relationship Id="rId60" Type="http://schemas.openxmlformats.org/officeDocument/2006/relationships/image" Target="../media/image5600.png"/><Relationship Id="rId156" Type="http://schemas.openxmlformats.org/officeDocument/2006/relationships/image" Target="../media/image6070.png"/><Relationship Id="rId198" Type="http://schemas.openxmlformats.org/officeDocument/2006/relationships/image" Target="../media/image6280.png"/><Relationship Id="rId321" Type="http://schemas.openxmlformats.org/officeDocument/2006/relationships/customXml" Target="../ink/ink908.xml"/><Relationship Id="rId363" Type="http://schemas.openxmlformats.org/officeDocument/2006/relationships/customXml" Target="../ink/ink929.xml"/><Relationship Id="rId419" Type="http://schemas.openxmlformats.org/officeDocument/2006/relationships/customXml" Target="../ink/ink957.xml"/><Relationship Id="rId223" Type="http://schemas.openxmlformats.org/officeDocument/2006/relationships/customXml" Target="../ink/ink859.xml"/><Relationship Id="rId430" Type="http://schemas.openxmlformats.org/officeDocument/2006/relationships/image" Target="../media/image7440.png"/><Relationship Id="rId18" Type="http://schemas.openxmlformats.org/officeDocument/2006/relationships/image" Target="../media/image5390.png"/><Relationship Id="rId265" Type="http://schemas.openxmlformats.org/officeDocument/2006/relationships/customXml" Target="../ink/ink880.xml"/><Relationship Id="rId472" Type="http://schemas.openxmlformats.org/officeDocument/2006/relationships/image" Target="../media/image765.png"/><Relationship Id="rId528" Type="http://schemas.openxmlformats.org/officeDocument/2006/relationships/image" Target="../media/image793.png"/><Relationship Id="rId125" Type="http://schemas.openxmlformats.org/officeDocument/2006/relationships/customXml" Target="../ink/ink810.xml"/><Relationship Id="rId167" Type="http://schemas.openxmlformats.org/officeDocument/2006/relationships/customXml" Target="../ink/ink831.xml"/><Relationship Id="rId332" Type="http://schemas.openxmlformats.org/officeDocument/2006/relationships/image" Target="../media/image6950.png"/><Relationship Id="rId374" Type="http://schemas.openxmlformats.org/officeDocument/2006/relationships/image" Target="../media/image7160.png"/><Relationship Id="rId71" Type="http://schemas.openxmlformats.org/officeDocument/2006/relationships/customXml" Target="../ink/ink783.xml"/><Relationship Id="rId234" Type="http://schemas.openxmlformats.org/officeDocument/2006/relationships/image" Target="../media/image6460.png"/><Relationship Id="rId2" Type="http://schemas.openxmlformats.org/officeDocument/2006/relationships/image" Target="../media/image753.png"/><Relationship Id="rId29" Type="http://schemas.openxmlformats.org/officeDocument/2006/relationships/customXml" Target="../ink/ink762.xml"/><Relationship Id="rId276" Type="http://schemas.openxmlformats.org/officeDocument/2006/relationships/image" Target="../media/image6670.png"/><Relationship Id="rId441" Type="http://schemas.openxmlformats.org/officeDocument/2006/relationships/customXml" Target="../ink/ink968.xml"/><Relationship Id="rId483" Type="http://schemas.openxmlformats.org/officeDocument/2006/relationships/customXml" Target="../ink/ink989.xml"/><Relationship Id="rId539" Type="http://schemas.openxmlformats.org/officeDocument/2006/relationships/customXml" Target="../ink/ink1017.xml"/><Relationship Id="rId40" Type="http://schemas.openxmlformats.org/officeDocument/2006/relationships/image" Target="../media/image5500.png"/><Relationship Id="rId136" Type="http://schemas.openxmlformats.org/officeDocument/2006/relationships/image" Target="../media/image5970.png"/><Relationship Id="rId178" Type="http://schemas.openxmlformats.org/officeDocument/2006/relationships/image" Target="../media/image6180.png"/><Relationship Id="rId301" Type="http://schemas.openxmlformats.org/officeDocument/2006/relationships/customXml" Target="../ink/ink898.xml"/><Relationship Id="rId343" Type="http://schemas.openxmlformats.org/officeDocument/2006/relationships/customXml" Target="../ink/ink919.xml"/><Relationship Id="rId82" Type="http://schemas.openxmlformats.org/officeDocument/2006/relationships/image" Target="../media/image5710.png"/><Relationship Id="rId203" Type="http://schemas.openxmlformats.org/officeDocument/2006/relationships/customXml" Target="../ink/ink849.xml"/><Relationship Id="rId385" Type="http://schemas.openxmlformats.org/officeDocument/2006/relationships/customXml" Target="../ink/ink940.xml"/><Relationship Id="rId245" Type="http://schemas.openxmlformats.org/officeDocument/2006/relationships/customXml" Target="../ink/ink870.xml"/><Relationship Id="rId287" Type="http://schemas.openxmlformats.org/officeDocument/2006/relationships/customXml" Target="../ink/ink891.xml"/><Relationship Id="rId410" Type="http://schemas.openxmlformats.org/officeDocument/2006/relationships/image" Target="../media/image7340.png"/><Relationship Id="rId452" Type="http://schemas.openxmlformats.org/officeDocument/2006/relationships/image" Target="../media/image755.png"/><Relationship Id="rId494" Type="http://schemas.openxmlformats.org/officeDocument/2006/relationships/image" Target="../media/image776.png"/><Relationship Id="rId508" Type="http://schemas.openxmlformats.org/officeDocument/2006/relationships/image" Target="../media/image783.png"/><Relationship Id="rId105" Type="http://schemas.openxmlformats.org/officeDocument/2006/relationships/customXml" Target="../ink/ink800.xml"/><Relationship Id="rId147" Type="http://schemas.openxmlformats.org/officeDocument/2006/relationships/customXml" Target="../ink/ink821.xml"/><Relationship Id="rId312" Type="http://schemas.openxmlformats.org/officeDocument/2006/relationships/image" Target="../media/image6850.png"/><Relationship Id="rId354" Type="http://schemas.openxmlformats.org/officeDocument/2006/relationships/image" Target="../media/image7060.png"/><Relationship Id="rId51" Type="http://schemas.openxmlformats.org/officeDocument/2006/relationships/customXml" Target="../ink/ink773.xml"/><Relationship Id="rId93" Type="http://schemas.openxmlformats.org/officeDocument/2006/relationships/customXml" Target="../ink/ink794.xml"/><Relationship Id="rId189" Type="http://schemas.openxmlformats.org/officeDocument/2006/relationships/customXml" Target="../ink/ink842.xml"/><Relationship Id="rId396" Type="http://schemas.openxmlformats.org/officeDocument/2006/relationships/image" Target="../media/image7270.png"/><Relationship Id="rId214" Type="http://schemas.openxmlformats.org/officeDocument/2006/relationships/image" Target="../media/image6360.png"/><Relationship Id="rId256" Type="http://schemas.openxmlformats.org/officeDocument/2006/relationships/image" Target="../media/image6570.png"/><Relationship Id="rId298" Type="http://schemas.openxmlformats.org/officeDocument/2006/relationships/image" Target="../media/image6780.png"/><Relationship Id="rId421" Type="http://schemas.openxmlformats.org/officeDocument/2006/relationships/customXml" Target="../ink/ink958.xml"/><Relationship Id="rId463" Type="http://schemas.openxmlformats.org/officeDocument/2006/relationships/customXml" Target="../ink/ink979.xml"/><Relationship Id="rId519" Type="http://schemas.openxmlformats.org/officeDocument/2006/relationships/customXml" Target="../ink/ink1007.xml"/><Relationship Id="rId116" Type="http://schemas.openxmlformats.org/officeDocument/2006/relationships/image" Target="../media/image5870.png"/><Relationship Id="rId158" Type="http://schemas.openxmlformats.org/officeDocument/2006/relationships/image" Target="../media/image6080.png"/><Relationship Id="rId323" Type="http://schemas.openxmlformats.org/officeDocument/2006/relationships/customXml" Target="../ink/ink909.xml"/><Relationship Id="rId530" Type="http://schemas.openxmlformats.org/officeDocument/2006/relationships/image" Target="../media/image794.png"/><Relationship Id="rId20" Type="http://schemas.openxmlformats.org/officeDocument/2006/relationships/image" Target="../media/image5400.png"/><Relationship Id="rId62" Type="http://schemas.openxmlformats.org/officeDocument/2006/relationships/image" Target="../media/image5610.png"/><Relationship Id="rId365" Type="http://schemas.openxmlformats.org/officeDocument/2006/relationships/customXml" Target="../ink/ink930.xml"/><Relationship Id="rId225" Type="http://schemas.openxmlformats.org/officeDocument/2006/relationships/customXml" Target="../ink/ink860.xml"/><Relationship Id="rId267" Type="http://schemas.openxmlformats.org/officeDocument/2006/relationships/customXml" Target="../ink/ink881.xml"/><Relationship Id="rId432" Type="http://schemas.openxmlformats.org/officeDocument/2006/relationships/image" Target="../media/image7450.png"/><Relationship Id="rId474" Type="http://schemas.openxmlformats.org/officeDocument/2006/relationships/image" Target="../media/image766.png"/><Relationship Id="rId127" Type="http://schemas.openxmlformats.org/officeDocument/2006/relationships/customXml" Target="../ink/ink811.xml"/><Relationship Id="rId31" Type="http://schemas.openxmlformats.org/officeDocument/2006/relationships/customXml" Target="../ink/ink763.xml"/><Relationship Id="rId73" Type="http://schemas.openxmlformats.org/officeDocument/2006/relationships/customXml" Target="../ink/ink784.xml"/><Relationship Id="rId169" Type="http://schemas.openxmlformats.org/officeDocument/2006/relationships/customXml" Target="../ink/ink832.xml"/><Relationship Id="rId334" Type="http://schemas.openxmlformats.org/officeDocument/2006/relationships/image" Target="../media/image6960.png"/><Relationship Id="rId376" Type="http://schemas.openxmlformats.org/officeDocument/2006/relationships/image" Target="../media/image7170.png"/><Relationship Id="rId541" Type="http://schemas.openxmlformats.org/officeDocument/2006/relationships/customXml" Target="../ink/ink1018.xml"/><Relationship Id="rId4" Type="http://schemas.openxmlformats.org/officeDocument/2006/relationships/image" Target="../media/image5320.png"/><Relationship Id="rId180" Type="http://schemas.openxmlformats.org/officeDocument/2006/relationships/image" Target="../media/image6190.png"/><Relationship Id="rId236" Type="http://schemas.openxmlformats.org/officeDocument/2006/relationships/image" Target="../media/image6470.png"/><Relationship Id="rId278" Type="http://schemas.openxmlformats.org/officeDocument/2006/relationships/image" Target="../media/image6680.png"/><Relationship Id="rId401" Type="http://schemas.openxmlformats.org/officeDocument/2006/relationships/customXml" Target="../ink/ink948.xml"/><Relationship Id="rId443" Type="http://schemas.openxmlformats.org/officeDocument/2006/relationships/customXml" Target="../ink/ink969.xml"/><Relationship Id="rId303" Type="http://schemas.openxmlformats.org/officeDocument/2006/relationships/customXml" Target="../ink/ink899.xml"/><Relationship Id="rId485" Type="http://schemas.openxmlformats.org/officeDocument/2006/relationships/customXml" Target="../ink/ink990.xml"/><Relationship Id="rId42" Type="http://schemas.openxmlformats.org/officeDocument/2006/relationships/image" Target="../media/image5510.png"/><Relationship Id="rId84" Type="http://schemas.openxmlformats.org/officeDocument/2006/relationships/image" Target="../media/image8710.png"/><Relationship Id="rId138" Type="http://schemas.openxmlformats.org/officeDocument/2006/relationships/image" Target="../media/image5980.png"/><Relationship Id="rId345" Type="http://schemas.openxmlformats.org/officeDocument/2006/relationships/customXml" Target="../ink/ink920.xml"/><Relationship Id="rId387" Type="http://schemas.openxmlformats.org/officeDocument/2006/relationships/customXml" Target="../ink/ink941.xml"/><Relationship Id="rId510" Type="http://schemas.openxmlformats.org/officeDocument/2006/relationships/image" Target="../media/image784.png"/><Relationship Id="rId191" Type="http://schemas.openxmlformats.org/officeDocument/2006/relationships/customXml" Target="../ink/ink843.xml"/><Relationship Id="rId205" Type="http://schemas.openxmlformats.org/officeDocument/2006/relationships/customXml" Target="../ink/ink850.xml"/><Relationship Id="rId247" Type="http://schemas.openxmlformats.org/officeDocument/2006/relationships/customXml" Target="../ink/ink871.xml"/><Relationship Id="rId412" Type="http://schemas.openxmlformats.org/officeDocument/2006/relationships/image" Target="../media/image7350.png"/><Relationship Id="rId107" Type="http://schemas.openxmlformats.org/officeDocument/2006/relationships/customXml" Target="../ink/ink801.xml"/><Relationship Id="rId289" Type="http://schemas.openxmlformats.org/officeDocument/2006/relationships/customXml" Target="../ink/ink892.xml"/><Relationship Id="rId454" Type="http://schemas.openxmlformats.org/officeDocument/2006/relationships/image" Target="../media/image756.png"/><Relationship Id="rId496" Type="http://schemas.openxmlformats.org/officeDocument/2006/relationships/image" Target="../media/image777.png"/><Relationship Id="rId11" Type="http://schemas.openxmlformats.org/officeDocument/2006/relationships/customXml" Target="../ink/ink753.xml"/><Relationship Id="rId53" Type="http://schemas.openxmlformats.org/officeDocument/2006/relationships/customXml" Target="../ink/ink774.xml"/><Relationship Id="rId149" Type="http://schemas.openxmlformats.org/officeDocument/2006/relationships/customXml" Target="../ink/ink822.xml"/><Relationship Id="rId314" Type="http://schemas.openxmlformats.org/officeDocument/2006/relationships/image" Target="../media/image6860.png"/><Relationship Id="rId356" Type="http://schemas.openxmlformats.org/officeDocument/2006/relationships/image" Target="../media/image7070.png"/><Relationship Id="rId398" Type="http://schemas.openxmlformats.org/officeDocument/2006/relationships/image" Target="../media/image7280.png"/><Relationship Id="rId521" Type="http://schemas.openxmlformats.org/officeDocument/2006/relationships/customXml" Target="../ink/ink1008.xml"/><Relationship Id="rId95" Type="http://schemas.openxmlformats.org/officeDocument/2006/relationships/customXml" Target="../ink/ink795.xml"/><Relationship Id="rId160" Type="http://schemas.openxmlformats.org/officeDocument/2006/relationships/image" Target="../media/image6090.png"/><Relationship Id="rId216" Type="http://schemas.openxmlformats.org/officeDocument/2006/relationships/image" Target="../media/image6370.png"/><Relationship Id="rId423" Type="http://schemas.openxmlformats.org/officeDocument/2006/relationships/customXml" Target="../ink/ink959.xml"/><Relationship Id="rId258" Type="http://schemas.openxmlformats.org/officeDocument/2006/relationships/image" Target="../media/image6580.png"/><Relationship Id="rId465" Type="http://schemas.openxmlformats.org/officeDocument/2006/relationships/customXml" Target="../ink/ink980.xml"/><Relationship Id="rId22" Type="http://schemas.openxmlformats.org/officeDocument/2006/relationships/image" Target="../media/image5410.png"/><Relationship Id="rId64" Type="http://schemas.openxmlformats.org/officeDocument/2006/relationships/image" Target="../media/image5620.png"/><Relationship Id="rId118" Type="http://schemas.openxmlformats.org/officeDocument/2006/relationships/image" Target="../media/image5880.png"/><Relationship Id="rId325" Type="http://schemas.openxmlformats.org/officeDocument/2006/relationships/customXml" Target="../ink/ink910.xml"/><Relationship Id="rId367" Type="http://schemas.openxmlformats.org/officeDocument/2006/relationships/customXml" Target="../ink/ink931.xml"/><Relationship Id="rId532" Type="http://schemas.openxmlformats.org/officeDocument/2006/relationships/image" Target="../media/image795.png"/><Relationship Id="rId171" Type="http://schemas.openxmlformats.org/officeDocument/2006/relationships/customXml" Target="../ink/ink833.xml"/><Relationship Id="rId227" Type="http://schemas.openxmlformats.org/officeDocument/2006/relationships/customXml" Target="../ink/ink861.xml"/><Relationship Id="rId269" Type="http://schemas.openxmlformats.org/officeDocument/2006/relationships/customXml" Target="../ink/ink882.xml"/><Relationship Id="rId434" Type="http://schemas.openxmlformats.org/officeDocument/2006/relationships/image" Target="../media/image7460.png"/><Relationship Id="rId476" Type="http://schemas.openxmlformats.org/officeDocument/2006/relationships/image" Target="../media/image767.png"/><Relationship Id="rId33" Type="http://schemas.openxmlformats.org/officeDocument/2006/relationships/customXml" Target="../ink/ink764.xml"/><Relationship Id="rId129" Type="http://schemas.openxmlformats.org/officeDocument/2006/relationships/customXml" Target="../ink/ink812.xml"/><Relationship Id="rId280" Type="http://schemas.openxmlformats.org/officeDocument/2006/relationships/image" Target="../media/image6690.png"/><Relationship Id="rId336" Type="http://schemas.openxmlformats.org/officeDocument/2006/relationships/image" Target="../media/image6970.png"/><Relationship Id="rId501" Type="http://schemas.openxmlformats.org/officeDocument/2006/relationships/customXml" Target="../ink/ink998.xml"/><Relationship Id="rId543" Type="http://schemas.openxmlformats.org/officeDocument/2006/relationships/customXml" Target="../ink/ink1019.xml"/><Relationship Id="rId75" Type="http://schemas.openxmlformats.org/officeDocument/2006/relationships/customXml" Target="../ink/ink785.xml"/><Relationship Id="rId140" Type="http://schemas.openxmlformats.org/officeDocument/2006/relationships/image" Target="../media/image5990.png"/><Relationship Id="rId182" Type="http://schemas.openxmlformats.org/officeDocument/2006/relationships/image" Target="../media/image6200.png"/><Relationship Id="rId378" Type="http://schemas.openxmlformats.org/officeDocument/2006/relationships/image" Target="../media/image7180.png"/><Relationship Id="rId403" Type="http://schemas.openxmlformats.org/officeDocument/2006/relationships/customXml" Target="../ink/ink949.xml"/><Relationship Id="rId6" Type="http://schemas.openxmlformats.org/officeDocument/2006/relationships/image" Target="../media/image5330.png"/><Relationship Id="rId238" Type="http://schemas.openxmlformats.org/officeDocument/2006/relationships/image" Target="../media/image6480.png"/><Relationship Id="rId445" Type="http://schemas.openxmlformats.org/officeDocument/2006/relationships/customXml" Target="../ink/ink970.xml"/><Relationship Id="rId487" Type="http://schemas.openxmlformats.org/officeDocument/2006/relationships/customXml" Target="../ink/ink991.xml"/><Relationship Id="rId291" Type="http://schemas.openxmlformats.org/officeDocument/2006/relationships/customXml" Target="../ink/ink893.xml"/><Relationship Id="rId305" Type="http://schemas.openxmlformats.org/officeDocument/2006/relationships/customXml" Target="../ink/ink900.xml"/><Relationship Id="rId347" Type="http://schemas.openxmlformats.org/officeDocument/2006/relationships/customXml" Target="../ink/ink921.xml"/><Relationship Id="rId512" Type="http://schemas.openxmlformats.org/officeDocument/2006/relationships/image" Target="../media/image785.png"/><Relationship Id="rId44" Type="http://schemas.openxmlformats.org/officeDocument/2006/relationships/image" Target="../media/image5520.png"/><Relationship Id="rId86" Type="http://schemas.openxmlformats.org/officeDocument/2006/relationships/image" Target="../media/image5720.png"/><Relationship Id="rId151" Type="http://schemas.openxmlformats.org/officeDocument/2006/relationships/customXml" Target="../ink/ink823.xml"/><Relationship Id="rId389" Type="http://schemas.openxmlformats.org/officeDocument/2006/relationships/customXml" Target="../ink/ink942.xml"/><Relationship Id="rId193" Type="http://schemas.openxmlformats.org/officeDocument/2006/relationships/customXml" Target="../ink/ink844.xml"/><Relationship Id="rId207" Type="http://schemas.openxmlformats.org/officeDocument/2006/relationships/customXml" Target="../ink/ink851.xml"/><Relationship Id="rId249" Type="http://schemas.openxmlformats.org/officeDocument/2006/relationships/customXml" Target="../ink/ink872.xml"/><Relationship Id="rId414" Type="http://schemas.openxmlformats.org/officeDocument/2006/relationships/image" Target="../media/image7360.png"/><Relationship Id="rId456" Type="http://schemas.openxmlformats.org/officeDocument/2006/relationships/image" Target="../media/image757.png"/><Relationship Id="rId498" Type="http://schemas.openxmlformats.org/officeDocument/2006/relationships/image" Target="../media/image778.png"/><Relationship Id="rId13" Type="http://schemas.openxmlformats.org/officeDocument/2006/relationships/customXml" Target="../ink/ink754.xml"/><Relationship Id="rId109" Type="http://schemas.openxmlformats.org/officeDocument/2006/relationships/customXml" Target="../ink/ink802.xml"/><Relationship Id="rId260" Type="http://schemas.openxmlformats.org/officeDocument/2006/relationships/image" Target="../media/image6590.png"/><Relationship Id="rId316" Type="http://schemas.openxmlformats.org/officeDocument/2006/relationships/image" Target="../media/image6870.png"/><Relationship Id="rId523" Type="http://schemas.openxmlformats.org/officeDocument/2006/relationships/customXml" Target="../ink/ink1009.xml"/><Relationship Id="rId55" Type="http://schemas.openxmlformats.org/officeDocument/2006/relationships/customXml" Target="../ink/ink775.xml"/><Relationship Id="rId97" Type="http://schemas.openxmlformats.org/officeDocument/2006/relationships/customXml" Target="../ink/ink796.xml"/><Relationship Id="rId120" Type="http://schemas.openxmlformats.org/officeDocument/2006/relationships/image" Target="../media/image5890.png"/><Relationship Id="rId358" Type="http://schemas.openxmlformats.org/officeDocument/2006/relationships/image" Target="../media/image7080.png"/><Relationship Id="rId162" Type="http://schemas.openxmlformats.org/officeDocument/2006/relationships/image" Target="../media/image6100.png"/><Relationship Id="rId218" Type="http://schemas.openxmlformats.org/officeDocument/2006/relationships/image" Target="../media/image6380.png"/><Relationship Id="rId425" Type="http://schemas.openxmlformats.org/officeDocument/2006/relationships/customXml" Target="../ink/ink960.xml"/><Relationship Id="rId467" Type="http://schemas.openxmlformats.org/officeDocument/2006/relationships/customXml" Target="../ink/ink981.xml"/><Relationship Id="rId271" Type="http://schemas.openxmlformats.org/officeDocument/2006/relationships/customXml" Target="../ink/ink883.xml"/><Relationship Id="rId24" Type="http://schemas.openxmlformats.org/officeDocument/2006/relationships/image" Target="../media/image5420.png"/><Relationship Id="rId66" Type="http://schemas.openxmlformats.org/officeDocument/2006/relationships/image" Target="../media/image5630.png"/><Relationship Id="rId131" Type="http://schemas.openxmlformats.org/officeDocument/2006/relationships/customXml" Target="../ink/ink813.xml"/><Relationship Id="rId327" Type="http://schemas.openxmlformats.org/officeDocument/2006/relationships/customXml" Target="../ink/ink911.xml"/><Relationship Id="rId369" Type="http://schemas.openxmlformats.org/officeDocument/2006/relationships/customXml" Target="../ink/ink932.xml"/><Relationship Id="rId534" Type="http://schemas.openxmlformats.org/officeDocument/2006/relationships/image" Target="../media/image796.png"/><Relationship Id="rId173" Type="http://schemas.openxmlformats.org/officeDocument/2006/relationships/customXml" Target="../ink/ink834.xml"/><Relationship Id="rId229" Type="http://schemas.openxmlformats.org/officeDocument/2006/relationships/customXml" Target="../ink/ink862.xml"/><Relationship Id="rId380" Type="http://schemas.openxmlformats.org/officeDocument/2006/relationships/image" Target="../media/image7190.png"/><Relationship Id="rId436" Type="http://schemas.openxmlformats.org/officeDocument/2006/relationships/image" Target="../media/image7470.png"/><Relationship Id="rId240" Type="http://schemas.openxmlformats.org/officeDocument/2006/relationships/image" Target="../media/image6490.png"/><Relationship Id="rId478" Type="http://schemas.openxmlformats.org/officeDocument/2006/relationships/image" Target="../media/image768.png"/><Relationship Id="rId35" Type="http://schemas.openxmlformats.org/officeDocument/2006/relationships/customXml" Target="../ink/ink765.xml"/><Relationship Id="rId77" Type="http://schemas.openxmlformats.org/officeDocument/2006/relationships/customXml" Target="../ink/ink786.xml"/><Relationship Id="rId100" Type="http://schemas.openxmlformats.org/officeDocument/2006/relationships/image" Target="../media/image5790.png"/><Relationship Id="rId282" Type="http://schemas.openxmlformats.org/officeDocument/2006/relationships/image" Target="../media/image6700.png"/><Relationship Id="rId338" Type="http://schemas.openxmlformats.org/officeDocument/2006/relationships/image" Target="../media/image6980.png"/><Relationship Id="rId503" Type="http://schemas.openxmlformats.org/officeDocument/2006/relationships/customXml" Target="../ink/ink999.xml"/><Relationship Id="rId8" Type="http://schemas.openxmlformats.org/officeDocument/2006/relationships/image" Target="../media/image5340.png"/><Relationship Id="rId142" Type="http://schemas.openxmlformats.org/officeDocument/2006/relationships/image" Target="../media/image6000.png"/><Relationship Id="rId184" Type="http://schemas.openxmlformats.org/officeDocument/2006/relationships/image" Target="../media/image6210.png"/><Relationship Id="rId391" Type="http://schemas.openxmlformats.org/officeDocument/2006/relationships/customXml" Target="../ink/ink943.xml"/><Relationship Id="rId405" Type="http://schemas.openxmlformats.org/officeDocument/2006/relationships/customXml" Target="../ink/ink950.xml"/><Relationship Id="rId447" Type="http://schemas.openxmlformats.org/officeDocument/2006/relationships/customXml" Target="../ink/ink971.xml"/><Relationship Id="rId251" Type="http://schemas.openxmlformats.org/officeDocument/2006/relationships/customXml" Target="../ink/ink873.xml"/><Relationship Id="rId489" Type="http://schemas.openxmlformats.org/officeDocument/2006/relationships/customXml" Target="../ink/ink992.xml"/><Relationship Id="rId46" Type="http://schemas.openxmlformats.org/officeDocument/2006/relationships/image" Target="../media/image5530.png"/><Relationship Id="rId293" Type="http://schemas.openxmlformats.org/officeDocument/2006/relationships/customXml" Target="../ink/ink894.xml"/><Relationship Id="rId307" Type="http://schemas.openxmlformats.org/officeDocument/2006/relationships/customXml" Target="../ink/ink901.xml"/><Relationship Id="rId349" Type="http://schemas.openxmlformats.org/officeDocument/2006/relationships/customXml" Target="../ink/ink922.xml"/><Relationship Id="rId514" Type="http://schemas.openxmlformats.org/officeDocument/2006/relationships/image" Target="../media/image786.png"/><Relationship Id="rId88" Type="http://schemas.openxmlformats.org/officeDocument/2006/relationships/image" Target="../media/image5730.png"/><Relationship Id="rId111" Type="http://schemas.openxmlformats.org/officeDocument/2006/relationships/customXml" Target="../ink/ink803.xml"/><Relationship Id="rId153" Type="http://schemas.openxmlformats.org/officeDocument/2006/relationships/customXml" Target="../ink/ink824.xml"/><Relationship Id="rId195" Type="http://schemas.openxmlformats.org/officeDocument/2006/relationships/customXml" Target="../ink/ink845.xml"/><Relationship Id="rId209" Type="http://schemas.openxmlformats.org/officeDocument/2006/relationships/customXml" Target="../ink/ink852.xml"/><Relationship Id="rId360" Type="http://schemas.openxmlformats.org/officeDocument/2006/relationships/image" Target="../media/image7090.png"/><Relationship Id="rId416" Type="http://schemas.openxmlformats.org/officeDocument/2006/relationships/image" Target="../media/image7370.png"/><Relationship Id="rId220" Type="http://schemas.openxmlformats.org/officeDocument/2006/relationships/image" Target="../media/image6390.png"/><Relationship Id="rId458" Type="http://schemas.openxmlformats.org/officeDocument/2006/relationships/image" Target="../media/image758.png"/><Relationship Id="rId15" Type="http://schemas.openxmlformats.org/officeDocument/2006/relationships/customXml" Target="../ink/ink755.xml"/><Relationship Id="rId57" Type="http://schemas.openxmlformats.org/officeDocument/2006/relationships/customXml" Target="../ink/ink776.xml"/><Relationship Id="rId262" Type="http://schemas.openxmlformats.org/officeDocument/2006/relationships/image" Target="../media/image6600.png"/><Relationship Id="rId318" Type="http://schemas.openxmlformats.org/officeDocument/2006/relationships/image" Target="../media/image6880.png"/><Relationship Id="rId525" Type="http://schemas.openxmlformats.org/officeDocument/2006/relationships/customXml" Target="../ink/ink1010.xml"/><Relationship Id="rId99" Type="http://schemas.openxmlformats.org/officeDocument/2006/relationships/customXml" Target="../ink/ink797.xml"/><Relationship Id="rId122" Type="http://schemas.openxmlformats.org/officeDocument/2006/relationships/image" Target="../media/image5900.png"/><Relationship Id="rId164" Type="http://schemas.openxmlformats.org/officeDocument/2006/relationships/image" Target="../media/image6110.png"/><Relationship Id="rId371" Type="http://schemas.openxmlformats.org/officeDocument/2006/relationships/customXml" Target="../ink/ink933.xml"/><Relationship Id="rId427" Type="http://schemas.openxmlformats.org/officeDocument/2006/relationships/customXml" Target="../ink/ink961.xml"/><Relationship Id="rId469" Type="http://schemas.openxmlformats.org/officeDocument/2006/relationships/customXml" Target="../ink/ink982.xml"/><Relationship Id="rId26" Type="http://schemas.openxmlformats.org/officeDocument/2006/relationships/image" Target="../media/image5430.png"/><Relationship Id="rId231" Type="http://schemas.openxmlformats.org/officeDocument/2006/relationships/customXml" Target="../ink/ink863.xml"/><Relationship Id="rId273" Type="http://schemas.openxmlformats.org/officeDocument/2006/relationships/customXml" Target="../ink/ink884.xml"/><Relationship Id="rId329" Type="http://schemas.openxmlformats.org/officeDocument/2006/relationships/customXml" Target="../ink/ink912.xml"/><Relationship Id="rId480" Type="http://schemas.openxmlformats.org/officeDocument/2006/relationships/image" Target="../media/image769.png"/><Relationship Id="rId536" Type="http://schemas.openxmlformats.org/officeDocument/2006/relationships/image" Target="../media/image797.png"/><Relationship Id="rId68" Type="http://schemas.openxmlformats.org/officeDocument/2006/relationships/image" Target="../media/image5640.png"/><Relationship Id="rId133" Type="http://schemas.openxmlformats.org/officeDocument/2006/relationships/customXml" Target="../ink/ink814.xml"/><Relationship Id="rId175" Type="http://schemas.openxmlformats.org/officeDocument/2006/relationships/customXml" Target="../ink/ink835.xml"/><Relationship Id="rId340" Type="http://schemas.openxmlformats.org/officeDocument/2006/relationships/image" Target="../media/image6990.png"/><Relationship Id="rId200" Type="http://schemas.openxmlformats.org/officeDocument/2006/relationships/image" Target="../media/image6290.png"/><Relationship Id="rId382" Type="http://schemas.openxmlformats.org/officeDocument/2006/relationships/image" Target="../media/image7200.png"/><Relationship Id="rId438" Type="http://schemas.openxmlformats.org/officeDocument/2006/relationships/image" Target="../media/image7480.png"/><Relationship Id="rId242" Type="http://schemas.openxmlformats.org/officeDocument/2006/relationships/image" Target="../media/image6500.png"/><Relationship Id="rId284" Type="http://schemas.openxmlformats.org/officeDocument/2006/relationships/image" Target="../media/image6710.png"/><Relationship Id="rId491" Type="http://schemas.openxmlformats.org/officeDocument/2006/relationships/customXml" Target="../ink/ink993.xml"/><Relationship Id="rId505" Type="http://schemas.openxmlformats.org/officeDocument/2006/relationships/customXml" Target="../ink/ink1000.xml"/><Relationship Id="rId37" Type="http://schemas.openxmlformats.org/officeDocument/2006/relationships/customXml" Target="../ink/ink766.xml"/><Relationship Id="rId79" Type="http://schemas.openxmlformats.org/officeDocument/2006/relationships/customXml" Target="../ink/ink787.xml"/><Relationship Id="rId102" Type="http://schemas.openxmlformats.org/officeDocument/2006/relationships/image" Target="../media/image5800.png"/><Relationship Id="rId144" Type="http://schemas.openxmlformats.org/officeDocument/2006/relationships/image" Target="../media/image6010.png"/><Relationship Id="rId90" Type="http://schemas.openxmlformats.org/officeDocument/2006/relationships/image" Target="../media/image5740.png"/><Relationship Id="rId186" Type="http://schemas.openxmlformats.org/officeDocument/2006/relationships/image" Target="../media/image6220.png"/><Relationship Id="rId351" Type="http://schemas.openxmlformats.org/officeDocument/2006/relationships/customXml" Target="../ink/ink923.xml"/><Relationship Id="rId393" Type="http://schemas.openxmlformats.org/officeDocument/2006/relationships/customXml" Target="../ink/ink944.xml"/><Relationship Id="rId407" Type="http://schemas.openxmlformats.org/officeDocument/2006/relationships/customXml" Target="../ink/ink951.xml"/><Relationship Id="rId449" Type="http://schemas.openxmlformats.org/officeDocument/2006/relationships/customXml" Target="../ink/ink972.xml"/><Relationship Id="rId211" Type="http://schemas.openxmlformats.org/officeDocument/2006/relationships/customXml" Target="../ink/ink853.xml"/><Relationship Id="rId253" Type="http://schemas.openxmlformats.org/officeDocument/2006/relationships/customXml" Target="../ink/ink874.xml"/><Relationship Id="rId295" Type="http://schemas.openxmlformats.org/officeDocument/2006/relationships/customXml" Target="../ink/ink895.xml"/><Relationship Id="rId309" Type="http://schemas.openxmlformats.org/officeDocument/2006/relationships/customXml" Target="../ink/ink902.xml"/><Relationship Id="rId460" Type="http://schemas.openxmlformats.org/officeDocument/2006/relationships/image" Target="../media/image759.png"/><Relationship Id="rId516" Type="http://schemas.openxmlformats.org/officeDocument/2006/relationships/image" Target="../media/image787.png"/><Relationship Id="rId48" Type="http://schemas.openxmlformats.org/officeDocument/2006/relationships/image" Target="../media/image5540.png"/><Relationship Id="rId113" Type="http://schemas.openxmlformats.org/officeDocument/2006/relationships/customXml" Target="../ink/ink804.xml"/><Relationship Id="rId320" Type="http://schemas.openxmlformats.org/officeDocument/2006/relationships/image" Target="../media/image6890.png"/><Relationship Id="rId155" Type="http://schemas.openxmlformats.org/officeDocument/2006/relationships/customXml" Target="../ink/ink825.xml"/><Relationship Id="rId197" Type="http://schemas.openxmlformats.org/officeDocument/2006/relationships/customXml" Target="../ink/ink846.xml"/><Relationship Id="rId362" Type="http://schemas.openxmlformats.org/officeDocument/2006/relationships/image" Target="../media/image7100.png"/><Relationship Id="rId418" Type="http://schemas.openxmlformats.org/officeDocument/2006/relationships/image" Target="../media/image7380.png"/><Relationship Id="rId222" Type="http://schemas.openxmlformats.org/officeDocument/2006/relationships/image" Target="../media/image6400.png"/><Relationship Id="rId264" Type="http://schemas.openxmlformats.org/officeDocument/2006/relationships/image" Target="../media/image6610.png"/><Relationship Id="rId471" Type="http://schemas.openxmlformats.org/officeDocument/2006/relationships/customXml" Target="../ink/ink983.xml"/><Relationship Id="rId17" Type="http://schemas.openxmlformats.org/officeDocument/2006/relationships/customXml" Target="../ink/ink756.xml"/><Relationship Id="rId59" Type="http://schemas.openxmlformats.org/officeDocument/2006/relationships/customXml" Target="../ink/ink777.xml"/><Relationship Id="rId124" Type="http://schemas.openxmlformats.org/officeDocument/2006/relationships/image" Target="../media/image5910.png"/><Relationship Id="rId527" Type="http://schemas.openxmlformats.org/officeDocument/2006/relationships/customXml" Target="../ink/ink1011.xml"/><Relationship Id="rId70" Type="http://schemas.openxmlformats.org/officeDocument/2006/relationships/image" Target="../media/image5650.png"/><Relationship Id="rId166" Type="http://schemas.openxmlformats.org/officeDocument/2006/relationships/image" Target="../media/image6120.png"/><Relationship Id="rId331" Type="http://schemas.openxmlformats.org/officeDocument/2006/relationships/customXml" Target="../ink/ink913.xml"/><Relationship Id="rId373" Type="http://schemas.openxmlformats.org/officeDocument/2006/relationships/customXml" Target="../ink/ink934.xml"/><Relationship Id="rId429" Type="http://schemas.openxmlformats.org/officeDocument/2006/relationships/customXml" Target="../ink/ink962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864.xml"/><Relationship Id="rId440" Type="http://schemas.openxmlformats.org/officeDocument/2006/relationships/image" Target="../media/image7490.png"/><Relationship Id="rId28" Type="http://schemas.openxmlformats.org/officeDocument/2006/relationships/image" Target="../media/image5440.png"/><Relationship Id="rId275" Type="http://schemas.openxmlformats.org/officeDocument/2006/relationships/customXml" Target="../ink/ink885.xml"/><Relationship Id="rId300" Type="http://schemas.openxmlformats.org/officeDocument/2006/relationships/image" Target="../media/image6790.png"/><Relationship Id="rId482" Type="http://schemas.openxmlformats.org/officeDocument/2006/relationships/image" Target="../media/image770.png"/><Relationship Id="rId538" Type="http://schemas.openxmlformats.org/officeDocument/2006/relationships/image" Target="../media/image798.png"/><Relationship Id="rId81" Type="http://schemas.openxmlformats.org/officeDocument/2006/relationships/customXml" Target="../ink/ink788.xml"/><Relationship Id="rId135" Type="http://schemas.openxmlformats.org/officeDocument/2006/relationships/customXml" Target="../ink/ink815.xml"/><Relationship Id="rId177" Type="http://schemas.openxmlformats.org/officeDocument/2006/relationships/customXml" Target="../ink/ink836.xml"/><Relationship Id="rId342" Type="http://schemas.openxmlformats.org/officeDocument/2006/relationships/image" Target="../media/image7000.png"/><Relationship Id="rId384" Type="http://schemas.openxmlformats.org/officeDocument/2006/relationships/image" Target="../media/image7210.png"/><Relationship Id="rId202" Type="http://schemas.openxmlformats.org/officeDocument/2006/relationships/image" Target="../media/image6300.png"/><Relationship Id="rId244" Type="http://schemas.openxmlformats.org/officeDocument/2006/relationships/image" Target="../media/image6510.png"/><Relationship Id="rId39" Type="http://schemas.openxmlformats.org/officeDocument/2006/relationships/customXml" Target="../ink/ink767.xml"/><Relationship Id="rId286" Type="http://schemas.openxmlformats.org/officeDocument/2006/relationships/image" Target="../media/image6720.png"/><Relationship Id="rId451" Type="http://schemas.openxmlformats.org/officeDocument/2006/relationships/customXml" Target="../ink/ink973.xml"/><Relationship Id="rId493" Type="http://schemas.openxmlformats.org/officeDocument/2006/relationships/customXml" Target="../ink/ink994.xml"/><Relationship Id="rId507" Type="http://schemas.openxmlformats.org/officeDocument/2006/relationships/customXml" Target="../ink/ink1001.xml"/><Relationship Id="rId50" Type="http://schemas.openxmlformats.org/officeDocument/2006/relationships/image" Target="../media/image5550.png"/><Relationship Id="rId104" Type="http://schemas.openxmlformats.org/officeDocument/2006/relationships/image" Target="../media/image5810.png"/><Relationship Id="rId146" Type="http://schemas.openxmlformats.org/officeDocument/2006/relationships/image" Target="../media/image6020.png"/><Relationship Id="rId188" Type="http://schemas.openxmlformats.org/officeDocument/2006/relationships/image" Target="../media/image6230.png"/><Relationship Id="rId311" Type="http://schemas.openxmlformats.org/officeDocument/2006/relationships/customXml" Target="../ink/ink903.xml"/><Relationship Id="rId353" Type="http://schemas.openxmlformats.org/officeDocument/2006/relationships/customXml" Target="../ink/ink924.xml"/><Relationship Id="rId395" Type="http://schemas.openxmlformats.org/officeDocument/2006/relationships/customXml" Target="../ink/ink945.xml"/><Relationship Id="rId409" Type="http://schemas.openxmlformats.org/officeDocument/2006/relationships/customXml" Target="../ink/ink952.xml"/><Relationship Id="rId92" Type="http://schemas.openxmlformats.org/officeDocument/2006/relationships/image" Target="../media/image5750.png"/><Relationship Id="rId213" Type="http://schemas.openxmlformats.org/officeDocument/2006/relationships/customXml" Target="../ink/ink854.xml"/><Relationship Id="rId420" Type="http://schemas.openxmlformats.org/officeDocument/2006/relationships/image" Target="../media/image7390.png"/><Relationship Id="rId255" Type="http://schemas.openxmlformats.org/officeDocument/2006/relationships/customXml" Target="../ink/ink875.xml"/><Relationship Id="rId297" Type="http://schemas.openxmlformats.org/officeDocument/2006/relationships/customXml" Target="../ink/ink896.xml"/><Relationship Id="rId462" Type="http://schemas.openxmlformats.org/officeDocument/2006/relationships/image" Target="../media/image760.png"/><Relationship Id="rId518" Type="http://schemas.openxmlformats.org/officeDocument/2006/relationships/image" Target="../media/image788.png"/><Relationship Id="rId115" Type="http://schemas.openxmlformats.org/officeDocument/2006/relationships/customXml" Target="../ink/ink805.xml"/><Relationship Id="rId157" Type="http://schemas.openxmlformats.org/officeDocument/2006/relationships/customXml" Target="../ink/ink826.xml"/><Relationship Id="rId322" Type="http://schemas.openxmlformats.org/officeDocument/2006/relationships/image" Target="../media/image6900.png"/><Relationship Id="rId364" Type="http://schemas.openxmlformats.org/officeDocument/2006/relationships/image" Target="../media/image7110.png"/><Relationship Id="rId61" Type="http://schemas.openxmlformats.org/officeDocument/2006/relationships/customXml" Target="../ink/ink778.xml"/><Relationship Id="rId199" Type="http://schemas.openxmlformats.org/officeDocument/2006/relationships/customXml" Target="../ink/ink847.xml"/><Relationship Id="rId19" Type="http://schemas.openxmlformats.org/officeDocument/2006/relationships/customXml" Target="../ink/ink757.xml"/><Relationship Id="rId224" Type="http://schemas.openxmlformats.org/officeDocument/2006/relationships/image" Target="../media/image6410.png"/><Relationship Id="rId266" Type="http://schemas.openxmlformats.org/officeDocument/2006/relationships/image" Target="../media/image6620.png"/><Relationship Id="rId431" Type="http://schemas.openxmlformats.org/officeDocument/2006/relationships/customXml" Target="../ink/ink963.xml"/><Relationship Id="rId473" Type="http://schemas.openxmlformats.org/officeDocument/2006/relationships/customXml" Target="../ink/ink984.xml"/><Relationship Id="rId529" Type="http://schemas.openxmlformats.org/officeDocument/2006/relationships/customXml" Target="../ink/ink1012.xml"/><Relationship Id="rId30" Type="http://schemas.openxmlformats.org/officeDocument/2006/relationships/image" Target="../media/image5450.png"/><Relationship Id="rId126" Type="http://schemas.openxmlformats.org/officeDocument/2006/relationships/image" Target="../media/image5920.png"/><Relationship Id="rId168" Type="http://schemas.openxmlformats.org/officeDocument/2006/relationships/image" Target="../media/image6130.png"/><Relationship Id="rId333" Type="http://schemas.openxmlformats.org/officeDocument/2006/relationships/customXml" Target="../ink/ink914.xml"/><Relationship Id="rId540" Type="http://schemas.openxmlformats.org/officeDocument/2006/relationships/image" Target="../media/image799.png"/><Relationship Id="rId72" Type="http://schemas.openxmlformats.org/officeDocument/2006/relationships/image" Target="../media/image5660.png"/><Relationship Id="rId375" Type="http://schemas.openxmlformats.org/officeDocument/2006/relationships/customXml" Target="../ink/ink935.xml"/><Relationship Id="rId3" Type="http://schemas.openxmlformats.org/officeDocument/2006/relationships/customXml" Target="../ink/ink749.xml"/><Relationship Id="rId235" Type="http://schemas.openxmlformats.org/officeDocument/2006/relationships/customXml" Target="../ink/ink865.xml"/><Relationship Id="rId277" Type="http://schemas.openxmlformats.org/officeDocument/2006/relationships/customXml" Target="../ink/ink886.xml"/><Relationship Id="rId400" Type="http://schemas.openxmlformats.org/officeDocument/2006/relationships/image" Target="../media/image7290.png"/><Relationship Id="rId442" Type="http://schemas.openxmlformats.org/officeDocument/2006/relationships/image" Target="../media/image7500.png"/><Relationship Id="rId484" Type="http://schemas.openxmlformats.org/officeDocument/2006/relationships/image" Target="../media/image771.png"/><Relationship Id="rId137" Type="http://schemas.openxmlformats.org/officeDocument/2006/relationships/customXml" Target="../ink/ink816.xml"/><Relationship Id="rId302" Type="http://schemas.openxmlformats.org/officeDocument/2006/relationships/image" Target="../media/image6800.png"/><Relationship Id="rId344" Type="http://schemas.openxmlformats.org/officeDocument/2006/relationships/image" Target="../media/image7010.png"/><Relationship Id="rId41" Type="http://schemas.openxmlformats.org/officeDocument/2006/relationships/customXml" Target="../ink/ink768.xml"/><Relationship Id="rId83" Type="http://schemas.openxmlformats.org/officeDocument/2006/relationships/customXml" Target="../ink/ink789.xml"/><Relationship Id="rId179" Type="http://schemas.openxmlformats.org/officeDocument/2006/relationships/customXml" Target="../ink/ink837.xml"/><Relationship Id="rId386" Type="http://schemas.openxmlformats.org/officeDocument/2006/relationships/image" Target="../media/image7220.png"/><Relationship Id="rId190" Type="http://schemas.openxmlformats.org/officeDocument/2006/relationships/image" Target="../media/image6240.png"/><Relationship Id="rId204" Type="http://schemas.openxmlformats.org/officeDocument/2006/relationships/image" Target="../media/image6310.png"/><Relationship Id="rId246" Type="http://schemas.openxmlformats.org/officeDocument/2006/relationships/image" Target="../media/image6520.png"/><Relationship Id="rId288" Type="http://schemas.openxmlformats.org/officeDocument/2006/relationships/image" Target="../media/image6730.png"/><Relationship Id="rId411" Type="http://schemas.openxmlformats.org/officeDocument/2006/relationships/customXml" Target="../ink/ink953.xml"/><Relationship Id="rId453" Type="http://schemas.openxmlformats.org/officeDocument/2006/relationships/customXml" Target="../ink/ink974.xml"/><Relationship Id="rId509" Type="http://schemas.openxmlformats.org/officeDocument/2006/relationships/customXml" Target="../ink/ink1002.xml"/><Relationship Id="rId106" Type="http://schemas.openxmlformats.org/officeDocument/2006/relationships/image" Target="../media/image5820.png"/><Relationship Id="rId313" Type="http://schemas.openxmlformats.org/officeDocument/2006/relationships/customXml" Target="../ink/ink904.xml"/><Relationship Id="rId495" Type="http://schemas.openxmlformats.org/officeDocument/2006/relationships/customXml" Target="../ink/ink995.xml"/><Relationship Id="rId10" Type="http://schemas.openxmlformats.org/officeDocument/2006/relationships/image" Target="../media/image5350.png"/><Relationship Id="rId52" Type="http://schemas.openxmlformats.org/officeDocument/2006/relationships/image" Target="../media/image5560.png"/><Relationship Id="rId94" Type="http://schemas.openxmlformats.org/officeDocument/2006/relationships/image" Target="../media/image5760.png"/><Relationship Id="rId148" Type="http://schemas.openxmlformats.org/officeDocument/2006/relationships/image" Target="../media/image6030.png"/><Relationship Id="rId355" Type="http://schemas.openxmlformats.org/officeDocument/2006/relationships/customXml" Target="../ink/ink925.xml"/><Relationship Id="rId397" Type="http://schemas.openxmlformats.org/officeDocument/2006/relationships/customXml" Target="../ink/ink946.xml"/><Relationship Id="rId520" Type="http://schemas.openxmlformats.org/officeDocument/2006/relationships/image" Target="../media/image789.png"/><Relationship Id="rId215" Type="http://schemas.openxmlformats.org/officeDocument/2006/relationships/customXml" Target="../ink/ink855.xml"/><Relationship Id="rId257" Type="http://schemas.openxmlformats.org/officeDocument/2006/relationships/customXml" Target="../ink/ink876.xml"/><Relationship Id="rId422" Type="http://schemas.openxmlformats.org/officeDocument/2006/relationships/image" Target="../media/image7400.png"/><Relationship Id="rId464" Type="http://schemas.openxmlformats.org/officeDocument/2006/relationships/image" Target="../media/image761.png"/><Relationship Id="rId299" Type="http://schemas.openxmlformats.org/officeDocument/2006/relationships/customXml" Target="../ink/ink897.xml"/><Relationship Id="rId63" Type="http://schemas.openxmlformats.org/officeDocument/2006/relationships/customXml" Target="../ink/ink779.xml"/><Relationship Id="rId159" Type="http://schemas.openxmlformats.org/officeDocument/2006/relationships/customXml" Target="../ink/ink827.xml"/><Relationship Id="rId366" Type="http://schemas.openxmlformats.org/officeDocument/2006/relationships/image" Target="../media/image7120.png"/><Relationship Id="rId226" Type="http://schemas.openxmlformats.org/officeDocument/2006/relationships/image" Target="../media/image6420.png"/><Relationship Id="rId433" Type="http://schemas.openxmlformats.org/officeDocument/2006/relationships/customXml" Target="../ink/ink964.xml"/><Relationship Id="rId74" Type="http://schemas.openxmlformats.org/officeDocument/2006/relationships/image" Target="../media/image5670.png"/><Relationship Id="rId377" Type="http://schemas.openxmlformats.org/officeDocument/2006/relationships/customXml" Target="../ink/ink936.xml"/><Relationship Id="rId500" Type="http://schemas.openxmlformats.org/officeDocument/2006/relationships/image" Target="../media/image779.png"/><Relationship Id="rId5" Type="http://schemas.openxmlformats.org/officeDocument/2006/relationships/customXml" Target="../ink/ink750.xml"/><Relationship Id="rId237" Type="http://schemas.openxmlformats.org/officeDocument/2006/relationships/customXml" Target="../ink/ink866.xml"/><Relationship Id="rId444" Type="http://schemas.openxmlformats.org/officeDocument/2006/relationships/image" Target="../media/image7510.png"/><Relationship Id="rId290" Type="http://schemas.openxmlformats.org/officeDocument/2006/relationships/image" Target="../media/image6740.png"/><Relationship Id="rId304" Type="http://schemas.openxmlformats.org/officeDocument/2006/relationships/image" Target="../media/image6810.png"/><Relationship Id="rId388" Type="http://schemas.openxmlformats.org/officeDocument/2006/relationships/image" Target="../media/image7230.png"/><Relationship Id="rId511" Type="http://schemas.openxmlformats.org/officeDocument/2006/relationships/customXml" Target="../ink/ink1003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57.png"/><Relationship Id="rId21" Type="http://schemas.openxmlformats.org/officeDocument/2006/relationships/customXml" Target="../ink/ink1029.xml"/><Relationship Id="rId42" Type="http://schemas.openxmlformats.org/officeDocument/2006/relationships/image" Target="../media/image822.png"/><Relationship Id="rId63" Type="http://schemas.openxmlformats.org/officeDocument/2006/relationships/customXml" Target="../ink/ink1050.xml"/><Relationship Id="rId84" Type="http://schemas.openxmlformats.org/officeDocument/2006/relationships/image" Target="../media/image843.png"/><Relationship Id="rId138" Type="http://schemas.openxmlformats.org/officeDocument/2006/relationships/customXml" Target="../ink/ink1089.xml"/><Relationship Id="rId159" Type="http://schemas.openxmlformats.org/officeDocument/2006/relationships/image" Target="../media/image878.png"/><Relationship Id="rId170" Type="http://schemas.openxmlformats.org/officeDocument/2006/relationships/customXml" Target="../ink/ink1105.xml"/><Relationship Id="rId191" Type="http://schemas.openxmlformats.org/officeDocument/2006/relationships/image" Target="../media/image894.png"/><Relationship Id="rId205" Type="http://schemas.openxmlformats.org/officeDocument/2006/relationships/image" Target="../media/image901.png"/><Relationship Id="rId226" Type="http://schemas.openxmlformats.org/officeDocument/2006/relationships/customXml" Target="../ink/ink1133.xml"/><Relationship Id="rId247" Type="http://schemas.openxmlformats.org/officeDocument/2006/relationships/image" Target="../media/image922.png"/><Relationship Id="rId107" Type="http://schemas.openxmlformats.org/officeDocument/2006/relationships/image" Target="../media/image852.png"/><Relationship Id="rId11" Type="http://schemas.openxmlformats.org/officeDocument/2006/relationships/customXml" Target="../ink/ink1024.xml"/><Relationship Id="rId32" Type="http://schemas.openxmlformats.org/officeDocument/2006/relationships/image" Target="../media/image817.png"/><Relationship Id="rId53" Type="http://schemas.openxmlformats.org/officeDocument/2006/relationships/customXml" Target="../ink/ink1045.xml"/><Relationship Id="rId74" Type="http://schemas.openxmlformats.org/officeDocument/2006/relationships/image" Target="../media/image838.png"/><Relationship Id="rId128" Type="http://schemas.openxmlformats.org/officeDocument/2006/relationships/customXml" Target="../ink/ink1084.xml"/><Relationship Id="rId149" Type="http://schemas.openxmlformats.org/officeDocument/2006/relationships/image" Target="../media/image873.png"/><Relationship Id="rId5" Type="http://schemas.openxmlformats.org/officeDocument/2006/relationships/customXml" Target="../ink/ink1021.xml"/><Relationship Id="rId95" Type="http://schemas.openxmlformats.org/officeDocument/2006/relationships/image" Target="../media/image846.png"/><Relationship Id="rId160" Type="http://schemas.openxmlformats.org/officeDocument/2006/relationships/customXml" Target="../ink/ink1100.xml"/><Relationship Id="rId181" Type="http://schemas.openxmlformats.org/officeDocument/2006/relationships/image" Target="../media/image889.png"/><Relationship Id="rId216" Type="http://schemas.openxmlformats.org/officeDocument/2006/relationships/customXml" Target="../ink/ink1128.xml"/><Relationship Id="rId237" Type="http://schemas.openxmlformats.org/officeDocument/2006/relationships/image" Target="../media/image917.png"/><Relationship Id="rId22" Type="http://schemas.openxmlformats.org/officeDocument/2006/relationships/image" Target="../media/image812.png"/><Relationship Id="rId43" Type="http://schemas.openxmlformats.org/officeDocument/2006/relationships/customXml" Target="../ink/ink1040.xml"/><Relationship Id="rId64" Type="http://schemas.openxmlformats.org/officeDocument/2006/relationships/image" Target="../media/image833.png"/><Relationship Id="rId118" Type="http://schemas.openxmlformats.org/officeDocument/2006/relationships/customXml" Target="../ink/ink1079.xml"/><Relationship Id="rId139" Type="http://schemas.openxmlformats.org/officeDocument/2006/relationships/image" Target="../media/image868.png"/><Relationship Id="rId85" Type="http://schemas.openxmlformats.org/officeDocument/2006/relationships/customXml" Target="../ink/ink1061.xml"/><Relationship Id="rId150" Type="http://schemas.openxmlformats.org/officeDocument/2006/relationships/customXml" Target="../ink/ink1095.xml"/><Relationship Id="rId171" Type="http://schemas.openxmlformats.org/officeDocument/2006/relationships/image" Target="../media/image884.png"/><Relationship Id="rId192" Type="http://schemas.openxmlformats.org/officeDocument/2006/relationships/customXml" Target="../ink/ink1116.xml"/><Relationship Id="rId206" Type="http://schemas.openxmlformats.org/officeDocument/2006/relationships/customXml" Target="../ink/ink1123.xml"/><Relationship Id="rId227" Type="http://schemas.openxmlformats.org/officeDocument/2006/relationships/image" Target="../media/image912.png"/><Relationship Id="rId12" Type="http://schemas.openxmlformats.org/officeDocument/2006/relationships/image" Target="../media/image807.png"/><Relationship Id="rId33" Type="http://schemas.openxmlformats.org/officeDocument/2006/relationships/customXml" Target="../ink/ink1035.xml"/><Relationship Id="rId108" Type="http://schemas.openxmlformats.org/officeDocument/2006/relationships/customXml" Target="../ink/ink1074.xml"/><Relationship Id="rId129" Type="http://schemas.openxmlformats.org/officeDocument/2006/relationships/image" Target="../media/image863.png"/><Relationship Id="rId54" Type="http://schemas.openxmlformats.org/officeDocument/2006/relationships/image" Target="../media/image828.png"/><Relationship Id="rId75" Type="http://schemas.openxmlformats.org/officeDocument/2006/relationships/customXml" Target="../ink/ink1056.xml"/><Relationship Id="rId96" Type="http://schemas.openxmlformats.org/officeDocument/2006/relationships/customXml" Target="../ink/ink1068.xml"/><Relationship Id="rId140" Type="http://schemas.openxmlformats.org/officeDocument/2006/relationships/customXml" Target="../ink/ink1090.xml"/><Relationship Id="rId161" Type="http://schemas.openxmlformats.org/officeDocument/2006/relationships/image" Target="../media/image879.png"/><Relationship Id="rId182" Type="http://schemas.openxmlformats.org/officeDocument/2006/relationships/customXml" Target="../ink/ink1111.xml"/><Relationship Id="rId217" Type="http://schemas.openxmlformats.org/officeDocument/2006/relationships/image" Target="../media/image907.png"/><Relationship Id="rId6" Type="http://schemas.openxmlformats.org/officeDocument/2006/relationships/image" Target="../media/image804.png"/><Relationship Id="rId238" Type="http://schemas.openxmlformats.org/officeDocument/2006/relationships/customXml" Target="../ink/ink1139.xml"/><Relationship Id="rId23" Type="http://schemas.openxmlformats.org/officeDocument/2006/relationships/customXml" Target="../ink/ink1030.xml"/><Relationship Id="rId119" Type="http://schemas.openxmlformats.org/officeDocument/2006/relationships/image" Target="../media/image858.png"/><Relationship Id="rId44" Type="http://schemas.openxmlformats.org/officeDocument/2006/relationships/image" Target="../media/image823.png"/><Relationship Id="rId65" Type="http://schemas.openxmlformats.org/officeDocument/2006/relationships/customXml" Target="../ink/ink1051.xml"/><Relationship Id="rId86" Type="http://schemas.openxmlformats.org/officeDocument/2006/relationships/image" Target="../media/image844.png"/><Relationship Id="rId130" Type="http://schemas.openxmlformats.org/officeDocument/2006/relationships/customXml" Target="../ink/ink1085.xml"/><Relationship Id="rId151" Type="http://schemas.openxmlformats.org/officeDocument/2006/relationships/image" Target="../media/image874.png"/><Relationship Id="rId172" Type="http://schemas.openxmlformats.org/officeDocument/2006/relationships/customXml" Target="../ink/ink1106.xml"/><Relationship Id="rId193" Type="http://schemas.openxmlformats.org/officeDocument/2006/relationships/image" Target="../media/image895.png"/><Relationship Id="rId207" Type="http://schemas.openxmlformats.org/officeDocument/2006/relationships/image" Target="../media/image902.png"/><Relationship Id="rId228" Type="http://schemas.openxmlformats.org/officeDocument/2006/relationships/customXml" Target="../ink/ink1134.xml"/><Relationship Id="rId13" Type="http://schemas.openxmlformats.org/officeDocument/2006/relationships/customXml" Target="../ink/ink1025.xml"/><Relationship Id="rId109" Type="http://schemas.openxmlformats.org/officeDocument/2006/relationships/image" Target="../media/image853.png"/><Relationship Id="rId34" Type="http://schemas.openxmlformats.org/officeDocument/2006/relationships/image" Target="../media/image818.png"/><Relationship Id="rId55" Type="http://schemas.openxmlformats.org/officeDocument/2006/relationships/customXml" Target="../ink/ink1046.xml"/><Relationship Id="rId76" Type="http://schemas.openxmlformats.org/officeDocument/2006/relationships/image" Target="../media/image839.png"/><Relationship Id="rId97" Type="http://schemas.openxmlformats.org/officeDocument/2006/relationships/image" Target="../media/image847.png"/><Relationship Id="rId120" Type="http://schemas.openxmlformats.org/officeDocument/2006/relationships/customXml" Target="../ink/ink1080.xml"/><Relationship Id="rId141" Type="http://schemas.openxmlformats.org/officeDocument/2006/relationships/image" Target="../media/image869.png"/><Relationship Id="rId7" Type="http://schemas.openxmlformats.org/officeDocument/2006/relationships/customXml" Target="../ink/ink1022.xml"/><Relationship Id="rId162" Type="http://schemas.openxmlformats.org/officeDocument/2006/relationships/customXml" Target="../ink/ink1101.xml"/><Relationship Id="rId183" Type="http://schemas.openxmlformats.org/officeDocument/2006/relationships/image" Target="../media/image890.png"/><Relationship Id="rId218" Type="http://schemas.openxmlformats.org/officeDocument/2006/relationships/customXml" Target="../ink/ink1129.xml"/><Relationship Id="rId239" Type="http://schemas.openxmlformats.org/officeDocument/2006/relationships/image" Target="../media/image918.png"/><Relationship Id="rId24" Type="http://schemas.openxmlformats.org/officeDocument/2006/relationships/image" Target="../media/image813.png"/><Relationship Id="rId45" Type="http://schemas.openxmlformats.org/officeDocument/2006/relationships/customXml" Target="../ink/ink1041.xml"/><Relationship Id="rId66" Type="http://schemas.openxmlformats.org/officeDocument/2006/relationships/image" Target="../media/image834.png"/><Relationship Id="rId87" Type="http://schemas.openxmlformats.org/officeDocument/2006/relationships/customXml" Target="../ink/ink1062.xml"/><Relationship Id="rId110" Type="http://schemas.openxmlformats.org/officeDocument/2006/relationships/customXml" Target="../ink/ink1075.xml"/><Relationship Id="rId131" Type="http://schemas.openxmlformats.org/officeDocument/2006/relationships/image" Target="../media/image864.png"/><Relationship Id="rId152" Type="http://schemas.openxmlformats.org/officeDocument/2006/relationships/customXml" Target="../ink/ink1096.xml"/><Relationship Id="rId173" Type="http://schemas.openxmlformats.org/officeDocument/2006/relationships/image" Target="../media/image885.png"/><Relationship Id="rId194" Type="http://schemas.openxmlformats.org/officeDocument/2006/relationships/customXml" Target="../ink/ink1117.xml"/><Relationship Id="rId208" Type="http://schemas.openxmlformats.org/officeDocument/2006/relationships/customXml" Target="../ink/ink1124.xml"/><Relationship Id="rId229" Type="http://schemas.openxmlformats.org/officeDocument/2006/relationships/image" Target="../media/image913.png"/><Relationship Id="rId240" Type="http://schemas.openxmlformats.org/officeDocument/2006/relationships/customXml" Target="../ink/ink1140.xml"/><Relationship Id="rId14" Type="http://schemas.openxmlformats.org/officeDocument/2006/relationships/image" Target="../media/image808.png"/><Relationship Id="rId35" Type="http://schemas.openxmlformats.org/officeDocument/2006/relationships/customXml" Target="../ink/ink1036.xml"/><Relationship Id="rId56" Type="http://schemas.openxmlformats.org/officeDocument/2006/relationships/image" Target="../media/image829.png"/><Relationship Id="rId77" Type="http://schemas.openxmlformats.org/officeDocument/2006/relationships/customXml" Target="../ink/ink1057.xml"/><Relationship Id="rId100" Type="http://schemas.openxmlformats.org/officeDocument/2006/relationships/customXml" Target="../ink/ink1070.xml"/><Relationship Id="rId8" Type="http://schemas.openxmlformats.org/officeDocument/2006/relationships/image" Target="../media/image805.png"/><Relationship Id="rId98" Type="http://schemas.openxmlformats.org/officeDocument/2006/relationships/customXml" Target="../ink/ink1069.xml"/><Relationship Id="rId121" Type="http://schemas.openxmlformats.org/officeDocument/2006/relationships/image" Target="../media/image859.png"/><Relationship Id="rId142" Type="http://schemas.openxmlformats.org/officeDocument/2006/relationships/customXml" Target="../ink/ink1091.xml"/><Relationship Id="rId163" Type="http://schemas.openxmlformats.org/officeDocument/2006/relationships/image" Target="../media/image880.png"/><Relationship Id="rId184" Type="http://schemas.openxmlformats.org/officeDocument/2006/relationships/customXml" Target="../ink/ink1112.xml"/><Relationship Id="rId219" Type="http://schemas.openxmlformats.org/officeDocument/2006/relationships/image" Target="../media/image908.png"/><Relationship Id="rId230" Type="http://schemas.openxmlformats.org/officeDocument/2006/relationships/customXml" Target="../ink/ink1135.xml"/><Relationship Id="rId25" Type="http://schemas.openxmlformats.org/officeDocument/2006/relationships/customXml" Target="../ink/ink1031.xml"/><Relationship Id="rId46" Type="http://schemas.openxmlformats.org/officeDocument/2006/relationships/image" Target="../media/image824.png"/><Relationship Id="rId67" Type="http://schemas.openxmlformats.org/officeDocument/2006/relationships/customXml" Target="../ink/ink1052.xml"/><Relationship Id="rId88" Type="http://schemas.openxmlformats.org/officeDocument/2006/relationships/image" Target="../media/image20.png"/><Relationship Id="rId111" Type="http://schemas.openxmlformats.org/officeDocument/2006/relationships/image" Target="../media/image854.png"/><Relationship Id="rId132" Type="http://schemas.openxmlformats.org/officeDocument/2006/relationships/customXml" Target="../ink/ink1086.xml"/><Relationship Id="rId153" Type="http://schemas.openxmlformats.org/officeDocument/2006/relationships/image" Target="../media/image875.png"/><Relationship Id="rId174" Type="http://schemas.openxmlformats.org/officeDocument/2006/relationships/customXml" Target="../ink/ink1107.xml"/><Relationship Id="rId195" Type="http://schemas.openxmlformats.org/officeDocument/2006/relationships/image" Target="../media/image896.png"/><Relationship Id="rId209" Type="http://schemas.openxmlformats.org/officeDocument/2006/relationships/image" Target="../media/image903.png"/><Relationship Id="rId220" Type="http://schemas.openxmlformats.org/officeDocument/2006/relationships/customXml" Target="../ink/ink1130.xml"/><Relationship Id="rId241" Type="http://schemas.openxmlformats.org/officeDocument/2006/relationships/image" Target="../media/image919.png"/><Relationship Id="rId15" Type="http://schemas.openxmlformats.org/officeDocument/2006/relationships/customXml" Target="../ink/ink1026.xml"/><Relationship Id="rId36" Type="http://schemas.openxmlformats.org/officeDocument/2006/relationships/image" Target="../media/image819.png"/><Relationship Id="rId57" Type="http://schemas.openxmlformats.org/officeDocument/2006/relationships/customXml" Target="../ink/ink1047.xml"/><Relationship Id="rId10" Type="http://schemas.openxmlformats.org/officeDocument/2006/relationships/image" Target="../media/image806.png"/><Relationship Id="rId31" Type="http://schemas.openxmlformats.org/officeDocument/2006/relationships/customXml" Target="../ink/ink1034.xml"/><Relationship Id="rId52" Type="http://schemas.openxmlformats.org/officeDocument/2006/relationships/image" Target="../media/image827.png"/><Relationship Id="rId73" Type="http://schemas.openxmlformats.org/officeDocument/2006/relationships/customXml" Target="../ink/ink1055.xml"/><Relationship Id="rId78" Type="http://schemas.openxmlformats.org/officeDocument/2006/relationships/image" Target="../media/image840.png"/><Relationship Id="rId94" Type="http://schemas.openxmlformats.org/officeDocument/2006/relationships/customXml" Target="../ink/ink1067.xml"/><Relationship Id="rId99" Type="http://schemas.openxmlformats.org/officeDocument/2006/relationships/image" Target="../media/image848.png"/><Relationship Id="rId101" Type="http://schemas.openxmlformats.org/officeDocument/2006/relationships/image" Target="../media/image849.png"/><Relationship Id="rId122" Type="http://schemas.openxmlformats.org/officeDocument/2006/relationships/customXml" Target="../ink/ink1081.xml"/><Relationship Id="rId143" Type="http://schemas.openxmlformats.org/officeDocument/2006/relationships/image" Target="../media/image870.png"/><Relationship Id="rId148" Type="http://schemas.openxmlformats.org/officeDocument/2006/relationships/customXml" Target="../ink/ink1094.xml"/><Relationship Id="rId164" Type="http://schemas.openxmlformats.org/officeDocument/2006/relationships/customXml" Target="../ink/ink1102.xml"/><Relationship Id="rId169" Type="http://schemas.openxmlformats.org/officeDocument/2006/relationships/image" Target="../media/image883.png"/><Relationship Id="rId185" Type="http://schemas.openxmlformats.org/officeDocument/2006/relationships/image" Target="../media/image891.png"/><Relationship Id="rId4" Type="http://schemas.openxmlformats.org/officeDocument/2006/relationships/image" Target="../media/image803.png"/><Relationship Id="rId9" Type="http://schemas.openxmlformats.org/officeDocument/2006/relationships/customXml" Target="../ink/ink1023.xml"/><Relationship Id="rId180" Type="http://schemas.openxmlformats.org/officeDocument/2006/relationships/customXml" Target="../ink/ink1110.xml"/><Relationship Id="rId210" Type="http://schemas.openxmlformats.org/officeDocument/2006/relationships/customXml" Target="../ink/ink1125.xml"/><Relationship Id="rId215" Type="http://schemas.openxmlformats.org/officeDocument/2006/relationships/image" Target="../media/image906.png"/><Relationship Id="rId236" Type="http://schemas.openxmlformats.org/officeDocument/2006/relationships/customXml" Target="../ink/ink1138.xml"/><Relationship Id="rId26" Type="http://schemas.openxmlformats.org/officeDocument/2006/relationships/image" Target="../media/image814.png"/><Relationship Id="rId231" Type="http://schemas.openxmlformats.org/officeDocument/2006/relationships/image" Target="../media/image914.png"/><Relationship Id="rId47" Type="http://schemas.openxmlformats.org/officeDocument/2006/relationships/customXml" Target="../ink/ink1042.xml"/><Relationship Id="rId68" Type="http://schemas.openxmlformats.org/officeDocument/2006/relationships/image" Target="../media/image835.png"/><Relationship Id="rId89" Type="http://schemas.openxmlformats.org/officeDocument/2006/relationships/customXml" Target="../ink/ink1063.xml"/><Relationship Id="rId112" Type="http://schemas.openxmlformats.org/officeDocument/2006/relationships/customXml" Target="../ink/ink1076.xml"/><Relationship Id="rId133" Type="http://schemas.openxmlformats.org/officeDocument/2006/relationships/image" Target="../media/image865.png"/><Relationship Id="rId154" Type="http://schemas.openxmlformats.org/officeDocument/2006/relationships/customXml" Target="../ink/ink1097.xml"/><Relationship Id="rId175" Type="http://schemas.openxmlformats.org/officeDocument/2006/relationships/image" Target="../media/image886.png"/><Relationship Id="rId196" Type="http://schemas.openxmlformats.org/officeDocument/2006/relationships/customXml" Target="../ink/ink1118.xml"/><Relationship Id="rId200" Type="http://schemas.openxmlformats.org/officeDocument/2006/relationships/customXml" Target="../ink/ink1120.xml"/><Relationship Id="rId16" Type="http://schemas.openxmlformats.org/officeDocument/2006/relationships/image" Target="../media/image809.png"/><Relationship Id="rId221" Type="http://schemas.openxmlformats.org/officeDocument/2006/relationships/image" Target="../media/image909.png"/><Relationship Id="rId242" Type="http://schemas.openxmlformats.org/officeDocument/2006/relationships/customXml" Target="../ink/ink1141.xml"/><Relationship Id="rId37" Type="http://schemas.openxmlformats.org/officeDocument/2006/relationships/customXml" Target="../ink/ink1037.xml"/><Relationship Id="rId58" Type="http://schemas.openxmlformats.org/officeDocument/2006/relationships/image" Target="../media/image830.png"/><Relationship Id="rId79" Type="http://schemas.openxmlformats.org/officeDocument/2006/relationships/customXml" Target="../ink/ink1058.xml"/><Relationship Id="rId102" Type="http://schemas.openxmlformats.org/officeDocument/2006/relationships/customXml" Target="../ink/ink1071.xml"/><Relationship Id="rId123" Type="http://schemas.openxmlformats.org/officeDocument/2006/relationships/image" Target="../media/image860.png"/><Relationship Id="rId144" Type="http://schemas.openxmlformats.org/officeDocument/2006/relationships/customXml" Target="../ink/ink1092.xml"/><Relationship Id="rId90" Type="http://schemas.openxmlformats.org/officeDocument/2006/relationships/image" Target="../media/image845.png"/><Relationship Id="rId165" Type="http://schemas.openxmlformats.org/officeDocument/2006/relationships/image" Target="../media/image881.png"/><Relationship Id="rId186" Type="http://schemas.openxmlformats.org/officeDocument/2006/relationships/customXml" Target="../ink/ink1113.xml"/><Relationship Id="rId211" Type="http://schemas.openxmlformats.org/officeDocument/2006/relationships/image" Target="../media/image904.png"/><Relationship Id="rId232" Type="http://schemas.openxmlformats.org/officeDocument/2006/relationships/customXml" Target="../ink/ink1136.xml"/><Relationship Id="rId27" Type="http://schemas.openxmlformats.org/officeDocument/2006/relationships/customXml" Target="../ink/ink1032.xml"/><Relationship Id="rId48" Type="http://schemas.openxmlformats.org/officeDocument/2006/relationships/image" Target="../media/image825.png"/><Relationship Id="rId69" Type="http://schemas.openxmlformats.org/officeDocument/2006/relationships/customXml" Target="../ink/ink1053.xml"/><Relationship Id="rId113" Type="http://schemas.openxmlformats.org/officeDocument/2006/relationships/image" Target="../media/image855.png"/><Relationship Id="rId134" Type="http://schemas.openxmlformats.org/officeDocument/2006/relationships/customXml" Target="../ink/ink1087.xml"/><Relationship Id="rId80" Type="http://schemas.openxmlformats.org/officeDocument/2006/relationships/image" Target="../media/image841.png"/><Relationship Id="rId155" Type="http://schemas.openxmlformats.org/officeDocument/2006/relationships/image" Target="../media/image876.png"/><Relationship Id="rId176" Type="http://schemas.openxmlformats.org/officeDocument/2006/relationships/customXml" Target="../ink/ink1108.xml"/><Relationship Id="rId197" Type="http://schemas.openxmlformats.org/officeDocument/2006/relationships/image" Target="../media/image897.png"/><Relationship Id="rId201" Type="http://schemas.openxmlformats.org/officeDocument/2006/relationships/image" Target="../media/image899.png"/><Relationship Id="rId222" Type="http://schemas.openxmlformats.org/officeDocument/2006/relationships/customXml" Target="../ink/ink1131.xml"/><Relationship Id="rId243" Type="http://schemas.openxmlformats.org/officeDocument/2006/relationships/image" Target="../media/image920.png"/><Relationship Id="rId17" Type="http://schemas.openxmlformats.org/officeDocument/2006/relationships/customXml" Target="../ink/ink1027.xml"/><Relationship Id="rId38" Type="http://schemas.openxmlformats.org/officeDocument/2006/relationships/image" Target="../media/image820.png"/><Relationship Id="rId59" Type="http://schemas.openxmlformats.org/officeDocument/2006/relationships/customXml" Target="../ink/ink1048.xml"/><Relationship Id="rId103" Type="http://schemas.openxmlformats.org/officeDocument/2006/relationships/image" Target="../media/image850.png"/><Relationship Id="rId124" Type="http://schemas.openxmlformats.org/officeDocument/2006/relationships/customXml" Target="../ink/ink1082.xml"/><Relationship Id="rId70" Type="http://schemas.openxmlformats.org/officeDocument/2006/relationships/image" Target="../media/image836.png"/><Relationship Id="rId91" Type="http://schemas.openxmlformats.org/officeDocument/2006/relationships/customXml" Target="../ink/ink1064.xml"/><Relationship Id="rId145" Type="http://schemas.openxmlformats.org/officeDocument/2006/relationships/image" Target="../media/image871.png"/><Relationship Id="rId166" Type="http://schemas.openxmlformats.org/officeDocument/2006/relationships/customXml" Target="../ink/ink1103.xml"/><Relationship Id="rId187" Type="http://schemas.openxmlformats.org/officeDocument/2006/relationships/image" Target="../media/image89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126.xml"/><Relationship Id="rId233" Type="http://schemas.openxmlformats.org/officeDocument/2006/relationships/image" Target="../media/image915.png"/><Relationship Id="rId28" Type="http://schemas.openxmlformats.org/officeDocument/2006/relationships/image" Target="../media/image815.png"/><Relationship Id="rId49" Type="http://schemas.openxmlformats.org/officeDocument/2006/relationships/customXml" Target="../ink/ink1043.xml"/><Relationship Id="rId114" Type="http://schemas.openxmlformats.org/officeDocument/2006/relationships/customXml" Target="../ink/ink1077.xml"/><Relationship Id="rId60" Type="http://schemas.openxmlformats.org/officeDocument/2006/relationships/image" Target="../media/image831.png"/><Relationship Id="rId81" Type="http://schemas.openxmlformats.org/officeDocument/2006/relationships/customXml" Target="../ink/ink1059.xml"/><Relationship Id="rId135" Type="http://schemas.openxmlformats.org/officeDocument/2006/relationships/image" Target="../media/image866.png"/><Relationship Id="rId156" Type="http://schemas.openxmlformats.org/officeDocument/2006/relationships/customXml" Target="../ink/ink1098.xml"/><Relationship Id="rId177" Type="http://schemas.openxmlformats.org/officeDocument/2006/relationships/image" Target="../media/image887.png"/><Relationship Id="rId198" Type="http://schemas.openxmlformats.org/officeDocument/2006/relationships/customXml" Target="../ink/ink1119.xml"/><Relationship Id="rId202" Type="http://schemas.openxmlformats.org/officeDocument/2006/relationships/customXml" Target="../ink/ink1121.xml"/><Relationship Id="rId223" Type="http://schemas.openxmlformats.org/officeDocument/2006/relationships/image" Target="../media/image910.png"/><Relationship Id="rId244" Type="http://schemas.openxmlformats.org/officeDocument/2006/relationships/customXml" Target="../ink/ink1142.xml"/><Relationship Id="rId18" Type="http://schemas.openxmlformats.org/officeDocument/2006/relationships/image" Target="../media/image810.png"/><Relationship Id="rId39" Type="http://schemas.openxmlformats.org/officeDocument/2006/relationships/customXml" Target="../ink/ink1038.xml"/><Relationship Id="rId50" Type="http://schemas.openxmlformats.org/officeDocument/2006/relationships/image" Target="../media/image826.png"/><Relationship Id="rId104" Type="http://schemas.openxmlformats.org/officeDocument/2006/relationships/customXml" Target="../ink/ink1072.xml"/><Relationship Id="rId125" Type="http://schemas.openxmlformats.org/officeDocument/2006/relationships/image" Target="../media/image861.png"/><Relationship Id="rId146" Type="http://schemas.openxmlformats.org/officeDocument/2006/relationships/customXml" Target="../ink/ink1093.xml"/><Relationship Id="rId167" Type="http://schemas.openxmlformats.org/officeDocument/2006/relationships/image" Target="../media/image882.png"/><Relationship Id="rId188" Type="http://schemas.openxmlformats.org/officeDocument/2006/relationships/customXml" Target="../ink/ink1114.xml"/><Relationship Id="rId71" Type="http://schemas.openxmlformats.org/officeDocument/2006/relationships/customXml" Target="../ink/ink1054.xml"/><Relationship Id="rId92" Type="http://schemas.openxmlformats.org/officeDocument/2006/relationships/customXml" Target="../ink/ink1065.xml"/><Relationship Id="rId213" Type="http://schemas.openxmlformats.org/officeDocument/2006/relationships/image" Target="../media/image905.png"/><Relationship Id="rId234" Type="http://schemas.openxmlformats.org/officeDocument/2006/relationships/customXml" Target="../ink/ink1137.xml"/><Relationship Id="rId2" Type="http://schemas.openxmlformats.org/officeDocument/2006/relationships/image" Target="../media/image802.png"/><Relationship Id="rId29" Type="http://schemas.openxmlformats.org/officeDocument/2006/relationships/customXml" Target="../ink/ink1033.xml"/><Relationship Id="rId40" Type="http://schemas.openxmlformats.org/officeDocument/2006/relationships/image" Target="../media/image821.png"/><Relationship Id="rId115" Type="http://schemas.openxmlformats.org/officeDocument/2006/relationships/image" Target="../media/image856.png"/><Relationship Id="rId136" Type="http://schemas.openxmlformats.org/officeDocument/2006/relationships/customXml" Target="../ink/ink1088.xml"/><Relationship Id="rId157" Type="http://schemas.openxmlformats.org/officeDocument/2006/relationships/image" Target="../media/image877.png"/><Relationship Id="rId178" Type="http://schemas.openxmlformats.org/officeDocument/2006/relationships/customXml" Target="../ink/ink1109.xml"/><Relationship Id="rId61" Type="http://schemas.openxmlformats.org/officeDocument/2006/relationships/customXml" Target="../ink/ink1049.xml"/><Relationship Id="rId82" Type="http://schemas.openxmlformats.org/officeDocument/2006/relationships/image" Target="../media/image842.png"/><Relationship Id="rId199" Type="http://schemas.openxmlformats.org/officeDocument/2006/relationships/image" Target="../media/image898.png"/><Relationship Id="rId203" Type="http://schemas.openxmlformats.org/officeDocument/2006/relationships/image" Target="../media/image900.png"/><Relationship Id="rId19" Type="http://schemas.openxmlformats.org/officeDocument/2006/relationships/customXml" Target="../ink/ink1028.xml"/><Relationship Id="rId224" Type="http://schemas.openxmlformats.org/officeDocument/2006/relationships/customXml" Target="../ink/ink1132.xml"/><Relationship Id="rId245" Type="http://schemas.openxmlformats.org/officeDocument/2006/relationships/image" Target="../media/image921.png"/><Relationship Id="rId30" Type="http://schemas.openxmlformats.org/officeDocument/2006/relationships/image" Target="../media/image816.png"/><Relationship Id="rId105" Type="http://schemas.openxmlformats.org/officeDocument/2006/relationships/image" Target="../media/image851.png"/><Relationship Id="rId126" Type="http://schemas.openxmlformats.org/officeDocument/2006/relationships/customXml" Target="../ink/ink1083.xml"/><Relationship Id="rId147" Type="http://schemas.openxmlformats.org/officeDocument/2006/relationships/image" Target="../media/image872.png"/><Relationship Id="rId168" Type="http://schemas.openxmlformats.org/officeDocument/2006/relationships/customXml" Target="../ink/ink1104.xml"/><Relationship Id="rId51" Type="http://schemas.openxmlformats.org/officeDocument/2006/relationships/customXml" Target="../ink/ink1044.xml"/><Relationship Id="rId72" Type="http://schemas.openxmlformats.org/officeDocument/2006/relationships/image" Target="../media/image837.png"/><Relationship Id="rId93" Type="http://schemas.openxmlformats.org/officeDocument/2006/relationships/customXml" Target="../ink/ink1066.xml"/><Relationship Id="rId189" Type="http://schemas.openxmlformats.org/officeDocument/2006/relationships/image" Target="../media/image893.png"/><Relationship Id="rId3" Type="http://schemas.openxmlformats.org/officeDocument/2006/relationships/customXml" Target="../ink/ink1020.xml"/><Relationship Id="rId214" Type="http://schemas.openxmlformats.org/officeDocument/2006/relationships/customXml" Target="../ink/ink1127.xml"/><Relationship Id="rId235" Type="http://schemas.openxmlformats.org/officeDocument/2006/relationships/image" Target="../media/image916.png"/><Relationship Id="rId116" Type="http://schemas.openxmlformats.org/officeDocument/2006/relationships/customXml" Target="../ink/ink1078.xml"/><Relationship Id="rId137" Type="http://schemas.openxmlformats.org/officeDocument/2006/relationships/image" Target="../media/image867.png"/><Relationship Id="rId158" Type="http://schemas.openxmlformats.org/officeDocument/2006/relationships/customXml" Target="../ink/ink1099.xml"/><Relationship Id="rId20" Type="http://schemas.openxmlformats.org/officeDocument/2006/relationships/image" Target="../media/image811.png"/><Relationship Id="rId41" Type="http://schemas.openxmlformats.org/officeDocument/2006/relationships/customXml" Target="../ink/ink1039.xml"/><Relationship Id="rId62" Type="http://schemas.openxmlformats.org/officeDocument/2006/relationships/image" Target="../media/image832.png"/><Relationship Id="rId83" Type="http://schemas.openxmlformats.org/officeDocument/2006/relationships/customXml" Target="../ink/ink1060.xml"/><Relationship Id="rId179" Type="http://schemas.openxmlformats.org/officeDocument/2006/relationships/image" Target="../media/image888.png"/><Relationship Id="rId190" Type="http://schemas.openxmlformats.org/officeDocument/2006/relationships/customXml" Target="../ink/ink1115.xml"/><Relationship Id="rId204" Type="http://schemas.openxmlformats.org/officeDocument/2006/relationships/customXml" Target="../ink/ink1122.xml"/><Relationship Id="rId225" Type="http://schemas.openxmlformats.org/officeDocument/2006/relationships/image" Target="../media/image911.png"/><Relationship Id="rId246" Type="http://schemas.openxmlformats.org/officeDocument/2006/relationships/customXml" Target="../ink/ink1143.xml"/><Relationship Id="rId106" Type="http://schemas.openxmlformats.org/officeDocument/2006/relationships/customXml" Target="../ink/ink1073.xml"/><Relationship Id="rId127" Type="http://schemas.openxmlformats.org/officeDocument/2006/relationships/image" Target="../media/image862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02.xml"/><Relationship Id="rId671" Type="http://schemas.openxmlformats.org/officeDocument/2006/relationships/customXml" Target="../ink/ink1480.xml"/><Relationship Id="rId21" Type="http://schemas.openxmlformats.org/officeDocument/2006/relationships/image" Target="../media/image8110.png"/><Relationship Id="rId324" Type="http://schemas.openxmlformats.org/officeDocument/2006/relationships/image" Target="../media/image961.png"/><Relationship Id="rId531" Type="http://schemas.openxmlformats.org/officeDocument/2006/relationships/image" Target="../media/image1063.png"/><Relationship Id="rId629" Type="http://schemas.openxmlformats.org/officeDocument/2006/relationships/image" Target="../media/image1112.png"/><Relationship Id="rId170" Type="http://schemas.openxmlformats.org/officeDocument/2006/relationships/image" Target="../media/image8840.png"/><Relationship Id="rId268" Type="http://schemas.openxmlformats.org/officeDocument/2006/relationships/image" Target="../media/image933.png"/><Relationship Id="rId475" Type="http://schemas.openxmlformats.org/officeDocument/2006/relationships/customXml" Target="../ink/ink1381.xml"/><Relationship Id="rId682" Type="http://schemas.openxmlformats.org/officeDocument/2006/relationships/image" Target="../media/image1138.png"/><Relationship Id="rId32" Type="http://schemas.openxmlformats.org/officeDocument/2006/relationships/customXml" Target="../ink/ink1159.xml"/><Relationship Id="rId128" Type="http://schemas.openxmlformats.org/officeDocument/2006/relationships/image" Target="../media/image8630.png"/><Relationship Id="rId335" Type="http://schemas.openxmlformats.org/officeDocument/2006/relationships/customXml" Target="../ink/ink1311.xml"/><Relationship Id="rId542" Type="http://schemas.openxmlformats.org/officeDocument/2006/relationships/customXml" Target="../ink/ink1415.xml"/><Relationship Id="rId181" Type="http://schemas.openxmlformats.org/officeDocument/2006/relationships/customXml" Target="../ink/ink1234.xml"/><Relationship Id="rId402" Type="http://schemas.openxmlformats.org/officeDocument/2006/relationships/image" Target="../media/image1000.png"/><Relationship Id="rId279" Type="http://schemas.openxmlformats.org/officeDocument/2006/relationships/customXml" Target="../ink/ink1283.xml"/><Relationship Id="rId486" Type="http://schemas.openxmlformats.org/officeDocument/2006/relationships/image" Target="../media/image1041.png"/><Relationship Id="rId693" Type="http://schemas.openxmlformats.org/officeDocument/2006/relationships/customXml" Target="../ink/ink1491.xml"/><Relationship Id="rId707" Type="http://schemas.openxmlformats.org/officeDocument/2006/relationships/customXml" Target="../ink/ink1498.xml"/><Relationship Id="rId43" Type="http://schemas.openxmlformats.org/officeDocument/2006/relationships/image" Target="../media/image8220.png"/><Relationship Id="rId139" Type="http://schemas.openxmlformats.org/officeDocument/2006/relationships/customXml" Target="../ink/ink1213.xml"/><Relationship Id="rId346" Type="http://schemas.openxmlformats.org/officeDocument/2006/relationships/image" Target="../media/image972.png"/><Relationship Id="rId553" Type="http://schemas.openxmlformats.org/officeDocument/2006/relationships/image" Target="../media/image1074.png"/><Relationship Id="rId192" Type="http://schemas.openxmlformats.org/officeDocument/2006/relationships/image" Target="../media/image8950.png"/><Relationship Id="rId206" Type="http://schemas.openxmlformats.org/officeDocument/2006/relationships/image" Target="../media/image9020.png"/><Relationship Id="rId413" Type="http://schemas.openxmlformats.org/officeDocument/2006/relationships/customXml" Target="../ink/ink1350.xml"/><Relationship Id="rId497" Type="http://schemas.openxmlformats.org/officeDocument/2006/relationships/image" Target="../media/image1046.png"/><Relationship Id="rId620" Type="http://schemas.openxmlformats.org/officeDocument/2006/relationships/customXml" Target="../ink/ink1454.xml"/><Relationship Id="rId718" Type="http://schemas.openxmlformats.org/officeDocument/2006/relationships/image" Target="../media/image1156.png"/><Relationship Id="rId357" Type="http://schemas.openxmlformats.org/officeDocument/2006/relationships/customXml" Target="../ink/ink1322.xml"/><Relationship Id="rId54" Type="http://schemas.openxmlformats.org/officeDocument/2006/relationships/customXml" Target="../ink/ink1170.xml"/><Relationship Id="rId217" Type="http://schemas.openxmlformats.org/officeDocument/2006/relationships/customXml" Target="../ink/ink1252.xml"/><Relationship Id="rId564" Type="http://schemas.openxmlformats.org/officeDocument/2006/relationships/customXml" Target="../ink/ink1426.xml"/><Relationship Id="rId424" Type="http://schemas.openxmlformats.org/officeDocument/2006/relationships/image" Target="../media/image1011.png"/><Relationship Id="rId631" Type="http://schemas.openxmlformats.org/officeDocument/2006/relationships/image" Target="../media/image1113.png"/><Relationship Id="rId729" Type="http://schemas.openxmlformats.org/officeDocument/2006/relationships/image" Target="../media/image1161.png"/><Relationship Id="rId270" Type="http://schemas.openxmlformats.org/officeDocument/2006/relationships/image" Target="../media/image934.png"/><Relationship Id="rId65" Type="http://schemas.openxmlformats.org/officeDocument/2006/relationships/image" Target="../media/image8330.png"/><Relationship Id="rId130" Type="http://schemas.openxmlformats.org/officeDocument/2006/relationships/image" Target="../media/image8640.png"/><Relationship Id="rId368" Type="http://schemas.openxmlformats.org/officeDocument/2006/relationships/image" Target="../media/image983.png"/><Relationship Id="rId575" Type="http://schemas.openxmlformats.org/officeDocument/2006/relationships/image" Target="../media/image1085.png"/><Relationship Id="rId228" Type="http://schemas.openxmlformats.org/officeDocument/2006/relationships/image" Target="../media/image9130.png"/><Relationship Id="rId435" Type="http://schemas.openxmlformats.org/officeDocument/2006/relationships/customXml" Target="../ink/ink1361.xml"/><Relationship Id="rId642" Type="http://schemas.openxmlformats.org/officeDocument/2006/relationships/customXml" Target="../ink/ink1465.xml"/><Relationship Id="rId281" Type="http://schemas.openxmlformats.org/officeDocument/2006/relationships/customXml" Target="../ink/ink1284.xml"/><Relationship Id="rId502" Type="http://schemas.openxmlformats.org/officeDocument/2006/relationships/customXml" Target="../ink/ink1395.xml"/><Relationship Id="rId76" Type="http://schemas.openxmlformats.org/officeDocument/2006/relationships/customXml" Target="../ink/ink1181.xml"/><Relationship Id="rId141" Type="http://schemas.openxmlformats.org/officeDocument/2006/relationships/customXml" Target="../ink/ink1214.xml"/><Relationship Id="rId379" Type="http://schemas.openxmlformats.org/officeDocument/2006/relationships/customXml" Target="../ink/ink1333.xml"/><Relationship Id="rId586" Type="http://schemas.openxmlformats.org/officeDocument/2006/relationships/customXml" Target="../ink/ink1437.xml"/><Relationship Id="rId7" Type="http://schemas.openxmlformats.org/officeDocument/2006/relationships/image" Target="../media/image8040.png"/><Relationship Id="rId239" Type="http://schemas.openxmlformats.org/officeDocument/2006/relationships/customXml" Target="../ink/ink1263.xml"/><Relationship Id="rId446" Type="http://schemas.openxmlformats.org/officeDocument/2006/relationships/image" Target="../media/image1022.png"/><Relationship Id="rId653" Type="http://schemas.openxmlformats.org/officeDocument/2006/relationships/customXml" Target="../ink/ink1471.xml"/><Relationship Id="rId292" Type="http://schemas.openxmlformats.org/officeDocument/2006/relationships/image" Target="../media/image945.png"/><Relationship Id="rId306" Type="http://schemas.openxmlformats.org/officeDocument/2006/relationships/image" Target="../media/image952.png"/><Relationship Id="rId87" Type="http://schemas.openxmlformats.org/officeDocument/2006/relationships/image" Target="../media/image8440.png"/><Relationship Id="rId513" Type="http://schemas.openxmlformats.org/officeDocument/2006/relationships/image" Target="../media/image1054.png"/><Relationship Id="rId597" Type="http://schemas.openxmlformats.org/officeDocument/2006/relationships/image" Target="../media/image1096.png"/><Relationship Id="rId720" Type="http://schemas.openxmlformats.org/officeDocument/2006/relationships/image" Target="../media/image1157.png"/><Relationship Id="rId152" Type="http://schemas.openxmlformats.org/officeDocument/2006/relationships/image" Target="../media/image8750.png"/><Relationship Id="rId457" Type="http://schemas.openxmlformats.org/officeDocument/2006/relationships/customXml" Target="../ink/ink1372.xml"/><Relationship Id="rId664" Type="http://schemas.openxmlformats.org/officeDocument/2006/relationships/image" Target="../media/image1129.png"/><Relationship Id="rId14" Type="http://schemas.openxmlformats.org/officeDocument/2006/relationships/customXml" Target="../ink/ink1150.xml"/><Relationship Id="rId317" Type="http://schemas.openxmlformats.org/officeDocument/2006/relationships/customXml" Target="../ink/ink1302.xml"/><Relationship Id="rId524" Type="http://schemas.openxmlformats.org/officeDocument/2006/relationships/customXml" Target="../ink/ink1406.xml"/><Relationship Id="rId731" Type="http://schemas.openxmlformats.org/officeDocument/2006/relationships/image" Target="../media/image1162.png"/><Relationship Id="rId98" Type="http://schemas.openxmlformats.org/officeDocument/2006/relationships/customXml" Target="../ink/ink1192.xml"/><Relationship Id="rId163" Type="http://schemas.openxmlformats.org/officeDocument/2006/relationships/customXml" Target="../ink/ink1225.xml"/><Relationship Id="rId370" Type="http://schemas.openxmlformats.org/officeDocument/2006/relationships/image" Target="../media/image984.png"/><Relationship Id="rId230" Type="http://schemas.openxmlformats.org/officeDocument/2006/relationships/image" Target="../media/image9140.png"/><Relationship Id="rId468" Type="http://schemas.openxmlformats.org/officeDocument/2006/relationships/image" Target="../media/image8712.png"/><Relationship Id="rId675" Type="http://schemas.openxmlformats.org/officeDocument/2006/relationships/customXml" Target="../ink/ink1482.xml"/><Relationship Id="rId25" Type="http://schemas.openxmlformats.org/officeDocument/2006/relationships/image" Target="../media/image8130.png"/><Relationship Id="rId328" Type="http://schemas.openxmlformats.org/officeDocument/2006/relationships/image" Target="../media/image963.png"/><Relationship Id="rId535" Type="http://schemas.openxmlformats.org/officeDocument/2006/relationships/image" Target="../media/image1065.png"/><Relationship Id="rId174" Type="http://schemas.openxmlformats.org/officeDocument/2006/relationships/image" Target="../media/image8860.png"/><Relationship Id="rId381" Type="http://schemas.openxmlformats.org/officeDocument/2006/relationships/customXml" Target="../ink/ink1334.xml"/><Relationship Id="rId602" Type="http://schemas.openxmlformats.org/officeDocument/2006/relationships/customXml" Target="../ink/ink1445.xml"/><Relationship Id="rId241" Type="http://schemas.openxmlformats.org/officeDocument/2006/relationships/customXml" Target="../ink/ink1264.xml"/><Relationship Id="rId479" Type="http://schemas.openxmlformats.org/officeDocument/2006/relationships/customXml" Target="../ink/ink1383.xml"/><Relationship Id="rId686" Type="http://schemas.openxmlformats.org/officeDocument/2006/relationships/image" Target="../media/image1140.png"/><Relationship Id="rId36" Type="http://schemas.openxmlformats.org/officeDocument/2006/relationships/customXml" Target="../ink/ink1161.xml"/><Relationship Id="rId339" Type="http://schemas.openxmlformats.org/officeDocument/2006/relationships/customXml" Target="../ink/ink1313.xml"/><Relationship Id="rId546" Type="http://schemas.openxmlformats.org/officeDocument/2006/relationships/customXml" Target="../ink/ink1417.xml"/><Relationship Id="rId101" Type="http://schemas.openxmlformats.org/officeDocument/2006/relationships/customXml" Target="../ink/ink1194.xml"/><Relationship Id="rId185" Type="http://schemas.openxmlformats.org/officeDocument/2006/relationships/customXml" Target="../ink/ink1236.xml"/><Relationship Id="rId406" Type="http://schemas.openxmlformats.org/officeDocument/2006/relationships/image" Target="../media/image1002.png"/><Relationship Id="rId392" Type="http://schemas.openxmlformats.org/officeDocument/2006/relationships/image" Target="../media/image995.png"/><Relationship Id="rId613" Type="http://schemas.openxmlformats.org/officeDocument/2006/relationships/image" Target="../media/image1104.png"/><Relationship Id="rId697" Type="http://schemas.openxmlformats.org/officeDocument/2006/relationships/customXml" Target="../ink/ink1493.xml"/><Relationship Id="rId252" Type="http://schemas.openxmlformats.org/officeDocument/2006/relationships/image" Target="../media/image925.png"/><Relationship Id="rId47" Type="http://schemas.openxmlformats.org/officeDocument/2006/relationships/image" Target="../media/image8240.png"/><Relationship Id="rId112" Type="http://schemas.openxmlformats.org/officeDocument/2006/relationships/image" Target="../media/image8550.png"/><Relationship Id="rId557" Type="http://schemas.openxmlformats.org/officeDocument/2006/relationships/image" Target="../media/image1076.png"/><Relationship Id="rId196" Type="http://schemas.openxmlformats.org/officeDocument/2006/relationships/image" Target="../media/image8970.png"/><Relationship Id="rId417" Type="http://schemas.openxmlformats.org/officeDocument/2006/relationships/customXml" Target="../ink/ink1352.xml"/><Relationship Id="rId624" Type="http://schemas.openxmlformats.org/officeDocument/2006/relationships/customXml" Target="../ink/ink1456.xml"/><Relationship Id="rId263" Type="http://schemas.openxmlformats.org/officeDocument/2006/relationships/customXml" Target="../ink/ink1275.xml"/><Relationship Id="rId470" Type="http://schemas.openxmlformats.org/officeDocument/2006/relationships/image" Target="../media/image1033.png"/><Relationship Id="rId58" Type="http://schemas.openxmlformats.org/officeDocument/2006/relationships/customXml" Target="../ink/ink1172.xml"/><Relationship Id="rId123" Type="http://schemas.openxmlformats.org/officeDocument/2006/relationships/customXml" Target="../ink/ink1205.xml"/><Relationship Id="rId330" Type="http://schemas.openxmlformats.org/officeDocument/2006/relationships/image" Target="../media/image964.png"/><Relationship Id="rId568" Type="http://schemas.openxmlformats.org/officeDocument/2006/relationships/customXml" Target="../ink/ink1428.xml"/><Relationship Id="rId428" Type="http://schemas.openxmlformats.org/officeDocument/2006/relationships/image" Target="../media/image1013.png"/><Relationship Id="rId635" Type="http://schemas.openxmlformats.org/officeDocument/2006/relationships/image" Target="../media/image1115.png"/><Relationship Id="rId274" Type="http://schemas.openxmlformats.org/officeDocument/2006/relationships/image" Target="../media/image936.png"/><Relationship Id="rId481" Type="http://schemas.openxmlformats.org/officeDocument/2006/relationships/customXml" Target="../ink/ink1384.xml"/><Relationship Id="rId702" Type="http://schemas.openxmlformats.org/officeDocument/2006/relationships/image" Target="../media/image1148.png"/><Relationship Id="rId69" Type="http://schemas.openxmlformats.org/officeDocument/2006/relationships/image" Target="../media/image8350.png"/><Relationship Id="rId134" Type="http://schemas.openxmlformats.org/officeDocument/2006/relationships/image" Target="../media/image8660.png"/><Relationship Id="rId579" Type="http://schemas.openxmlformats.org/officeDocument/2006/relationships/image" Target="../media/image1087.png"/><Relationship Id="rId341" Type="http://schemas.openxmlformats.org/officeDocument/2006/relationships/customXml" Target="../ink/ink1314.xml"/><Relationship Id="rId439" Type="http://schemas.openxmlformats.org/officeDocument/2006/relationships/customXml" Target="../ink/ink1363.xml"/><Relationship Id="rId646" Type="http://schemas.openxmlformats.org/officeDocument/2006/relationships/customXml" Target="../ink/ink1467.xml"/><Relationship Id="rId201" Type="http://schemas.openxmlformats.org/officeDocument/2006/relationships/customXml" Target="../ink/ink1244.xml"/><Relationship Id="rId285" Type="http://schemas.openxmlformats.org/officeDocument/2006/relationships/customXml" Target="../ink/ink1286.xml"/><Relationship Id="rId506" Type="http://schemas.openxmlformats.org/officeDocument/2006/relationships/customXml" Target="../ink/ink1397.xml"/><Relationship Id="rId492" Type="http://schemas.openxmlformats.org/officeDocument/2006/relationships/customXml" Target="../ink/ink1390.xml"/><Relationship Id="rId713" Type="http://schemas.openxmlformats.org/officeDocument/2006/relationships/customXml" Target="../ink/ink1501.xml"/><Relationship Id="rId145" Type="http://schemas.openxmlformats.org/officeDocument/2006/relationships/customXml" Target="../ink/ink1216.xml"/><Relationship Id="rId352" Type="http://schemas.openxmlformats.org/officeDocument/2006/relationships/image" Target="../media/image975.png"/><Relationship Id="rId212" Type="http://schemas.openxmlformats.org/officeDocument/2006/relationships/image" Target="../media/image9050.png"/><Relationship Id="rId657" Type="http://schemas.openxmlformats.org/officeDocument/2006/relationships/customXml" Target="../ink/ink1473.xml"/><Relationship Id="rId296" Type="http://schemas.openxmlformats.org/officeDocument/2006/relationships/image" Target="../media/image947.png"/><Relationship Id="rId517" Type="http://schemas.openxmlformats.org/officeDocument/2006/relationships/image" Target="../media/image1056.png"/><Relationship Id="rId724" Type="http://schemas.openxmlformats.org/officeDocument/2006/relationships/image" Target="../media/image1159.png"/><Relationship Id="rId60" Type="http://schemas.openxmlformats.org/officeDocument/2006/relationships/customXml" Target="../ink/ink1173.xml"/><Relationship Id="rId156" Type="http://schemas.openxmlformats.org/officeDocument/2006/relationships/image" Target="../media/image8770.png"/><Relationship Id="rId363" Type="http://schemas.openxmlformats.org/officeDocument/2006/relationships/customXml" Target="../ink/ink1325.xml"/><Relationship Id="rId570" Type="http://schemas.openxmlformats.org/officeDocument/2006/relationships/customXml" Target="../ink/ink1429.xml"/><Relationship Id="rId223" Type="http://schemas.openxmlformats.org/officeDocument/2006/relationships/customXml" Target="../ink/ink1255.xml"/><Relationship Id="rId430" Type="http://schemas.openxmlformats.org/officeDocument/2006/relationships/image" Target="../media/image1014.png"/><Relationship Id="rId668" Type="http://schemas.openxmlformats.org/officeDocument/2006/relationships/image" Target="../media/image1131.png"/><Relationship Id="rId18" Type="http://schemas.openxmlformats.org/officeDocument/2006/relationships/customXml" Target="../ink/ink1152.xml"/><Relationship Id="rId528" Type="http://schemas.openxmlformats.org/officeDocument/2006/relationships/customXml" Target="../ink/ink1408.xml"/><Relationship Id="rId167" Type="http://schemas.openxmlformats.org/officeDocument/2006/relationships/customXml" Target="../ink/ink1227.xml"/><Relationship Id="rId374" Type="http://schemas.openxmlformats.org/officeDocument/2006/relationships/image" Target="../media/image986.png"/><Relationship Id="rId581" Type="http://schemas.openxmlformats.org/officeDocument/2006/relationships/image" Target="../media/image1088.png"/><Relationship Id="rId71" Type="http://schemas.openxmlformats.org/officeDocument/2006/relationships/image" Target="../media/image8360.png"/><Relationship Id="rId234" Type="http://schemas.openxmlformats.org/officeDocument/2006/relationships/image" Target="../media/image9160.png"/><Relationship Id="rId679" Type="http://schemas.openxmlformats.org/officeDocument/2006/relationships/customXml" Target="../ink/ink1484.xml"/><Relationship Id="rId2" Type="http://schemas.openxmlformats.org/officeDocument/2006/relationships/customXml" Target="../ink/ink1144.xml"/><Relationship Id="rId29" Type="http://schemas.openxmlformats.org/officeDocument/2006/relationships/image" Target="../media/image8150.png"/><Relationship Id="rId441" Type="http://schemas.openxmlformats.org/officeDocument/2006/relationships/customXml" Target="../ink/ink1364.xml"/><Relationship Id="rId539" Type="http://schemas.openxmlformats.org/officeDocument/2006/relationships/image" Target="../media/image1067.png"/><Relationship Id="rId178" Type="http://schemas.openxmlformats.org/officeDocument/2006/relationships/image" Target="../media/image8880.png"/><Relationship Id="rId301" Type="http://schemas.openxmlformats.org/officeDocument/2006/relationships/customXml" Target="../ink/ink1294.xml"/><Relationship Id="rId82" Type="http://schemas.openxmlformats.org/officeDocument/2006/relationships/customXml" Target="../ink/ink1184.xml"/><Relationship Id="rId385" Type="http://schemas.openxmlformats.org/officeDocument/2006/relationships/customXml" Target="../ink/ink1336.xml"/><Relationship Id="rId592" Type="http://schemas.openxmlformats.org/officeDocument/2006/relationships/customXml" Target="../ink/ink1440.xml"/><Relationship Id="rId606" Type="http://schemas.openxmlformats.org/officeDocument/2006/relationships/customXml" Target="../ink/ink1447.xml"/><Relationship Id="rId245" Type="http://schemas.openxmlformats.org/officeDocument/2006/relationships/customXml" Target="../ink/ink1266.xml"/><Relationship Id="rId452" Type="http://schemas.openxmlformats.org/officeDocument/2006/relationships/image" Target="../media/image1025.png"/><Relationship Id="rId105" Type="http://schemas.openxmlformats.org/officeDocument/2006/relationships/customXml" Target="../ink/ink1196.xml"/><Relationship Id="rId147" Type="http://schemas.openxmlformats.org/officeDocument/2006/relationships/customXml" Target="../ink/ink1217.xml"/><Relationship Id="rId312" Type="http://schemas.openxmlformats.org/officeDocument/2006/relationships/image" Target="../media/image955.png"/><Relationship Id="rId354" Type="http://schemas.openxmlformats.org/officeDocument/2006/relationships/image" Target="../media/image976.png"/><Relationship Id="rId51" Type="http://schemas.openxmlformats.org/officeDocument/2006/relationships/image" Target="../media/image8260.png"/><Relationship Id="rId93" Type="http://schemas.openxmlformats.org/officeDocument/2006/relationships/image" Target="../media/image8470.png"/><Relationship Id="rId189" Type="http://schemas.openxmlformats.org/officeDocument/2006/relationships/customXml" Target="../ink/ink1238.xml"/><Relationship Id="rId396" Type="http://schemas.openxmlformats.org/officeDocument/2006/relationships/image" Target="../media/image997.png"/><Relationship Id="rId561" Type="http://schemas.openxmlformats.org/officeDocument/2006/relationships/image" Target="../media/image1078.png"/><Relationship Id="rId617" Type="http://schemas.openxmlformats.org/officeDocument/2006/relationships/image" Target="../media/image1106.png"/><Relationship Id="rId659" Type="http://schemas.openxmlformats.org/officeDocument/2006/relationships/customXml" Target="../ink/ink1474.xml"/><Relationship Id="rId214" Type="http://schemas.openxmlformats.org/officeDocument/2006/relationships/image" Target="../media/image9060.png"/><Relationship Id="rId256" Type="http://schemas.openxmlformats.org/officeDocument/2006/relationships/image" Target="../media/image927.png"/><Relationship Id="rId298" Type="http://schemas.openxmlformats.org/officeDocument/2006/relationships/image" Target="../media/image948.png"/><Relationship Id="rId421" Type="http://schemas.openxmlformats.org/officeDocument/2006/relationships/customXml" Target="../ink/ink1354.xml"/><Relationship Id="rId463" Type="http://schemas.openxmlformats.org/officeDocument/2006/relationships/customXml" Target="../ink/ink1375.xml"/><Relationship Id="rId519" Type="http://schemas.openxmlformats.org/officeDocument/2006/relationships/image" Target="../media/image1057.png"/><Relationship Id="rId670" Type="http://schemas.openxmlformats.org/officeDocument/2006/relationships/image" Target="../media/image1132.png"/><Relationship Id="rId116" Type="http://schemas.openxmlformats.org/officeDocument/2006/relationships/image" Target="../media/image8570.png"/><Relationship Id="rId158" Type="http://schemas.openxmlformats.org/officeDocument/2006/relationships/image" Target="../media/image8780.png"/><Relationship Id="rId323" Type="http://schemas.openxmlformats.org/officeDocument/2006/relationships/customXml" Target="../ink/ink1305.xml"/><Relationship Id="rId530" Type="http://schemas.openxmlformats.org/officeDocument/2006/relationships/customXml" Target="../ink/ink1409.xml"/><Relationship Id="rId726" Type="http://schemas.openxmlformats.org/officeDocument/2006/relationships/customXml" Target="../ink/ink1508.xml"/><Relationship Id="rId20" Type="http://schemas.openxmlformats.org/officeDocument/2006/relationships/customXml" Target="../ink/ink1153.xml"/><Relationship Id="rId62" Type="http://schemas.openxmlformats.org/officeDocument/2006/relationships/customXml" Target="../ink/ink1174.xml"/><Relationship Id="rId365" Type="http://schemas.openxmlformats.org/officeDocument/2006/relationships/customXml" Target="../ink/ink1326.xml"/><Relationship Id="rId572" Type="http://schemas.openxmlformats.org/officeDocument/2006/relationships/customXml" Target="../ink/ink1430.xml"/><Relationship Id="rId628" Type="http://schemas.openxmlformats.org/officeDocument/2006/relationships/customXml" Target="../ink/ink1458.xml"/><Relationship Id="rId225" Type="http://schemas.openxmlformats.org/officeDocument/2006/relationships/customXml" Target="../ink/ink1256.xml"/><Relationship Id="rId267" Type="http://schemas.openxmlformats.org/officeDocument/2006/relationships/customXml" Target="../ink/ink1277.xml"/><Relationship Id="rId432" Type="http://schemas.openxmlformats.org/officeDocument/2006/relationships/image" Target="../media/image1015.png"/><Relationship Id="rId474" Type="http://schemas.openxmlformats.org/officeDocument/2006/relationships/image" Target="../media/image1035.png"/><Relationship Id="rId127" Type="http://schemas.openxmlformats.org/officeDocument/2006/relationships/customXml" Target="../ink/ink1207.xml"/><Relationship Id="rId681" Type="http://schemas.openxmlformats.org/officeDocument/2006/relationships/customXml" Target="../ink/ink1485.xml"/><Relationship Id="rId31" Type="http://schemas.openxmlformats.org/officeDocument/2006/relationships/image" Target="../media/image8160.png"/><Relationship Id="rId73" Type="http://schemas.openxmlformats.org/officeDocument/2006/relationships/image" Target="../media/image8370.png"/><Relationship Id="rId169" Type="http://schemas.openxmlformats.org/officeDocument/2006/relationships/customXml" Target="../ink/ink1228.xml"/><Relationship Id="rId334" Type="http://schemas.openxmlformats.org/officeDocument/2006/relationships/image" Target="../media/image966.png"/><Relationship Id="rId376" Type="http://schemas.openxmlformats.org/officeDocument/2006/relationships/image" Target="../media/image987.png"/><Relationship Id="rId541" Type="http://schemas.openxmlformats.org/officeDocument/2006/relationships/image" Target="../media/image1068.png"/><Relationship Id="rId583" Type="http://schemas.openxmlformats.org/officeDocument/2006/relationships/image" Target="../media/image1089.png"/><Relationship Id="rId639" Type="http://schemas.openxmlformats.org/officeDocument/2006/relationships/image" Target="../media/image1117.png"/><Relationship Id="rId4" Type="http://schemas.openxmlformats.org/officeDocument/2006/relationships/customXml" Target="../ink/ink1145.xml"/><Relationship Id="rId180" Type="http://schemas.openxmlformats.org/officeDocument/2006/relationships/image" Target="../media/image8890.png"/><Relationship Id="rId236" Type="http://schemas.openxmlformats.org/officeDocument/2006/relationships/image" Target="../media/image9170.png"/><Relationship Id="rId278" Type="http://schemas.openxmlformats.org/officeDocument/2006/relationships/image" Target="../media/image938.png"/><Relationship Id="rId401" Type="http://schemas.openxmlformats.org/officeDocument/2006/relationships/customXml" Target="../ink/ink1344.xml"/><Relationship Id="rId443" Type="http://schemas.openxmlformats.org/officeDocument/2006/relationships/customXml" Target="../ink/ink1365.xml"/><Relationship Id="rId650" Type="http://schemas.openxmlformats.org/officeDocument/2006/relationships/image" Target="../media/image1122.png"/><Relationship Id="rId303" Type="http://schemas.openxmlformats.org/officeDocument/2006/relationships/customXml" Target="../ink/ink1295.xml"/><Relationship Id="rId485" Type="http://schemas.openxmlformats.org/officeDocument/2006/relationships/customXml" Target="../ink/ink1386.xml"/><Relationship Id="rId692" Type="http://schemas.openxmlformats.org/officeDocument/2006/relationships/image" Target="../media/image1143.png"/><Relationship Id="rId706" Type="http://schemas.openxmlformats.org/officeDocument/2006/relationships/image" Target="../media/image1150.png"/><Relationship Id="rId42" Type="http://schemas.openxmlformats.org/officeDocument/2006/relationships/customXml" Target="../ink/ink1164.xml"/><Relationship Id="rId84" Type="http://schemas.openxmlformats.org/officeDocument/2006/relationships/customXml" Target="../ink/ink1185.xml"/><Relationship Id="rId138" Type="http://schemas.openxmlformats.org/officeDocument/2006/relationships/image" Target="../media/image8680.png"/><Relationship Id="rId345" Type="http://schemas.openxmlformats.org/officeDocument/2006/relationships/customXml" Target="../ink/ink1316.xml"/><Relationship Id="rId387" Type="http://schemas.openxmlformats.org/officeDocument/2006/relationships/customXml" Target="../ink/ink1337.xml"/><Relationship Id="rId510" Type="http://schemas.openxmlformats.org/officeDocument/2006/relationships/customXml" Target="../ink/ink1399.xml"/><Relationship Id="rId552" Type="http://schemas.openxmlformats.org/officeDocument/2006/relationships/customXml" Target="../ink/ink1420.xml"/><Relationship Id="rId594" Type="http://schemas.openxmlformats.org/officeDocument/2006/relationships/customXml" Target="../ink/ink1441.xml"/><Relationship Id="rId608" Type="http://schemas.openxmlformats.org/officeDocument/2006/relationships/customXml" Target="../ink/ink1448.xml"/><Relationship Id="rId191" Type="http://schemas.openxmlformats.org/officeDocument/2006/relationships/customXml" Target="../ink/ink1239.xml"/><Relationship Id="rId205" Type="http://schemas.openxmlformats.org/officeDocument/2006/relationships/customXml" Target="../ink/ink1246.xml"/><Relationship Id="rId247" Type="http://schemas.openxmlformats.org/officeDocument/2006/relationships/customXml" Target="../ink/ink1267.xml"/><Relationship Id="rId412" Type="http://schemas.openxmlformats.org/officeDocument/2006/relationships/image" Target="../media/image1005.png"/><Relationship Id="rId107" Type="http://schemas.openxmlformats.org/officeDocument/2006/relationships/customXml" Target="../ink/ink1197.xml"/><Relationship Id="rId289" Type="http://schemas.openxmlformats.org/officeDocument/2006/relationships/customXml" Target="../ink/ink1288.xml"/><Relationship Id="rId454" Type="http://schemas.openxmlformats.org/officeDocument/2006/relationships/image" Target="../media/image1026.png"/><Relationship Id="rId496" Type="http://schemas.openxmlformats.org/officeDocument/2006/relationships/customXml" Target="../ink/ink1392.xml"/><Relationship Id="rId661" Type="http://schemas.openxmlformats.org/officeDocument/2006/relationships/customXml" Target="../ink/ink1475.xml"/><Relationship Id="rId717" Type="http://schemas.openxmlformats.org/officeDocument/2006/relationships/customXml" Target="../ink/ink1503.xml"/><Relationship Id="rId11" Type="http://schemas.openxmlformats.org/officeDocument/2006/relationships/image" Target="../media/image8060.png"/><Relationship Id="rId53" Type="http://schemas.openxmlformats.org/officeDocument/2006/relationships/image" Target="../media/image8270.png"/><Relationship Id="rId149" Type="http://schemas.openxmlformats.org/officeDocument/2006/relationships/customXml" Target="../ink/ink1218.xml"/><Relationship Id="rId314" Type="http://schemas.openxmlformats.org/officeDocument/2006/relationships/image" Target="../media/image956.png"/><Relationship Id="rId356" Type="http://schemas.openxmlformats.org/officeDocument/2006/relationships/image" Target="../media/image977.png"/><Relationship Id="rId398" Type="http://schemas.openxmlformats.org/officeDocument/2006/relationships/image" Target="../media/image998.png"/><Relationship Id="rId521" Type="http://schemas.openxmlformats.org/officeDocument/2006/relationships/image" Target="../media/image1058.png"/><Relationship Id="rId563" Type="http://schemas.openxmlformats.org/officeDocument/2006/relationships/image" Target="../media/image1079.png"/><Relationship Id="rId619" Type="http://schemas.openxmlformats.org/officeDocument/2006/relationships/image" Target="../media/image1107.png"/><Relationship Id="rId95" Type="http://schemas.openxmlformats.org/officeDocument/2006/relationships/image" Target="../media/image8480.png"/><Relationship Id="rId160" Type="http://schemas.openxmlformats.org/officeDocument/2006/relationships/image" Target="../media/image8790.png"/><Relationship Id="rId216" Type="http://schemas.openxmlformats.org/officeDocument/2006/relationships/image" Target="../media/image9070.png"/><Relationship Id="rId423" Type="http://schemas.openxmlformats.org/officeDocument/2006/relationships/customXml" Target="../ink/ink1355.xml"/><Relationship Id="rId258" Type="http://schemas.openxmlformats.org/officeDocument/2006/relationships/image" Target="../media/image928.png"/><Relationship Id="rId465" Type="http://schemas.openxmlformats.org/officeDocument/2006/relationships/customXml" Target="../ink/ink1376.xml"/><Relationship Id="rId630" Type="http://schemas.openxmlformats.org/officeDocument/2006/relationships/customXml" Target="../ink/ink1459.xml"/><Relationship Id="rId672" Type="http://schemas.openxmlformats.org/officeDocument/2006/relationships/image" Target="../media/image1133.png"/><Relationship Id="rId728" Type="http://schemas.openxmlformats.org/officeDocument/2006/relationships/customXml" Target="../ink/ink1509.xml"/><Relationship Id="rId22" Type="http://schemas.openxmlformats.org/officeDocument/2006/relationships/customXml" Target="../ink/ink1154.xml"/><Relationship Id="rId64" Type="http://schemas.openxmlformats.org/officeDocument/2006/relationships/customXml" Target="../ink/ink1175.xml"/><Relationship Id="rId118" Type="http://schemas.openxmlformats.org/officeDocument/2006/relationships/image" Target="../media/image8580.png"/><Relationship Id="rId325" Type="http://schemas.openxmlformats.org/officeDocument/2006/relationships/customXml" Target="../ink/ink1306.xml"/><Relationship Id="rId367" Type="http://schemas.openxmlformats.org/officeDocument/2006/relationships/customXml" Target="../ink/ink1327.xml"/><Relationship Id="rId532" Type="http://schemas.openxmlformats.org/officeDocument/2006/relationships/customXml" Target="../ink/ink1410.xml"/><Relationship Id="rId574" Type="http://schemas.openxmlformats.org/officeDocument/2006/relationships/customXml" Target="../ink/ink1431.xml"/><Relationship Id="rId171" Type="http://schemas.openxmlformats.org/officeDocument/2006/relationships/customXml" Target="../ink/ink1229.xml"/><Relationship Id="rId227" Type="http://schemas.openxmlformats.org/officeDocument/2006/relationships/customXml" Target="../ink/ink1257.xml"/><Relationship Id="rId269" Type="http://schemas.openxmlformats.org/officeDocument/2006/relationships/customXml" Target="../ink/ink1278.xml"/><Relationship Id="rId434" Type="http://schemas.openxmlformats.org/officeDocument/2006/relationships/image" Target="../media/image1016.png"/><Relationship Id="rId476" Type="http://schemas.openxmlformats.org/officeDocument/2006/relationships/image" Target="../media/image1036.png"/><Relationship Id="rId641" Type="http://schemas.openxmlformats.org/officeDocument/2006/relationships/image" Target="../media/image1118.png"/><Relationship Id="rId683" Type="http://schemas.openxmlformats.org/officeDocument/2006/relationships/customXml" Target="../ink/ink1486.xml"/><Relationship Id="rId33" Type="http://schemas.openxmlformats.org/officeDocument/2006/relationships/image" Target="../media/image8170.png"/><Relationship Id="rId129" Type="http://schemas.openxmlformats.org/officeDocument/2006/relationships/customXml" Target="../ink/ink1208.xml"/><Relationship Id="rId280" Type="http://schemas.openxmlformats.org/officeDocument/2006/relationships/image" Target="../media/image939.png"/><Relationship Id="rId336" Type="http://schemas.openxmlformats.org/officeDocument/2006/relationships/image" Target="../media/image967.png"/><Relationship Id="rId501" Type="http://schemas.openxmlformats.org/officeDocument/2006/relationships/image" Target="../media/image1048.png"/><Relationship Id="rId543" Type="http://schemas.openxmlformats.org/officeDocument/2006/relationships/image" Target="../media/image1069.png"/><Relationship Id="rId75" Type="http://schemas.openxmlformats.org/officeDocument/2006/relationships/image" Target="../media/image8380.png"/><Relationship Id="rId140" Type="http://schemas.openxmlformats.org/officeDocument/2006/relationships/image" Target="../media/image8690.png"/><Relationship Id="rId182" Type="http://schemas.openxmlformats.org/officeDocument/2006/relationships/image" Target="../media/image8900.png"/><Relationship Id="rId378" Type="http://schemas.openxmlformats.org/officeDocument/2006/relationships/image" Target="../media/image988.png"/><Relationship Id="rId403" Type="http://schemas.openxmlformats.org/officeDocument/2006/relationships/customXml" Target="../ink/ink1345.xml"/><Relationship Id="rId585" Type="http://schemas.openxmlformats.org/officeDocument/2006/relationships/image" Target="../media/image1090.png"/><Relationship Id="rId6" Type="http://schemas.openxmlformats.org/officeDocument/2006/relationships/customXml" Target="../ink/ink1146.xml"/><Relationship Id="rId238" Type="http://schemas.openxmlformats.org/officeDocument/2006/relationships/image" Target="../media/image9180.png"/><Relationship Id="rId445" Type="http://schemas.openxmlformats.org/officeDocument/2006/relationships/customXml" Target="../ink/ink1366.xml"/><Relationship Id="rId487" Type="http://schemas.openxmlformats.org/officeDocument/2006/relationships/customXml" Target="../ink/ink1387.xml"/><Relationship Id="rId610" Type="http://schemas.openxmlformats.org/officeDocument/2006/relationships/customXml" Target="../ink/ink1449.xml"/><Relationship Id="rId652" Type="http://schemas.openxmlformats.org/officeDocument/2006/relationships/image" Target="../media/image1123.png"/><Relationship Id="rId694" Type="http://schemas.openxmlformats.org/officeDocument/2006/relationships/image" Target="../media/image1144.png"/><Relationship Id="rId708" Type="http://schemas.openxmlformats.org/officeDocument/2006/relationships/image" Target="../media/image1151.png"/><Relationship Id="rId291" Type="http://schemas.openxmlformats.org/officeDocument/2006/relationships/customXml" Target="../ink/ink1289.xml"/><Relationship Id="rId305" Type="http://schemas.openxmlformats.org/officeDocument/2006/relationships/customXml" Target="../ink/ink1296.xml"/><Relationship Id="rId347" Type="http://schemas.openxmlformats.org/officeDocument/2006/relationships/customXml" Target="../ink/ink1317.xml"/><Relationship Id="rId512" Type="http://schemas.openxmlformats.org/officeDocument/2006/relationships/customXml" Target="../ink/ink1400.xml"/><Relationship Id="rId44" Type="http://schemas.openxmlformats.org/officeDocument/2006/relationships/customXml" Target="../ink/ink1165.xml"/><Relationship Id="rId86" Type="http://schemas.openxmlformats.org/officeDocument/2006/relationships/customXml" Target="../ink/ink1186.xml"/><Relationship Id="rId151" Type="http://schemas.openxmlformats.org/officeDocument/2006/relationships/customXml" Target="../ink/ink1219.xml"/><Relationship Id="rId389" Type="http://schemas.openxmlformats.org/officeDocument/2006/relationships/customXml" Target="../ink/ink1338.xml"/><Relationship Id="rId554" Type="http://schemas.openxmlformats.org/officeDocument/2006/relationships/customXml" Target="../ink/ink1421.xml"/><Relationship Id="rId596" Type="http://schemas.openxmlformats.org/officeDocument/2006/relationships/customXml" Target="../ink/ink1442.xml"/><Relationship Id="rId193" Type="http://schemas.openxmlformats.org/officeDocument/2006/relationships/customXml" Target="../ink/ink1240.xml"/><Relationship Id="rId207" Type="http://schemas.openxmlformats.org/officeDocument/2006/relationships/customXml" Target="../ink/ink1247.xml"/><Relationship Id="rId249" Type="http://schemas.openxmlformats.org/officeDocument/2006/relationships/customXml" Target="../ink/ink1268.xml"/><Relationship Id="rId414" Type="http://schemas.openxmlformats.org/officeDocument/2006/relationships/image" Target="../media/image1006.png"/><Relationship Id="rId456" Type="http://schemas.openxmlformats.org/officeDocument/2006/relationships/image" Target="../media/image1027.png"/><Relationship Id="rId498" Type="http://schemas.openxmlformats.org/officeDocument/2006/relationships/customXml" Target="../ink/ink1393.xml"/><Relationship Id="rId621" Type="http://schemas.openxmlformats.org/officeDocument/2006/relationships/image" Target="../media/image1108.png"/><Relationship Id="rId663" Type="http://schemas.openxmlformats.org/officeDocument/2006/relationships/customXml" Target="../ink/ink1476.xml"/><Relationship Id="rId13" Type="http://schemas.openxmlformats.org/officeDocument/2006/relationships/image" Target="../media/image8070.png"/><Relationship Id="rId109" Type="http://schemas.openxmlformats.org/officeDocument/2006/relationships/customXml" Target="../ink/ink1198.xml"/><Relationship Id="rId260" Type="http://schemas.openxmlformats.org/officeDocument/2006/relationships/image" Target="../media/image929.png"/><Relationship Id="rId316" Type="http://schemas.openxmlformats.org/officeDocument/2006/relationships/image" Target="../media/image957.png"/><Relationship Id="rId523" Type="http://schemas.openxmlformats.org/officeDocument/2006/relationships/image" Target="../media/image1059.png"/><Relationship Id="rId719" Type="http://schemas.openxmlformats.org/officeDocument/2006/relationships/customXml" Target="../ink/ink1504.xml"/><Relationship Id="rId55" Type="http://schemas.openxmlformats.org/officeDocument/2006/relationships/image" Target="../media/image8280.png"/><Relationship Id="rId97" Type="http://schemas.openxmlformats.org/officeDocument/2006/relationships/image" Target="../media/image19100.png"/><Relationship Id="rId120" Type="http://schemas.openxmlformats.org/officeDocument/2006/relationships/image" Target="../media/image8590.png"/><Relationship Id="rId358" Type="http://schemas.openxmlformats.org/officeDocument/2006/relationships/image" Target="../media/image978.png"/><Relationship Id="rId565" Type="http://schemas.openxmlformats.org/officeDocument/2006/relationships/image" Target="../media/image1080.png"/><Relationship Id="rId730" Type="http://schemas.openxmlformats.org/officeDocument/2006/relationships/customXml" Target="../ink/ink1510.xml"/><Relationship Id="rId162" Type="http://schemas.openxmlformats.org/officeDocument/2006/relationships/image" Target="../media/image8800.png"/><Relationship Id="rId218" Type="http://schemas.openxmlformats.org/officeDocument/2006/relationships/image" Target="../media/image9080.png"/><Relationship Id="rId425" Type="http://schemas.openxmlformats.org/officeDocument/2006/relationships/customXml" Target="../ink/ink1356.xml"/><Relationship Id="rId467" Type="http://schemas.openxmlformats.org/officeDocument/2006/relationships/customXml" Target="../ink/ink1377.xml"/><Relationship Id="rId632" Type="http://schemas.openxmlformats.org/officeDocument/2006/relationships/customXml" Target="../ink/ink1460.xml"/><Relationship Id="rId271" Type="http://schemas.openxmlformats.org/officeDocument/2006/relationships/customXml" Target="../ink/ink1279.xml"/><Relationship Id="rId674" Type="http://schemas.openxmlformats.org/officeDocument/2006/relationships/image" Target="../media/image1134.png"/><Relationship Id="rId24" Type="http://schemas.openxmlformats.org/officeDocument/2006/relationships/customXml" Target="../ink/ink1155.xml"/><Relationship Id="rId66" Type="http://schemas.openxmlformats.org/officeDocument/2006/relationships/customXml" Target="../ink/ink1176.xml"/><Relationship Id="rId131" Type="http://schemas.openxmlformats.org/officeDocument/2006/relationships/customXml" Target="../ink/ink1209.xml"/><Relationship Id="rId327" Type="http://schemas.openxmlformats.org/officeDocument/2006/relationships/customXml" Target="../ink/ink1307.xml"/><Relationship Id="rId369" Type="http://schemas.openxmlformats.org/officeDocument/2006/relationships/customXml" Target="../ink/ink1328.xml"/><Relationship Id="rId534" Type="http://schemas.openxmlformats.org/officeDocument/2006/relationships/customXml" Target="../ink/ink1411.xml"/><Relationship Id="rId576" Type="http://schemas.openxmlformats.org/officeDocument/2006/relationships/customXml" Target="../ink/ink1432.xml"/><Relationship Id="rId173" Type="http://schemas.openxmlformats.org/officeDocument/2006/relationships/customXml" Target="../ink/ink1230.xml"/><Relationship Id="rId229" Type="http://schemas.openxmlformats.org/officeDocument/2006/relationships/customXml" Target="../ink/ink1258.xml"/><Relationship Id="rId380" Type="http://schemas.openxmlformats.org/officeDocument/2006/relationships/image" Target="../media/image989.png"/><Relationship Id="rId436" Type="http://schemas.openxmlformats.org/officeDocument/2006/relationships/image" Target="../media/image1017.png"/><Relationship Id="rId601" Type="http://schemas.openxmlformats.org/officeDocument/2006/relationships/image" Target="../media/image1098.png"/><Relationship Id="rId643" Type="http://schemas.openxmlformats.org/officeDocument/2006/relationships/image" Target="../media/image1119.png"/><Relationship Id="rId240" Type="http://schemas.openxmlformats.org/officeDocument/2006/relationships/image" Target="../media/image9190.png"/><Relationship Id="rId478" Type="http://schemas.openxmlformats.org/officeDocument/2006/relationships/image" Target="../media/image1037.png"/><Relationship Id="rId685" Type="http://schemas.openxmlformats.org/officeDocument/2006/relationships/customXml" Target="../ink/ink1487.xml"/><Relationship Id="rId35" Type="http://schemas.openxmlformats.org/officeDocument/2006/relationships/image" Target="../media/image8180.png"/><Relationship Id="rId77" Type="http://schemas.openxmlformats.org/officeDocument/2006/relationships/image" Target="../media/image8390.png"/><Relationship Id="rId100" Type="http://schemas.openxmlformats.org/officeDocument/2006/relationships/image" Target="../media/image8490.png"/><Relationship Id="rId282" Type="http://schemas.openxmlformats.org/officeDocument/2006/relationships/image" Target="../media/image940.png"/><Relationship Id="rId338" Type="http://schemas.openxmlformats.org/officeDocument/2006/relationships/image" Target="../media/image968.png"/><Relationship Id="rId503" Type="http://schemas.openxmlformats.org/officeDocument/2006/relationships/image" Target="../media/image1049.png"/><Relationship Id="rId545" Type="http://schemas.openxmlformats.org/officeDocument/2006/relationships/image" Target="../media/image1070.png"/><Relationship Id="rId587" Type="http://schemas.openxmlformats.org/officeDocument/2006/relationships/image" Target="../media/image1091.png"/><Relationship Id="rId710" Type="http://schemas.openxmlformats.org/officeDocument/2006/relationships/image" Target="../media/image1152.png"/><Relationship Id="rId8" Type="http://schemas.openxmlformats.org/officeDocument/2006/relationships/customXml" Target="../ink/ink1147.xml"/><Relationship Id="rId142" Type="http://schemas.openxmlformats.org/officeDocument/2006/relationships/image" Target="../media/image8700.png"/><Relationship Id="rId184" Type="http://schemas.openxmlformats.org/officeDocument/2006/relationships/image" Target="../media/image8910.png"/><Relationship Id="rId391" Type="http://schemas.openxmlformats.org/officeDocument/2006/relationships/customXml" Target="../ink/ink1339.xml"/><Relationship Id="rId405" Type="http://schemas.openxmlformats.org/officeDocument/2006/relationships/customXml" Target="../ink/ink1346.xml"/><Relationship Id="rId447" Type="http://schemas.openxmlformats.org/officeDocument/2006/relationships/customXml" Target="../ink/ink1367.xml"/><Relationship Id="rId612" Type="http://schemas.openxmlformats.org/officeDocument/2006/relationships/customXml" Target="../ink/ink1450.xml"/><Relationship Id="rId251" Type="http://schemas.openxmlformats.org/officeDocument/2006/relationships/customXml" Target="../ink/ink1269.xml"/><Relationship Id="rId489" Type="http://schemas.openxmlformats.org/officeDocument/2006/relationships/image" Target="../media/image1042.png"/><Relationship Id="rId654" Type="http://schemas.openxmlformats.org/officeDocument/2006/relationships/image" Target="../media/image1124.png"/><Relationship Id="rId696" Type="http://schemas.openxmlformats.org/officeDocument/2006/relationships/image" Target="../media/image1145.png"/><Relationship Id="rId46" Type="http://schemas.openxmlformats.org/officeDocument/2006/relationships/customXml" Target="../ink/ink1166.xml"/><Relationship Id="rId293" Type="http://schemas.openxmlformats.org/officeDocument/2006/relationships/customXml" Target="../ink/ink1290.xml"/><Relationship Id="rId307" Type="http://schemas.openxmlformats.org/officeDocument/2006/relationships/customXml" Target="../ink/ink1297.xml"/><Relationship Id="rId349" Type="http://schemas.openxmlformats.org/officeDocument/2006/relationships/customXml" Target="../ink/ink1318.xml"/><Relationship Id="rId514" Type="http://schemas.openxmlformats.org/officeDocument/2006/relationships/customXml" Target="../ink/ink1401.xml"/><Relationship Id="rId556" Type="http://schemas.openxmlformats.org/officeDocument/2006/relationships/customXml" Target="../ink/ink1422.xml"/><Relationship Id="rId721" Type="http://schemas.openxmlformats.org/officeDocument/2006/relationships/customXml" Target="../ink/ink1505.xml"/><Relationship Id="rId88" Type="http://schemas.openxmlformats.org/officeDocument/2006/relationships/customXml" Target="../ink/ink1187.xml"/><Relationship Id="rId111" Type="http://schemas.openxmlformats.org/officeDocument/2006/relationships/customXml" Target="../ink/ink1199.xml"/><Relationship Id="rId153" Type="http://schemas.openxmlformats.org/officeDocument/2006/relationships/customXml" Target="../ink/ink1220.xml"/><Relationship Id="rId195" Type="http://schemas.openxmlformats.org/officeDocument/2006/relationships/customXml" Target="../ink/ink1241.xml"/><Relationship Id="rId209" Type="http://schemas.openxmlformats.org/officeDocument/2006/relationships/customXml" Target="../ink/ink1248.xml"/><Relationship Id="rId360" Type="http://schemas.openxmlformats.org/officeDocument/2006/relationships/image" Target="../media/image979.png"/><Relationship Id="rId416" Type="http://schemas.openxmlformats.org/officeDocument/2006/relationships/image" Target="../media/image1007.png"/><Relationship Id="rId598" Type="http://schemas.openxmlformats.org/officeDocument/2006/relationships/customXml" Target="../ink/ink1443.xml"/><Relationship Id="rId220" Type="http://schemas.openxmlformats.org/officeDocument/2006/relationships/image" Target="../media/image9090.png"/><Relationship Id="rId458" Type="http://schemas.openxmlformats.org/officeDocument/2006/relationships/image" Target="../media/image1028.png"/><Relationship Id="rId623" Type="http://schemas.openxmlformats.org/officeDocument/2006/relationships/image" Target="../media/image1109.png"/><Relationship Id="rId665" Type="http://schemas.openxmlformats.org/officeDocument/2006/relationships/customXml" Target="../ink/ink1477.xml"/><Relationship Id="rId15" Type="http://schemas.openxmlformats.org/officeDocument/2006/relationships/image" Target="../media/image8080.png"/><Relationship Id="rId57" Type="http://schemas.openxmlformats.org/officeDocument/2006/relationships/image" Target="../media/image8290.png"/><Relationship Id="rId262" Type="http://schemas.openxmlformats.org/officeDocument/2006/relationships/image" Target="../media/image930.png"/><Relationship Id="rId318" Type="http://schemas.openxmlformats.org/officeDocument/2006/relationships/image" Target="../media/image958.png"/><Relationship Id="rId525" Type="http://schemas.openxmlformats.org/officeDocument/2006/relationships/image" Target="../media/image1060.png"/><Relationship Id="rId567" Type="http://schemas.openxmlformats.org/officeDocument/2006/relationships/image" Target="../media/image1081.png"/><Relationship Id="rId99" Type="http://schemas.openxmlformats.org/officeDocument/2006/relationships/customXml" Target="../ink/ink1193.xml"/><Relationship Id="rId122" Type="http://schemas.openxmlformats.org/officeDocument/2006/relationships/image" Target="../media/image8600.png"/><Relationship Id="rId164" Type="http://schemas.openxmlformats.org/officeDocument/2006/relationships/image" Target="../media/image8810.png"/><Relationship Id="rId371" Type="http://schemas.openxmlformats.org/officeDocument/2006/relationships/customXml" Target="../ink/ink1329.xml"/><Relationship Id="rId427" Type="http://schemas.openxmlformats.org/officeDocument/2006/relationships/customXml" Target="../ink/ink1357.xml"/><Relationship Id="rId469" Type="http://schemas.openxmlformats.org/officeDocument/2006/relationships/customXml" Target="../ink/ink1378.xml"/><Relationship Id="rId634" Type="http://schemas.openxmlformats.org/officeDocument/2006/relationships/customXml" Target="../ink/ink1461.xml"/><Relationship Id="rId676" Type="http://schemas.openxmlformats.org/officeDocument/2006/relationships/image" Target="../media/image1135.png"/><Relationship Id="rId26" Type="http://schemas.openxmlformats.org/officeDocument/2006/relationships/customXml" Target="../ink/ink1156.xml"/><Relationship Id="rId231" Type="http://schemas.openxmlformats.org/officeDocument/2006/relationships/customXml" Target="../ink/ink1259.xml"/><Relationship Id="rId273" Type="http://schemas.openxmlformats.org/officeDocument/2006/relationships/customXml" Target="../ink/ink1280.xml"/><Relationship Id="rId329" Type="http://schemas.openxmlformats.org/officeDocument/2006/relationships/customXml" Target="../ink/ink1308.xml"/><Relationship Id="rId480" Type="http://schemas.openxmlformats.org/officeDocument/2006/relationships/image" Target="../media/image1038.png"/><Relationship Id="rId536" Type="http://schemas.openxmlformats.org/officeDocument/2006/relationships/customXml" Target="../ink/ink1412.xml"/><Relationship Id="rId701" Type="http://schemas.openxmlformats.org/officeDocument/2006/relationships/customXml" Target="../ink/ink1495.xml"/><Relationship Id="rId68" Type="http://schemas.openxmlformats.org/officeDocument/2006/relationships/customXml" Target="../ink/ink1177.xml"/><Relationship Id="rId133" Type="http://schemas.openxmlformats.org/officeDocument/2006/relationships/customXml" Target="../ink/ink1210.xml"/><Relationship Id="rId175" Type="http://schemas.openxmlformats.org/officeDocument/2006/relationships/customXml" Target="../ink/ink1231.xml"/><Relationship Id="rId340" Type="http://schemas.openxmlformats.org/officeDocument/2006/relationships/image" Target="../media/image969.png"/><Relationship Id="rId578" Type="http://schemas.openxmlformats.org/officeDocument/2006/relationships/customXml" Target="../ink/ink1433.xml"/><Relationship Id="rId200" Type="http://schemas.openxmlformats.org/officeDocument/2006/relationships/image" Target="../media/image8990.png"/><Relationship Id="rId382" Type="http://schemas.openxmlformats.org/officeDocument/2006/relationships/image" Target="../media/image990.png"/><Relationship Id="rId438" Type="http://schemas.openxmlformats.org/officeDocument/2006/relationships/image" Target="../media/image1018.png"/><Relationship Id="rId603" Type="http://schemas.openxmlformats.org/officeDocument/2006/relationships/image" Target="../media/image1099.png"/><Relationship Id="rId645" Type="http://schemas.openxmlformats.org/officeDocument/2006/relationships/image" Target="../media/image1120.png"/><Relationship Id="rId687" Type="http://schemas.openxmlformats.org/officeDocument/2006/relationships/customXml" Target="../ink/ink1488.xml"/><Relationship Id="rId242" Type="http://schemas.openxmlformats.org/officeDocument/2006/relationships/image" Target="../media/image9200.png"/><Relationship Id="rId284" Type="http://schemas.openxmlformats.org/officeDocument/2006/relationships/image" Target="../media/image941.png"/><Relationship Id="rId491" Type="http://schemas.openxmlformats.org/officeDocument/2006/relationships/image" Target="../media/image1043.png"/><Relationship Id="rId505" Type="http://schemas.openxmlformats.org/officeDocument/2006/relationships/image" Target="../media/image1050.png"/><Relationship Id="rId712" Type="http://schemas.openxmlformats.org/officeDocument/2006/relationships/image" Target="../media/image1153.png"/><Relationship Id="rId37" Type="http://schemas.openxmlformats.org/officeDocument/2006/relationships/image" Target="../media/image8190.png"/><Relationship Id="rId79" Type="http://schemas.openxmlformats.org/officeDocument/2006/relationships/image" Target="../media/image8400.png"/><Relationship Id="rId102" Type="http://schemas.openxmlformats.org/officeDocument/2006/relationships/image" Target="../media/image8500.png"/><Relationship Id="rId144" Type="http://schemas.openxmlformats.org/officeDocument/2006/relationships/image" Target="../media/image8711.png"/><Relationship Id="rId547" Type="http://schemas.openxmlformats.org/officeDocument/2006/relationships/image" Target="../media/image1071.png"/><Relationship Id="rId589" Type="http://schemas.openxmlformats.org/officeDocument/2006/relationships/image" Target="../media/image1092.png"/><Relationship Id="rId90" Type="http://schemas.openxmlformats.org/officeDocument/2006/relationships/customXml" Target="../ink/ink1188.xml"/><Relationship Id="rId186" Type="http://schemas.openxmlformats.org/officeDocument/2006/relationships/image" Target="../media/image8920.png"/><Relationship Id="rId351" Type="http://schemas.openxmlformats.org/officeDocument/2006/relationships/customXml" Target="../ink/ink1319.xml"/><Relationship Id="rId393" Type="http://schemas.openxmlformats.org/officeDocument/2006/relationships/customXml" Target="../ink/ink1340.xml"/><Relationship Id="rId407" Type="http://schemas.openxmlformats.org/officeDocument/2006/relationships/customXml" Target="../ink/ink1347.xml"/><Relationship Id="rId449" Type="http://schemas.openxmlformats.org/officeDocument/2006/relationships/customXml" Target="../ink/ink1368.xml"/><Relationship Id="rId614" Type="http://schemas.openxmlformats.org/officeDocument/2006/relationships/customXml" Target="../ink/ink1451.xml"/><Relationship Id="rId656" Type="http://schemas.openxmlformats.org/officeDocument/2006/relationships/image" Target="../media/image1125.png"/><Relationship Id="rId211" Type="http://schemas.openxmlformats.org/officeDocument/2006/relationships/customXml" Target="../ink/ink1249.xml"/><Relationship Id="rId253" Type="http://schemas.openxmlformats.org/officeDocument/2006/relationships/customXml" Target="../ink/ink1270.xml"/><Relationship Id="rId295" Type="http://schemas.openxmlformats.org/officeDocument/2006/relationships/customXml" Target="../ink/ink1291.xml"/><Relationship Id="rId309" Type="http://schemas.openxmlformats.org/officeDocument/2006/relationships/customXml" Target="../ink/ink1298.xml"/><Relationship Id="rId460" Type="http://schemas.openxmlformats.org/officeDocument/2006/relationships/image" Target="../media/image1029.png"/><Relationship Id="rId516" Type="http://schemas.openxmlformats.org/officeDocument/2006/relationships/customXml" Target="../ink/ink1402.xml"/><Relationship Id="rId698" Type="http://schemas.openxmlformats.org/officeDocument/2006/relationships/image" Target="../media/image1146.png"/><Relationship Id="rId48" Type="http://schemas.openxmlformats.org/officeDocument/2006/relationships/customXml" Target="../ink/ink1167.xml"/><Relationship Id="rId113" Type="http://schemas.openxmlformats.org/officeDocument/2006/relationships/customXml" Target="../ink/ink1200.xml"/><Relationship Id="rId320" Type="http://schemas.openxmlformats.org/officeDocument/2006/relationships/image" Target="../media/image959.png"/><Relationship Id="rId558" Type="http://schemas.openxmlformats.org/officeDocument/2006/relationships/customXml" Target="../ink/ink1423.xml"/><Relationship Id="rId723" Type="http://schemas.openxmlformats.org/officeDocument/2006/relationships/customXml" Target="../ink/ink1506.xml"/><Relationship Id="rId155" Type="http://schemas.openxmlformats.org/officeDocument/2006/relationships/customXml" Target="../ink/ink1221.xml"/><Relationship Id="rId197" Type="http://schemas.openxmlformats.org/officeDocument/2006/relationships/customXml" Target="../ink/ink1242.xml"/><Relationship Id="rId362" Type="http://schemas.openxmlformats.org/officeDocument/2006/relationships/image" Target="../media/image980.png"/><Relationship Id="rId418" Type="http://schemas.openxmlformats.org/officeDocument/2006/relationships/image" Target="../media/image1008.png"/><Relationship Id="rId625" Type="http://schemas.openxmlformats.org/officeDocument/2006/relationships/image" Target="../media/image1110.png"/><Relationship Id="rId222" Type="http://schemas.openxmlformats.org/officeDocument/2006/relationships/image" Target="../media/image9100.png"/><Relationship Id="rId264" Type="http://schemas.openxmlformats.org/officeDocument/2006/relationships/image" Target="../media/image931.png"/><Relationship Id="rId471" Type="http://schemas.openxmlformats.org/officeDocument/2006/relationships/customXml" Target="../ink/ink1379.xml"/><Relationship Id="rId667" Type="http://schemas.openxmlformats.org/officeDocument/2006/relationships/customXml" Target="../ink/ink1478.xml"/><Relationship Id="rId17" Type="http://schemas.openxmlformats.org/officeDocument/2006/relationships/image" Target="../media/image8090.png"/><Relationship Id="rId59" Type="http://schemas.openxmlformats.org/officeDocument/2006/relationships/image" Target="../media/image8300.png"/><Relationship Id="rId124" Type="http://schemas.openxmlformats.org/officeDocument/2006/relationships/image" Target="../media/image8610.png"/><Relationship Id="rId527" Type="http://schemas.openxmlformats.org/officeDocument/2006/relationships/image" Target="../media/image1061.png"/><Relationship Id="rId569" Type="http://schemas.openxmlformats.org/officeDocument/2006/relationships/image" Target="../media/image1082.png"/><Relationship Id="rId70" Type="http://schemas.openxmlformats.org/officeDocument/2006/relationships/customXml" Target="../ink/ink1178.xml"/><Relationship Id="rId166" Type="http://schemas.openxmlformats.org/officeDocument/2006/relationships/image" Target="../media/image8820.png"/><Relationship Id="rId331" Type="http://schemas.openxmlformats.org/officeDocument/2006/relationships/customXml" Target="../ink/ink1309.xml"/><Relationship Id="rId373" Type="http://schemas.openxmlformats.org/officeDocument/2006/relationships/customXml" Target="../ink/ink1330.xml"/><Relationship Id="rId429" Type="http://schemas.openxmlformats.org/officeDocument/2006/relationships/customXml" Target="../ink/ink1358.xml"/><Relationship Id="rId580" Type="http://schemas.openxmlformats.org/officeDocument/2006/relationships/customXml" Target="../ink/ink1434.xml"/><Relationship Id="rId636" Type="http://schemas.openxmlformats.org/officeDocument/2006/relationships/customXml" Target="../ink/ink1462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260.xml"/><Relationship Id="rId440" Type="http://schemas.openxmlformats.org/officeDocument/2006/relationships/image" Target="../media/image1019.png"/><Relationship Id="rId678" Type="http://schemas.openxmlformats.org/officeDocument/2006/relationships/image" Target="../media/image1136.png"/><Relationship Id="rId28" Type="http://schemas.openxmlformats.org/officeDocument/2006/relationships/customXml" Target="../ink/ink1157.xml"/><Relationship Id="rId275" Type="http://schemas.openxmlformats.org/officeDocument/2006/relationships/customXml" Target="../ink/ink1281.xml"/><Relationship Id="rId300" Type="http://schemas.openxmlformats.org/officeDocument/2006/relationships/image" Target="../media/image949.png"/><Relationship Id="rId482" Type="http://schemas.openxmlformats.org/officeDocument/2006/relationships/image" Target="../media/image1039.png"/><Relationship Id="rId538" Type="http://schemas.openxmlformats.org/officeDocument/2006/relationships/customXml" Target="../ink/ink1413.xml"/><Relationship Id="rId703" Type="http://schemas.openxmlformats.org/officeDocument/2006/relationships/customXml" Target="../ink/ink1496.xml"/><Relationship Id="rId81" Type="http://schemas.openxmlformats.org/officeDocument/2006/relationships/image" Target="../media/image8410.png"/><Relationship Id="rId135" Type="http://schemas.openxmlformats.org/officeDocument/2006/relationships/customXml" Target="../ink/ink1211.xml"/><Relationship Id="rId177" Type="http://schemas.openxmlformats.org/officeDocument/2006/relationships/customXml" Target="../ink/ink1232.xml"/><Relationship Id="rId342" Type="http://schemas.openxmlformats.org/officeDocument/2006/relationships/image" Target="../media/image970.png"/><Relationship Id="rId384" Type="http://schemas.openxmlformats.org/officeDocument/2006/relationships/image" Target="../media/image991.png"/><Relationship Id="rId591" Type="http://schemas.openxmlformats.org/officeDocument/2006/relationships/image" Target="../media/image1093.png"/><Relationship Id="rId605" Type="http://schemas.openxmlformats.org/officeDocument/2006/relationships/image" Target="../media/image1100.png"/><Relationship Id="rId202" Type="http://schemas.openxmlformats.org/officeDocument/2006/relationships/image" Target="../media/image9000.png"/><Relationship Id="rId244" Type="http://schemas.openxmlformats.org/officeDocument/2006/relationships/image" Target="../media/image9210.png"/><Relationship Id="rId647" Type="http://schemas.openxmlformats.org/officeDocument/2006/relationships/customXml" Target="../ink/ink1468.xml"/><Relationship Id="rId689" Type="http://schemas.openxmlformats.org/officeDocument/2006/relationships/customXml" Target="../ink/ink1489.xml"/><Relationship Id="rId39" Type="http://schemas.openxmlformats.org/officeDocument/2006/relationships/image" Target="../media/image8200.png"/><Relationship Id="rId286" Type="http://schemas.openxmlformats.org/officeDocument/2006/relationships/image" Target="../media/image942.png"/><Relationship Id="rId451" Type="http://schemas.openxmlformats.org/officeDocument/2006/relationships/customXml" Target="../ink/ink1369.xml"/><Relationship Id="rId493" Type="http://schemas.openxmlformats.org/officeDocument/2006/relationships/image" Target="../media/image1044.png"/><Relationship Id="rId507" Type="http://schemas.openxmlformats.org/officeDocument/2006/relationships/image" Target="../media/image1051.png"/><Relationship Id="rId549" Type="http://schemas.openxmlformats.org/officeDocument/2006/relationships/image" Target="../media/image1072.png"/><Relationship Id="rId714" Type="http://schemas.openxmlformats.org/officeDocument/2006/relationships/image" Target="../media/image1154.png"/><Relationship Id="rId50" Type="http://schemas.openxmlformats.org/officeDocument/2006/relationships/customXml" Target="../ink/ink1168.xml"/><Relationship Id="rId104" Type="http://schemas.openxmlformats.org/officeDocument/2006/relationships/image" Target="../media/image8510.png"/><Relationship Id="rId146" Type="http://schemas.openxmlformats.org/officeDocument/2006/relationships/image" Target="../media/image8720.png"/><Relationship Id="rId188" Type="http://schemas.openxmlformats.org/officeDocument/2006/relationships/image" Target="../media/image8930.png"/><Relationship Id="rId311" Type="http://schemas.openxmlformats.org/officeDocument/2006/relationships/customXml" Target="../ink/ink1299.xml"/><Relationship Id="rId353" Type="http://schemas.openxmlformats.org/officeDocument/2006/relationships/customXml" Target="../ink/ink1320.xml"/><Relationship Id="rId395" Type="http://schemas.openxmlformats.org/officeDocument/2006/relationships/customXml" Target="../ink/ink1341.xml"/><Relationship Id="rId409" Type="http://schemas.openxmlformats.org/officeDocument/2006/relationships/customXml" Target="../ink/ink1348.xml"/><Relationship Id="rId560" Type="http://schemas.openxmlformats.org/officeDocument/2006/relationships/customXml" Target="../ink/ink1424.xml"/><Relationship Id="rId92" Type="http://schemas.openxmlformats.org/officeDocument/2006/relationships/customXml" Target="../ink/ink1189.xml"/><Relationship Id="rId213" Type="http://schemas.openxmlformats.org/officeDocument/2006/relationships/customXml" Target="../ink/ink1250.xml"/><Relationship Id="rId420" Type="http://schemas.openxmlformats.org/officeDocument/2006/relationships/image" Target="../media/image1009.png"/><Relationship Id="rId616" Type="http://schemas.openxmlformats.org/officeDocument/2006/relationships/customXml" Target="../ink/ink1452.xml"/><Relationship Id="rId658" Type="http://schemas.openxmlformats.org/officeDocument/2006/relationships/image" Target="../media/image1126.png"/><Relationship Id="rId255" Type="http://schemas.openxmlformats.org/officeDocument/2006/relationships/customXml" Target="../ink/ink1271.xml"/><Relationship Id="rId297" Type="http://schemas.openxmlformats.org/officeDocument/2006/relationships/customXml" Target="../ink/ink1292.xml"/><Relationship Id="rId462" Type="http://schemas.openxmlformats.org/officeDocument/2006/relationships/image" Target="../media/image1030.png"/><Relationship Id="rId518" Type="http://schemas.openxmlformats.org/officeDocument/2006/relationships/customXml" Target="../ink/ink1403.xml"/><Relationship Id="rId725" Type="http://schemas.openxmlformats.org/officeDocument/2006/relationships/customXml" Target="../ink/ink1507.xml"/><Relationship Id="rId115" Type="http://schemas.openxmlformats.org/officeDocument/2006/relationships/customXml" Target="../ink/ink1201.xml"/><Relationship Id="rId157" Type="http://schemas.openxmlformats.org/officeDocument/2006/relationships/customXml" Target="../ink/ink1222.xml"/><Relationship Id="rId322" Type="http://schemas.openxmlformats.org/officeDocument/2006/relationships/image" Target="../media/image960.png"/><Relationship Id="rId364" Type="http://schemas.openxmlformats.org/officeDocument/2006/relationships/image" Target="../media/image981.png"/><Relationship Id="rId61" Type="http://schemas.openxmlformats.org/officeDocument/2006/relationships/image" Target="../media/image8310.png"/><Relationship Id="rId199" Type="http://schemas.openxmlformats.org/officeDocument/2006/relationships/customXml" Target="../ink/ink1243.xml"/><Relationship Id="rId571" Type="http://schemas.openxmlformats.org/officeDocument/2006/relationships/image" Target="../media/image1083.png"/><Relationship Id="rId627" Type="http://schemas.openxmlformats.org/officeDocument/2006/relationships/image" Target="../media/image1111.png"/><Relationship Id="rId669" Type="http://schemas.openxmlformats.org/officeDocument/2006/relationships/customXml" Target="../ink/ink1479.xml"/><Relationship Id="rId19" Type="http://schemas.openxmlformats.org/officeDocument/2006/relationships/image" Target="../media/image8100.png"/><Relationship Id="rId224" Type="http://schemas.openxmlformats.org/officeDocument/2006/relationships/image" Target="../media/image9110.png"/><Relationship Id="rId266" Type="http://schemas.openxmlformats.org/officeDocument/2006/relationships/image" Target="../media/image932.png"/><Relationship Id="rId431" Type="http://schemas.openxmlformats.org/officeDocument/2006/relationships/customXml" Target="../ink/ink1359.xml"/><Relationship Id="rId473" Type="http://schemas.openxmlformats.org/officeDocument/2006/relationships/customXml" Target="../ink/ink1380.xml"/><Relationship Id="rId529" Type="http://schemas.openxmlformats.org/officeDocument/2006/relationships/image" Target="../media/image1062.png"/><Relationship Id="rId680" Type="http://schemas.openxmlformats.org/officeDocument/2006/relationships/image" Target="../media/image1137.png"/><Relationship Id="rId30" Type="http://schemas.openxmlformats.org/officeDocument/2006/relationships/customXml" Target="../ink/ink1158.xml"/><Relationship Id="rId126" Type="http://schemas.openxmlformats.org/officeDocument/2006/relationships/image" Target="../media/image8620.png"/><Relationship Id="rId168" Type="http://schemas.openxmlformats.org/officeDocument/2006/relationships/image" Target="../media/image8830.png"/><Relationship Id="rId333" Type="http://schemas.openxmlformats.org/officeDocument/2006/relationships/customXml" Target="../ink/ink1310.xml"/><Relationship Id="rId540" Type="http://schemas.openxmlformats.org/officeDocument/2006/relationships/customXml" Target="../ink/ink1414.xml"/><Relationship Id="rId72" Type="http://schemas.openxmlformats.org/officeDocument/2006/relationships/customXml" Target="../ink/ink1179.xml"/><Relationship Id="rId375" Type="http://schemas.openxmlformats.org/officeDocument/2006/relationships/customXml" Target="../ink/ink1331.xml"/><Relationship Id="rId582" Type="http://schemas.openxmlformats.org/officeDocument/2006/relationships/customXml" Target="../ink/ink1435.xml"/><Relationship Id="rId638" Type="http://schemas.openxmlformats.org/officeDocument/2006/relationships/customXml" Target="../ink/ink1463.xml"/><Relationship Id="rId3" Type="http://schemas.openxmlformats.org/officeDocument/2006/relationships/image" Target="../media/image8020.png"/><Relationship Id="rId235" Type="http://schemas.openxmlformats.org/officeDocument/2006/relationships/customXml" Target="../ink/ink1261.xml"/><Relationship Id="rId277" Type="http://schemas.openxmlformats.org/officeDocument/2006/relationships/customXml" Target="../ink/ink1282.xml"/><Relationship Id="rId400" Type="http://schemas.openxmlformats.org/officeDocument/2006/relationships/image" Target="../media/image999.png"/><Relationship Id="rId442" Type="http://schemas.openxmlformats.org/officeDocument/2006/relationships/image" Target="../media/image1020.png"/><Relationship Id="rId484" Type="http://schemas.openxmlformats.org/officeDocument/2006/relationships/image" Target="../media/image1040.png"/><Relationship Id="rId705" Type="http://schemas.openxmlformats.org/officeDocument/2006/relationships/customXml" Target="../ink/ink1497.xml"/><Relationship Id="rId137" Type="http://schemas.openxmlformats.org/officeDocument/2006/relationships/customXml" Target="../ink/ink1212.xml"/><Relationship Id="rId302" Type="http://schemas.openxmlformats.org/officeDocument/2006/relationships/image" Target="../media/image950.png"/><Relationship Id="rId344" Type="http://schemas.openxmlformats.org/officeDocument/2006/relationships/image" Target="../media/image971.png"/><Relationship Id="rId691" Type="http://schemas.openxmlformats.org/officeDocument/2006/relationships/customXml" Target="../ink/ink1490.xml"/><Relationship Id="rId41" Type="http://schemas.openxmlformats.org/officeDocument/2006/relationships/image" Target="../media/image8210.png"/><Relationship Id="rId83" Type="http://schemas.openxmlformats.org/officeDocument/2006/relationships/image" Target="../media/image8420.png"/><Relationship Id="rId179" Type="http://schemas.openxmlformats.org/officeDocument/2006/relationships/customXml" Target="../ink/ink1233.xml"/><Relationship Id="rId386" Type="http://schemas.openxmlformats.org/officeDocument/2006/relationships/image" Target="../media/image992.png"/><Relationship Id="rId551" Type="http://schemas.openxmlformats.org/officeDocument/2006/relationships/image" Target="../media/image1073.png"/><Relationship Id="rId593" Type="http://schemas.openxmlformats.org/officeDocument/2006/relationships/image" Target="../media/image1094.png"/><Relationship Id="rId607" Type="http://schemas.openxmlformats.org/officeDocument/2006/relationships/image" Target="../media/image1101.png"/><Relationship Id="rId649" Type="http://schemas.openxmlformats.org/officeDocument/2006/relationships/customXml" Target="../ink/ink1469.xml"/><Relationship Id="rId190" Type="http://schemas.openxmlformats.org/officeDocument/2006/relationships/image" Target="../media/image8940.png"/><Relationship Id="rId204" Type="http://schemas.openxmlformats.org/officeDocument/2006/relationships/image" Target="../media/image9010.png"/><Relationship Id="rId246" Type="http://schemas.openxmlformats.org/officeDocument/2006/relationships/image" Target="../media/image9220.png"/><Relationship Id="rId288" Type="http://schemas.openxmlformats.org/officeDocument/2006/relationships/image" Target="../media/image943.png"/><Relationship Id="rId411" Type="http://schemas.openxmlformats.org/officeDocument/2006/relationships/customXml" Target="../ink/ink1349.xml"/><Relationship Id="rId453" Type="http://schemas.openxmlformats.org/officeDocument/2006/relationships/customXml" Target="../ink/ink1370.xml"/><Relationship Id="rId509" Type="http://schemas.openxmlformats.org/officeDocument/2006/relationships/image" Target="../media/image1052.png"/><Relationship Id="rId660" Type="http://schemas.openxmlformats.org/officeDocument/2006/relationships/image" Target="../media/image1127.png"/><Relationship Id="rId106" Type="http://schemas.openxmlformats.org/officeDocument/2006/relationships/image" Target="../media/image8520.png"/><Relationship Id="rId313" Type="http://schemas.openxmlformats.org/officeDocument/2006/relationships/customXml" Target="../ink/ink1300.xml"/><Relationship Id="rId495" Type="http://schemas.openxmlformats.org/officeDocument/2006/relationships/image" Target="../media/image1045.png"/><Relationship Id="rId716" Type="http://schemas.openxmlformats.org/officeDocument/2006/relationships/image" Target="../media/image1155.png"/><Relationship Id="rId10" Type="http://schemas.openxmlformats.org/officeDocument/2006/relationships/customXml" Target="../ink/ink1148.xml"/><Relationship Id="rId52" Type="http://schemas.openxmlformats.org/officeDocument/2006/relationships/customXml" Target="../ink/ink1169.xml"/><Relationship Id="rId94" Type="http://schemas.openxmlformats.org/officeDocument/2006/relationships/customXml" Target="../ink/ink1190.xml"/><Relationship Id="rId148" Type="http://schemas.openxmlformats.org/officeDocument/2006/relationships/image" Target="../media/image8730.png"/><Relationship Id="rId355" Type="http://schemas.openxmlformats.org/officeDocument/2006/relationships/customXml" Target="../ink/ink1321.xml"/><Relationship Id="rId397" Type="http://schemas.openxmlformats.org/officeDocument/2006/relationships/customXml" Target="../ink/ink1342.xml"/><Relationship Id="rId520" Type="http://schemas.openxmlformats.org/officeDocument/2006/relationships/customXml" Target="../ink/ink1404.xml"/><Relationship Id="rId562" Type="http://schemas.openxmlformats.org/officeDocument/2006/relationships/customXml" Target="../ink/ink1425.xml"/><Relationship Id="rId618" Type="http://schemas.openxmlformats.org/officeDocument/2006/relationships/customXml" Target="../ink/ink1453.xml"/><Relationship Id="rId215" Type="http://schemas.openxmlformats.org/officeDocument/2006/relationships/customXml" Target="../ink/ink1251.xml"/><Relationship Id="rId257" Type="http://schemas.openxmlformats.org/officeDocument/2006/relationships/customXml" Target="../ink/ink1272.xml"/><Relationship Id="rId422" Type="http://schemas.openxmlformats.org/officeDocument/2006/relationships/image" Target="../media/image1010.png"/><Relationship Id="rId464" Type="http://schemas.openxmlformats.org/officeDocument/2006/relationships/image" Target="../media/image1031.png"/><Relationship Id="rId299" Type="http://schemas.openxmlformats.org/officeDocument/2006/relationships/customXml" Target="../ink/ink1293.xml"/><Relationship Id="rId727" Type="http://schemas.openxmlformats.org/officeDocument/2006/relationships/image" Target="../media/image1160.png"/><Relationship Id="rId63" Type="http://schemas.openxmlformats.org/officeDocument/2006/relationships/image" Target="../media/image8320.png"/><Relationship Id="rId159" Type="http://schemas.openxmlformats.org/officeDocument/2006/relationships/customXml" Target="../ink/ink1223.xml"/><Relationship Id="rId366" Type="http://schemas.openxmlformats.org/officeDocument/2006/relationships/image" Target="../media/image982.png"/><Relationship Id="rId573" Type="http://schemas.openxmlformats.org/officeDocument/2006/relationships/image" Target="../media/image1084.png"/><Relationship Id="rId226" Type="http://schemas.openxmlformats.org/officeDocument/2006/relationships/image" Target="../media/image9120.png"/><Relationship Id="rId433" Type="http://schemas.openxmlformats.org/officeDocument/2006/relationships/customXml" Target="../ink/ink1360.xml"/><Relationship Id="rId640" Type="http://schemas.openxmlformats.org/officeDocument/2006/relationships/customXml" Target="../ink/ink1464.xml"/><Relationship Id="rId74" Type="http://schemas.openxmlformats.org/officeDocument/2006/relationships/customXml" Target="../ink/ink1180.xml"/><Relationship Id="rId377" Type="http://schemas.openxmlformats.org/officeDocument/2006/relationships/customXml" Target="../ink/ink1332.xml"/><Relationship Id="rId500" Type="http://schemas.openxmlformats.org/officeDocument/2006/relationships/customXml" Target="../ink/ink1394.xml"/><Relationship Id="rId584" Type="http://schemas.openxmlformats.org/officeDocument/2006/relationships/customXml" Target="../ink/ink1436.xml"/><Relationship Id="rId5" Type="http://schemas.openxmlformats.org/officeDocument/2006/relationships/image" Target="../media/image8030.png"/><Relationship Id="rId237" Type="http://schemas.openxmlformats.org/officeDocument/2006/relationships/customXml" Target="../ink/ink1262.xml"/><Relationship Id="rId444" Type="http://schemas.openxmlformats.org/officeDocument/2006/relationships/image" Target="../media/image1021.png"/><Relationship Id="rId651" Type="http://schemas.openxmlformats.org/officeDocument/2006/relationships/customXml" Target="../ink/ink1470.xml"/><Relationship Id="rId290" Type="http://schemas.openxmlformats.org/officeDocument/2006/relationships/image" Target="../media/image944.png"/><Relationship Id="rId304" Type="http://schemas.openxmlformats.org/officeDocument/2006/relationships/image" Target="../media/image951.png"/><Relationship Id="rId388" Type="http://schemas.openxmlformats.org/officeDocument/2006/relationships/image" Target="../media/image993.png"/><Relationship Id="rId511" Type="http://schemas.openxmlformats.org/officeDocument/2006/relationships/image" Target="../media/image1053.png"/><Relationship Id="rId609" Type="http://schemas.openxmlformats.org/officeDocument/2006/relationships/image" Target="../media/image1102.png"/><Relationship Id="rId85" Type="http://schemas.openxmlformats.org/officeDocument/2006/relationships/image" Target="../media/image8430.png"/><Relationship Id="rId150" Type="http://schemas.openxmlformats.org/officeDocument/2006/relationships/image" Target="../media/image8740.png"/><Relationship Id="rId595" Type="http://schemas.openxmlformats.org/officeDocument/2006/relationships/image" Target="../media/image1095.png"/><Relationship Id="rId248" Type="http://schemas.openxmlformats.org/officeDocument/2006/relationships/image" Target="../media/image923.png"/><Relationship Id="rId455" Type="http://schemas.openxmlformats.org/officeDocument/2006/relationships/customXml" Target="../ink/ink1371.xml"/><Relationship Id="rId662" Type="http://schemas.openxmlformats.org/officeDocument/2006/relationships/image" Target="../media/image1128.png"/><Relationship Id="rId12" Type="http://schemas.openxmlformats.org/officeDocument/2006/relationships/customXml" Target="../ink/ink1149.xml"/><Relationship Id="rId108" Type="http://schemas.openxmlformats.org/officeDocument/2006/relationships/image" Target="../media/image8530.png"/><Relationship Id="rId315" Type="http://schemas.openxmlformats.org/officeDocument/2006/relationships/customXml" Target="../ink/ink1301.xml"/><Relationship Id="rId522" Type="http://schemas.openxmlformats.org/officeDocument/2006/relationships/customXml" Target="../ink/ink1405.xml"/><Relationship Id="rId96" Type="http://schemas.openxmlformats.org/officeDocument/2006/relationships/customXml" Target="../ink/ink1191.xml"/><Relationship Id="rId161" Type="http://schemas.openxmlformats.org/officeDocument/2006/relationships/customXml" Target="../ink/ink1224.xml"/><Relationship Id="rId399" Type="http://schemas.openxmlformats.org/officeDocument/2006/relationships/customXml" Target="../ink/ink1343.xml"/><Relationship Id="rId259" Type="http://schemas.openxmlformats.org/officeDocument/2006/relationships/customXml" Target="../ink/ink1273.xml"/><Relationship Id="rId466" Type="http://schemas.openxmlformats.org/officeDocument/2006/relationships/image" Target="../media/image1032.png"/><Relationship Id="rId673" Type="http://schemas.openxmlformats.org/officeDocument/2006/relationships/customXml" Target="../ink/ink1481.xml"/><Relationship Id="rId23" Type="http://schemas.openxmlformats.org/officeDocument/2006/relationships/image" Target="../media/image8120.png"/><Relationship Id="rId119" Type="http://schemas.openxmlformats.org/officeDocument/2006/relationships/customXml" Target="../ink/ink1203.xml"/><Relationship Id="rId326" Type="http://schemas.openxmlformats.org/officeDocument/2006/relationships/image" Target="../media/image962.png"/><Relationship Id="rId533" Type="http://schemas.openxmlformats.org/officeDocument/2006/relationships/image" Target="../media/image1064.png"/><Relationship Id="rId172" Type="http://schemas.openxmlformats.org/officeDocument/2006/relationships/image" Target="../media/image8850.png"/><Relationship Id="rId477" Type="http://schemas.openxmlformats.org/officeDocument/2006/relationships/customXml" Target="../ink/ink1382.xml"/><Relationship Id="rId600" Type="http://schemas.openxmlformats.org/officeDocument/2006/relationships/customXml" Target="../ink/ink1444.xml"/><Relationship Id="rId684" Type="http://schemas.openxmlformats.org/officeDocument/2006/relationships/image" Target="../media/image1139.png"/><Relationship Id="rId337" Type="http://schemas.openxmlformats.org/officeDocument/2006/relationships/customXml" Target="../ink/ink1312.xml"/><Relationship Id="rId34" Type="http://schemas.openxmlformats.org/officeDocument/2006/relationships/customXml" Target="../ink/ink1160.xml"/><Relationship Id="rId544" Type="http://schemas.openxmlformats.org/officeDocument/2006/relationships/customXml" Target="../ink/ink1416.xml"/><Relationship Id="rId183" Type="http://schemas.openxmlformats.org/officeDocument/2006/relationships/customXml" Target="../ink/ink1235.xml"/><Relationship Id="rId390" Type="http://schemas.openxmlformats.org/officeDocument/2006/relationships/image" Target="../media/image994.png"/><Relationship Id="rId404" Type="http://schemas.openxmlformats.org/officeDocument/2006/relationships/image" Target="../media/image1001.png"/><Relationship Id="rId611" Type="http://schemas.openxmlformats.org/officeDocument/2006/relationships/image" Target="../media/image1103.png"/><Relationship Id="rId250" Type="http://schemas.openxmlformats.org/officeDocument/2006/relationships/image" Target="../media/image924.png"/><Relationship Id="rId488" Type="http://schemas.openxmlformats.org/officeDocument/2006/relationships/customXml" Target="../ink/ink1388.xml"/><Relationship Id="rId695" Type="http://schemas.openxmlformats.org/officeDocument/2006/relationships/customXml" Target="../ink/ink1492.xml"/><Relationship Id="rId709" Type="http://schemas.openxmlformats.org/officeDocument/2006/relationships/customXml" Target="../ink/ink1499.xml"/><Relationship Id="rId45" Type="http://schemas.openxmlformats.org/officeDocument/2006/relationships/image" Target="../media/image8230.png"/><Relationship Id="rId110" Type="http://schemas.openxmlformats.org/officeDocument/2006/relationships/image" Target="../media/image8540.png"/><Relationship Id="rId348" Type="http://schemas.openxmlformats.org/officeDocument/2006/relationships/image" Target="../media/image973.png"/><Relationship Id="rId555" Type="http://schemas.openxmlformats.org/officeDocument/2006/relationships/image" Target="../media/image1075.png"/><Relationship Id="rId194" Type="http://schemas.openxmlformats.org/officeDocument/2006/relationships/image" Target="../media/image8960.png"/><Relationship Id="rId208" Type="http://schemas.openxmlformats.org/officeDocument/2006/relationships/image" Target="../media/image9030.png"/><Relationship Id="rId415" Type="http://schemas.openxmlformats.org/officeDocument/2006/relationships/customXml" Target="../ink/ink1351.xml"/><Relationship Id="rId622" Type="http://schemas.openxmlformats.org/officeDocument/2006/relationships/customXml" Target="../ink/ink1455.xml"/><Relationship Id="rId261" Type="http://schemas.openxmlformats.org/officeDocument/2006/relationships/customXml" Target="../ink/ink1274.xml"/><Relationship Id="rId499" Type="http://schemas.openxmlformats.org/officeDocument/2006/relationships/image" Target="../media/image1047.png"/><Relationship Id="rId56" Type="http://schemas.openxmlformats.org/officeDocument/2006/relationships/customXml" Target="../ink/ink1171.xml"/><Relationship Id="rId359" Type="http://schemas.openxmlformats.org/officeDocument/2006/relationships/customXml" Target="../ink/ink1323.xml"/><Relationship Id="rId566" Type="http://schemas.openxmlformats.org/officeDocument/2006/relationships/customXml" Target="../ink/ink1427.xml"/><Relationship Id="rId121" Type="http://schemas.openxmlformats.org/officeDocument/2006/relationships/customXml" Target="../ink/ink1204.xml"/><Relationship Id="rId219" Type="http://schemas.openxmlformats.org/officeDocument/2006/relationships/customXml" Target="../ink/ink1253.xml"/><Relationship Id="rId426" Type="http://schemas.openxmlformats.org/officeDocument/2006/relationships/image" Target="../media/image1012.png"/><Relationship Id="rId633" Type="http://schemas.openxmlformats.org/officeDocument/2006/relationships/image" Target="../media/image1114.png"/><Relationship Id="rId67" Type="http://schemas.openxmlformats.org/officeDocument/2006/relationships/image" Target="../media/image8340.png"/><Relationship Id="rId272" Type="http://schemas.openxmlformats.org/officeDocument/2006/relationships/image" Target="../media/image935.png"/><Relationship Id="rId577" Type="http://schemas.openxmlformats.org/officeDocument/2006/relationships/image" Target="../media/image1086.png"/><Relationship Id="rId700" Type="http://schemas.openxmlformats.org/officeDocument/2006/relationships/image" Target="../media/image1147.png"/><Relationship Id="rId132" Type="http://schemas.openxmlformats.org/officeDocument/2006/relationships/image" Target="../media/image8650.png"/><Relationship Id="rId437" Type="http://schemas.openxmlformats.org/officeDocument/2006/relationships/customXml" Target="../ink/ink1362.xml"/><Relationship Id="rId644" Type="http://schemas.openxmlformats.org/officeDocument/2006/relationships/customXml" Target="../ink/ink1466.xml"/><Relationship Id="rId283" Type="http://schemas.openxmlformats.org/officeDocument/2006/relationships/customXml" Target="../ink/ink1285.xml"/><Relationship Id="rId490" Type="http://schemas.openxmlformats.org/officeDocument/2006/relationships/customXml" Target="../ink/ink1389.xml"/><Relationship Id="rId504" Type="http://schemas.openxmlformats.org/officeDocument/2006/relationships/customXml" Target="../ink/ink1396.xml"/><Relationship Id="rId711" Type="http://schemas.openxmlformats.org/officeDocument/2006/relationships/customXml" Target="../ink/ink1500.xml"/><Relationship Id="rId78" Type="http://schemas.openxmlformats.org/officeDocument/2006/relationships/customXml" Target="../ink/ink1182.xml"/><Relationship Id="rId143" Type="http://schemas.openxmlformats.org/officeDocument/2006/relationships/customXml" Target="../ink/ink1215.xml"/><Relationship Id="rId350" Type="http://schemas.openxmlformats.org/officeDocument/2006/relationships/image" Target="../media/image974.png"/><Relationship Id="rId588" Type="http://schemas.openxmlformats.org/officeDocument/2006/relationships/customXml" Target="../ink/ink1438.xml"/><Relationship Id="rId9" Type="http://schemas.openxmlformats.org/officeDocument/2006/relationships/image" Target="../media/image8050.png"/><Relationship Id="rId210" Type="http://schemas.openxmlformats.org/officeDocument/2006/relationships/image" Target="../media/image9040.png"/><Relationship Id="rId448" Type="http://schemas.openxmlformats.org/officeDocument/2006/relationships/image" Target="../media/image1023.png"/><Relationship Id="rId655" Type="http://schemas.openxmlformats.org/officeDocument/2006/relationships/customXml" Target="../ink/ink1472.xml"/><Relationship Id="rId294" Type="http://schemas.openxmlformats.org/officeDocument/2006/relationships/image" Target="../media/image946.png"/><Relationship Id="rId308" Type="http://schemas.openxmlformats.org/officeDocument/2006/relationships/image" Target="../media/image953.png"/><Relationship Id="rId515" Type="http://schemas.openxmlformats.org/officeDocument/2006/relationships/image" Target="../media/image1055.png"/><Relationship Id="rId722" Type="http://schemas.openxmlformats.org/officeDocument/2006/relationships/image" Target="../media/image1158.png"/><Relationship Id="rId89" Type="http://schemas.openxmlformats.org/officeDocument/2006/relationships/image" Target="../media/image8450.png"/><Relationship Id="rId154" Type="http://schemas.openxmlformats.org/officeDocument/2006/relationships/image" Target="../media/image8760.png"/><Relationship Id="rId361" Type="http://schemas.openxmlformats.org/officeDocument/2006/relationships/customXml" Target="../ink/ink1324.xml"/><Relationship Id="rId599" Type="http://schemas.openxmlformats.org/officeDocument/2006/relationships/image" Target="../media/image1097.png"/><Relationship Id="rId459" Type="http://schemas.openxmlformats.org/officeDocument/2006/relationships/customXml" Target="../ink/ink1373.xml"/><Relationship Id="rId666" Type="http://schemas.openxmlformats.org/officeDocument/2006/relationships/image" Target="../media/image1130.png"/><Relationship Id="rId16" Type="http://schemas.openxmlformats.org/officeDocument/2006/relationships/customXml" Target="../ink/ink1151.xml"/><Relationship Id="rId221" Type="http://schemas.openxmlformats.org/officeDocument/2006/relationships/customXml" Target="../ink/ink1254.xml"/><Relationship Id="rId319" Type="http://schemas.openxmlformats.org/officeDocument/2006/relationships/customXml" Target="../ink/ink1303.xml"/><Relationship Id="rId526" Type="http://schemas.openxmlformats.org/officeDocument/2006/relationships/customXml" Target="../ink/ink1407.xml"/><Relationship Id="rId165" Type="http://schemas.openxmlformats.org/officeDocument/2006/relationships/customXml" Target="../ink/ink1226.xml"/><Relationship Id="rId372" Type="http://schemas.openxmlformats.org/officeDocument/2006/relationships/image" Target="../media/image985.png"/><Relationship Id="rId677" Type="http://schemas.openxmlformats.org/officeDocument/2006/relationships/customXml" Target="../ink/ink1483.xml"/><Relationship Id="rId232" Type="http://schemas.openxmlformats.org/officeDocument/2006/relationships/image" Target="../media/image9150.png"/><Relationship Id="rId27" Type="http://schemas.openxmlformats.org/officeDocument/2006/relationships/image" Target="../media/image8140.png"/><Relationship Id="rId537" Type="http://schemas.openxmlformats.org/officeDocument/2006/relationships/image" Target="../media/image1066.png"/><Relationship Id="rId80" Type="http://schemas.openxmlformats.org/officeDocument/2006/relationships/customXml" Target="../ink/ink1183.xml"/><Relationship Id="rId176" Type="http://schemas.openxmlformats.org/officeDocument/2006/relationships/image" Target="../media/image8870.png"/><Relationship Id="rId383" Type="http://schemas.openxmlformats.org/officeDocument/2006/relationships/customXml" Target="../ink/ink1335.xml"/><Relationship Id="rId590" Type="http://schemas.openxmlformats.org/officeDocument/2006/relationships/customXml" Target="../ink/ink1439.xml"/><Relationship Id="rId604" Type="http://schemas.openxmlformats.org/officeDocument/2006/relationships/customXml" Target="../ink/ink1446.xml"/><Relationship Id="rId243" Type="http://schemas.openxmlformats.org/officeDocument/2006/relationships/customXml" Target="../ink/ink1265.xml"/><Relationship Id="rId450" Type="http://schemas.openxmlformats.org/officeDocument/2006/relationships/image" Target="../media/image1024.png"/><Relationship Id="rId688" Type="http://schemas.openxmlformats.org/officeDocument/2006/relationships/image" Target="../media/image1141.png"/><Relationship Id="rId38" Type="http://schemas.openxmlformats.org/officeDocument/2006/relationships/customXml" Target="../ink/ink1162.xml"/><Relationship Id="rId103" Type="http://schemas.openxmlformats.org/officeDocument/2006/relationships/customXml" Target="../ink/ink1195.xml"/><Relationship Id="rId310" Type="http://schemas.openxmlformats.org/officeDocument/2006/relationships/image" Target="../media/image954.png"/><Relationship Id="rId548" Type="http://schemas.openxmlformats.org/officeDocument/2006/relationships/customXml" Target="../ink/ink1418.xml"/><Relationship Id="rId91" Type="http://schemas.openxmlformats.org/officeDocument/2006/relationships/image" Target="../media/image8460.png"/><Relationship Id="rId187" Type="http://schemas.openxmlformats.org/officeDocument/2006/relationships/customXml" Target="../ink/ink1237.xml"/><Relationship Id="rId394" Type="http://schemas.openxmlformats.org/officeDocument/2006/relationships/image" Target="../media/image996.png"/><Relationship Id="rId408" Type="http://schemas.openxmlformats.org/officeDocument/2006/relationships/image" Target="../media/image1003.png"/><Relationship Id="rId615" Type="http://schemas.openxmlformats.org/officeDocument/2006/relationships/image" Target="../media/image1105.png"/><Relationship Id="rId254" Type="http://schemas.openxmlformats.org/officeDocument/2006/relationships/image" Target="../media/image926.png"/><Relationship Id="rId699" Type="http://schemas.openxmlformats.org/officeDocument/2006/relationships/customXml" Target="../ink/ink1494.xml"/><Relationship Id="rId49" Type="http://schemas.openxmlformats.org/officeDocument/2006/relationships/image" Target="../media/image8250.png"/><Relationship Id="rId114" Type="http://schemas.openxmlformats.org/officeDocument/2006/relationships/image" Target="../media/image8560.png"/><Relationship Id="rId461" Type="http://schemas.openxmlformats.org/officeDocument/2006/relationships/customXml" Target="../ink/ink1374.xml"/><Relationship Id="rId559" Type="http://schemas.openxmlformats.org/officeDocument/2006/relationships/image" Target="../media/image1077.png"/><Relationship Id="rId198" Type="http://schemas.openxmlformats.org/officeDocument/2006/relationships/image" Target="../media/image8980.png"/><Relationship Id="rId321" Type="http://schemas.openxmlformats.org/officeDocument/2006/relationships/customXml" Target="../ink/ink1304.xml"/><Relationship Id="rId419" Type="http://schemas.openxmlformats.org/officeDocument/2006/relationships/customXml" Target="../ink/ink1353.xml"/><Relationship Id="rId626" Type="http://schemas.openxmlformats.org/officeDocument/2006/relationships/customXml" Target="../ink/ink1457.xml"/><Relationship Id="rId265" Type="http://schemas.openxmlformats.org/officeDocument/2006/relationships/customXml" Target="../ink/ink1276.xml"/><Relationship Id="rId472" Type="http://schemas.openxmlformats.org/officeDocument/2006/relationships/image" Target="../media/image1034.png"/><Relationship Id="rId125" Type="http://schemas.openxmlformats.org/officeDocument/2006/relationships/customXml" Target="../ink/ink1206.xml"/><Relationship Id="rId332" Type="http://schemas.openxmlformats.org/officeDocument/2006/relationships/image" Target="../media/image965.png"/><Relationship Id="rId637" Type="http://schemas.openxmlformats.org/officeDocument/2006/relationships/image" Target="../media/image1116.png"/><Relationship Id="rId276" Type="http://schemas.openxmlformats.org/officeDocument/2006/relationships/image" Target="../media/image937.png"/><Relationship Id="rId483" Type="http://schemas.openxmlformats.org/officeDocument/2006/relationships/customXml" Target="../ink/ink1385.xml"/><Relationship Id="rId690" Type="http://schemas.openxmlformats.org/officeDocument/2006/relationships/image" Target="../media/image1142.png"/><Relationship Id="rId704" Type="http://schemas.openxmlformats.org/officeDocument/2006/relationships/image" Target="../media/image1149.png"/><Relationship Id="rId40" Type="http://schemas.openxmlformats.org/officeDocument/2006/relationships/customXml" Target="../ink/ink1163.xml"/><Relationship Id="rId136" Type="http://schemas.openxmlformats.org/officeDocument/2006/relationships/image" Target="../media/image8670.png"/><Relationship Id="rId343" Type="http://schemas.openxmlformats.org/officeDocument/2006/relationships/customXml" Target="../ink/ink1315.xml"/><Relationship Id="rId550" Type="http://schemas.openxmlformats.org/officeDocument/2006/relationships/customXml" Target="../ink/ink1419.xml"/><Relationship Id="rId203" Type="http://schemas.openxmlformats.org/officeDocument/2006/relationships/customXml" Target="../ink/ink1245.xml"/><Relationship Id="rId648" Type="http://schemas.openxmlformats.org/officeDocument/2006/relationships/image" Target="../media/image1121.png"/><Relationship Id="rId287" Type="http://schemas.openxmlformats.org/officeDocument/2006/relationships/customXml" Target="../ink/ink1287.xml"/><Relationship Id="rId410" Type="http://schemas.openxmlformats.org/officeDocument/2006/relationships/image" Target="../media/image1004.png"/><Relationship Id="rId494" Type="http://schemas.openxmlformats.org/officeDocument/2006/relationships/customXml" Target="../ink/ink1391.xml"/><Relationship Id="rId508" Type="http://schemas.openxmlformats.org/officeDocument/2006/relationships/customXml" Target="../ink/ink1398.xml"/><Relationship Id="rId715" Type="http://schemas.openxmlformats.org/officeDocument/2006/relationships/customXml" Target="../ink/ink1502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20.png"/><Relationship Id="rId299" Type="http://schemas.openxmlformats.org/officeDocument/2006/relationships/image" Target="../media/image1311.png"/><Relationship Id="rId21" Type="http://schemas.openxmlformats.org/officeDocument/2006/relationships/image" Target="../media/image1172.png"/><Relationship Id="rId63" Type="http://schemas.openxmlformats.org/officeDocument/2006/relationships/image" Target="../media/image1193.png"/><Relationship Id="rId159" Type="http://schemas.openxmlformats.org/officeDocument/2006/relationships/image" Target="../media/image1241.png"/><Relationship Id="rId324" Type="http://schemas.openxmlformats.org/officeDocument/2006/relationships/customXml" Target="../ink/ink1672.xml"/><Relationship Id="rId366" Type="http://schemas.openxmlformats.org/officeDocument/2006/relationships/customXml" Target="../ink/ink1693.xml"/><Relationship Id="rId170" Type="http://schemas.openxmlformats.org/officeDocument/2006/relationships/customXml" Target="../ink/ink1595.xml"/><Relationship Id="rId226" Type="http://schemas.openxmlformats.org/officeDocument/2006/relationships/customXml" Target="../ink/ink1623.xml"/><Relationship Id="rId268" Type="http://schemas.openxmlformats.org/officeDocument/2006/relationships/customXml" Target="../ink/ink1644.xml"/><Relationship Id="rId32" Type="http://schemas.openxmlformats.org/officeDocument/2006/relationships/customXml" Target="../ink/ink1526.xml"/><Relationship Id="rId74" Type="http://schemas.openxmlformats.org/officeDocument/2006/relationships/customXml" Target="../ink/ink1547.xml"/><Relationship Id="rId128" Type="http://schemas.openxmlformats.org/officeDocument/2006/relationships/customXml" Target="../ink/ink1574.xml"/><Relationship Id="rId335" Type="http://schemas.openxmlformats.org/officeDocument/2006/relationships/image" Target="../media/image1329.png"/><Relationship Id="rId5" Type="http://schemas.openxmlformats.org/officeDocument/2006/relationships/image" Target="../media/image1164.png"/><Relationship Id="rId181" Type="http://schemas.openxmlformats.org/officeDocument/2006/relationships/image" Target="../media/image1252.png"/><Relationship Id="rId237" Type="http://schemas.openxmlformats.org/officeDocument/2006/relationships/image" Target="../media/image1280.png"/><Relationship Id="rId279" Type="http://schemas.openxmlformats.org/officeDocument/2006/relationships/image" Target="../media/image1301.png"/><Relationship Id="rId43" Type="http://schemas.openxmlformats.org/officeDocument/2006/relationships/image" Target="../media/image1183.png"/><Relationship Id="rId139" Type="http://schemas.openxmlformats.org/officeDocument/2006/relationships/image" Target="../media/image1231.png"/><Relationship Id="rId290" Type="http://schemas.openxmlformats.org/officeDocument/2006/relationships/customXml" Target="../ink/ink1655.xml"/><Relationship Id="rId304" Type="http://schemas.openxmlformats.org/officeDocument/2006/relationships/customXml" Target="../ink/ink1662.xml"/><Relationship Id="rId346" Type="http://schemas.openxmlformats.org/officeDocument/2006/relationships/customXml" Target="../ink/ink1683.xml"/><Relationship Id="rId85" Type="http://schemas.openxmlformats.org/officeDocument/2006/relationships/image" Target="../media/image1204.png"/><Relationship Id="rId150" Type="http://schemas.openxmlformats.org/officeDocument/2006/relationships/customXml" Target="../ink/ink1585.xml"/><Relationship Id="rId192" Type="http://schemas.openxmlformats.org/officeDocument/2006/relationships/customXml" Target="../ink/ink1606.xml"/><Relationship Id="rId206" Type="http://schemas.openxmlformats.org/officeDocument/2006/relationships/customXml" Target="../ink/ink1613.xml"/><Relationship Id="rId248" Type="http://schemas.openxmlformats.org/officeDocument/2006/relationships/customXml" Target="../ink/ink1634.xml"/><Relationship Id="rId12" Type="http://schemas.openxmlformats.org/officeDocument/2006/relationships/customXml" Target="../ink/ink1516.xml"/><Relationship Id="rId108" Type="http://schemas.openxmlformats.org/officeDocument/2006/relationships/customXml" Target="../ink/ink1564.xml"/><Relationship Id="rId315" Type="http://schemas.openxmlformats.org/officeDocument/2006/relationships/image" Target="../media/image1319.png"/><Relationship Id="rId357" Type="http://schemas.openxmlformats.org/officeDocument/2006/relationships/image" Target="../media/image1340.png"/><Relationship Id="rId54" Type="http://schemas.openxmlformats.org/officeDocument/2006/relationships/customXml" Target="../ink/ink1537.xml"/><Relationship Id="rId96" Type="http://schemas.openxmlformats.org/officeDocument/2006/relationships/customXml" Target="../ink/ink1558.xml"/><Relationship Id="rId161" Type="http://schemas.openxmlformats.org/officeDocument/2006/relationships/image" Target="../media/image1242.png"/><Relationship Id="rId217" Type="http://schemas.openxmlformats.org/officeDocument/2006/relationships/image" Target="../media/image1270.png"/><Relationship Id="rId259" Type="http://schemas.openxmlformats.org/officeDocument/2006/relationships/image" Target="../media/image1291.png"/><Relationship Id="rId23" Type="http://schemas.openxmlformats.org/officeDocument/2006/relationships/image" Target="../media/image1173.png"/><Relationship Id="rId119" Type="http://schemas.openxmlformats.org/officeDocument/2006/relationships/image" Target="../media/image1221.png"/><Relationship Id="rId270" Type="http://schemas.openxmlformats.org/officeDocument/2006/relationships/customXml" Target="../ink/ink1645.xml"/><Relationship Id="rId326" Type="http://schemas.openxmlformats.org/officeDocument/2006/relationships/customXml" Target="../ink/ink1673.xml"/><Relationship Id="rId65" Type="http://schemas.openxmlformats.org/officeDocument/2006/relationships/image" Target="../media/image1194.png"/><Relationship Id="rId130" Type="http://schemas.openxmlformats.org/officeDocument/2006/relationships/customXml" Target="../ink/ink1575.xml"/><Relationship Id="rId368" Type="http://schemas.openxmlformats.org/officeDocument/2006/relationships/customXml" Target="../ink/ink1694.xml"/><Relationship Id="rId172" Type="http://schemas.openxmlformats.org/officeDocument/2006/relationships/customXml" Target="../ink/ink1596.xml"/><Relationship Id="rId228" Type="http://schemas.openxmlformats.org/officeDocument/2006/relationships/customXml" Target="../ink/ink1624.xml"/><Relationship Id="rId281" Type="http://schemas.openxmlformats.org/officeDocument/2006/relationships/image" Target="../media/image1302.png"/><Relationship Id="rId337" Type="http://schemas.openxmlformats.org/officeDocument/2006/relationships/image" Target="../media/image1330.png"/><Relationship Id="rId34" Type="http://schemas.openxmlformats.org/officeDocument/2006/relationships/customXml" Target="../ink/ink1527.xml"/><Relationship Id="rId76" Type="http://schemas.openxmlformats.org/officeDocument/2006/relationships/customXml" Target="../ink/ink1548.xml"/><Relationship Id="rId141" Type="http://schemas.openxmlformats.org/officeDocument/2006/relationships/image" Target="../media/image1232.png"/><Relationship Id="rId7" Type="http://schemas.openxmlformats.org/officeDocument/2006/relationships/image" Target="../media/image1165.png"/><Relationship Id="rId183" Type="http://schemas.openxmlformats.org/officeDocument/2006/relationships/image" Target="../media/image1253.png"/><Relationship Id="rId239" Type="http://schemas.openxmlformats.org/officeDocument/2006/relationships/image" Target="../media/image1281.png"/><Relationship Id="rId250" Type="http://schemas.openxmlformats.org/officeDocument/2006/relationships/customXml" Target="../ink/ink1635.xml"/><Relationship Id="rId292" Type="http://schemas.openxmlformats.org/officeDocument/2006/relationships/customXml" Target="../ink/ink1656.xml"/><Relationship Id="rId306" Type="http://schemas.openxmlformats.org/officeDocument/2006/relationships/customXml" Target="../ink/ink1663.xml"/><Relationship Id="rId45" Type="http://schemas.openxmlformats.org/officeDocument/2006/relationships/image" Target="../media/image1184.png"/><Relationship Id="rId87" Type="http://schemas.openxmlformats.org/officeDocument/2006/relationships/image" Target="../media/image1205.png"/><Relationship Id="rId110" Type="http://schemas.openxmlformats.org/officeDocument/2006/relationships/customXml" Target="../ink/ink1565.xml"/><Relationship Id="rId348" Type="http://schemas.openxmlformats.org/officeDocument/2006/relationships/customXml" Target="../ink/ink1684.xml"/><Relationship Id="rId152" Type="http://schemas.openxmlformats.org/officeDocument/2006/relationships/customXml" Target="../ink/ink1586.xml"/><Relationship Id="rId194" Type="http://schemas.openxmlformats.org/officeDocument/2006/relationships/customXml" Target="../ink/ink1607.xml"/><Relationship Id="rId208" Type="http://schemas.openxmlformats.org/officeDocument/2006/relationships/customXml" Target="../ink/ink1614.xml"/><Relationship Id="rId261" Type="http://schemas.openxmlformats.org/officeDocument/2006/relationships/image" Target="../media/image1292.png"/><Relationship Id="rId14" Type="http://schemas.openxmlformats.org/officeDocument/2006/relationships/customXml" Target="../ink/ink1517.xml"/><Relationship Id="rId56" Type="http://schemas.openxmlformats.org/officeDocument/2006/relationships/customXml" Target="../ink/ink1538.xml"/><Relationship Id="rId317" Type="http://schemas.openxmlformats.org/officeDocument/2006/relationships/image" Target="../media/image1320.png"/><Relationship Id="rId359" Type="http://schemas.openxmlformats.org/officeDocument/2006/relationships/image" Target="../media/image1341.png"/><Relationship Id="rId98" Type="http://schemas.openxmlformats.org/officeDocument/2006/relationships/customXml" Target="../ink/ink1559.xml"/><Relationship Id="rId121" Type="http://schemas.openxmlformats.org/officeDocument/2006/relationships/image" Target="../media/image1222.png"/><Relationship Id="rId163" Type="http://schemas.openxmlformats.org/officeDocument/2006/relationships/image" Target="../media/image1243.png"/><Relationship Id="rId219" Type="http://schemas.openxmlformats.org/officeDocument/2006/relationships/image" Target="../media/image1271.png"/><Relationship Id="rId370" Type="http://schemas.openxmlformats.org/officeDocument/2006/relationships/customXml" Target="../ink/ink1695.xml"/><Relationship Id="rId230" Type="http://schemas.openxmlformats.org/officeDocument/2006/relationships/customXml" Target="../ink/ink1625.xml"/><Relationship Id="rId25" Type="http://schemas.openxmlformats.org/officeDocument/2006/relationships/image" Target="../media/image1174.png"/><Relationship Id="rId67" Type="http://schemas.openxmlformats.org/officeDocument/2006/relationships/image" Target="../media/image1195.png"/><Relationship Id="rId272" Type="http://schemas.openxmlformats.org/officeDocument/2006/relationships/customXml" Target="../ink/ink1646.xml"/><Relationship Id="rId328" Type="http://schemas.openxmlformats.org/officeDocument/2006/relationships/customXml" Target="../ink/ink1674.xml"/><Relationship Id="rId132" Type="http://schemas.openxmlformats.org/officeDocument/2006/relationships/customXml" Target="../ink/ink1576.xml"/><Relationship Id="rId174" Type="http://schemas.openxmlformats.org/officeDocument/2006/relationships/customXml" Target="../ink/ink1597.xml"/><Relationship Id="rId241" Type="http://schemas.openxmlformats.org/officeDocument/2006/relationships/image" Target="../media/image1282.png"/><Relationship Id="rId36" Type="http://schemas.openxmlformats.org/officeDocument/2006/relationships/customXml" Target="../ink/ink1528.xml"/><Relationship Id="rId283" Type="http://schemas.openxmlformats.org/officeDocument/2006/relationships/image" Target="../media/image1303.png"/><Relationship Id="rId339" Type="http://schemas.openxmlformats.org/officeDocument/2006/relationships/image" Target="../media/image1331.png"/><Relationship Id="rId78" Type="http://schemas.openxmlformats.org/officeDocument/2006/relationships/customXml" Target="../ink/ink1549.xml"/><Relationship Id="rId99" Type="http://schemas.openxmlformats.org/officeDocument/2006/relationships/image" Target="../media/image1211.png"/><Relationship Id="rId101" Type="http://schemas.openxmlformats.org/officeDocument/2006/relationships/image" Target="../media/image1212.png"/><Relationship Id="rId122" Type="http://schemas.openxmlformats.org/officeDocument/2006/relationships/customXml" Target="../ink/ink1571.xml"/><Relationship Id="rId143" Type="http://schemas.openxmlformats.org/officeDocument/2006/relationships/image" Target="../media/image1233.png"/><Relationship Id="rId164" Type="http://schemas.openxmlformats.org/officeDocument/2006/relationships/customXml" Target="../ink/ink1592.xml"/><Relationship Id="rId185" Type="http://schemas.openxmlformats.org/officeDocument/2006/relationships/image" Target="../media/image1254.png"/><Relationship Id="rId350" Type="http://schemas.openxmlformats.org/officeDocument/2006/relationships/customXml" Target="../ink/ink1685.xml"/><Relationship Id="rId371" Type="http://schemas.openxmlformats.org/officeDocument/2006/relationships/image" Target="../media/image1347.png"/><Relationship Id="rId9" Type="http://schemas.openxmlformats.org/officeDocument/2006/relationships/image" Target="../media/image1166.png"/><Relationship Id="rId210" Type="http://schemas.openxmlformats.org/officeDocument/2006/relationships/customXml" Target="../ink/ink1615.xml"/><Relationship Id="rId26" Type="http://schemas.openxmlformats.org/officeDocument/2006/relationships/customXml" Target="../ink/ink1523.xml"/><Relationship Id="rId231" Type="http://schemas.openxmlformats.org/officeDocument/2006/relationships/image" Target="../media/image1277.png"/><Relationship Id="rId252" Type="http://schemas.openxmlformats.org/officeDocument/2006/relationships/customXml" Target="../ink/ink1636.xml"/><Relationship Id="rId273" Type="http://schemas.openxmlformats.org/officeDocument/2006/relationships/image" Target="../media/image1298.png"/><Relationship Id="rId294" Type="http://schemas.openxmlformats.org/officeDocument/2006/relationships/customXml" Target="../ink/ink1657.xml"/><Relationship Id="rId308" Type="http://schemas.openxmlformats.org/officeDocument/2006/relationships/customXml" Target="../ink/ink1664.xml"/><Relationship Id="rId329" Type="http://schemas.openxmlformats.org/officeDocument/2006/relationships/image" Target="../media/image1326.png"/><Relationship Id="rId47" Type="http://schemas.openxmlformats.org/officeDocument/2006/relationships/image" Target="../media/image1185.png"/><Relationship Id="rId68" Type="http://schemas.openxmlformats.org/officeDocument/2006/relationships/customXml" Target="../ink/ink1544.xml"/><Relationship Id="rId89" Type="http://schemas.openxmlformats.org/officeDocument/2006/relationships/image" Target="../media/image1206.png"/><Relationship Id="rId112" Type="http://schemas.openxmlformats.org/officeDocument/2006/relationships/customXml" Target="../ink/ink1566.xml"/><Relationship Id="rId133" Type="http://schemas.openxmlformats.org/officeDocument/2006/relationships/image" Target="../media/image1228.png"/><Relationship Id="rId154" Type="http://schemas.openxmlformats.org/officeDocument/2006/relationships/customXml" Target="../ink/ink1587.xml"/><Relationship Id="rId175" Type="http://schemas.openxmlformats.org/officeDocument/2006/relationships/image" Target="../media/image1249.png"/><Relationship Id="rId340" Type="http://schemas.openxmlformats.org/officeDocument/2006/relationships/customXml" Target="../ink/ink1680.xml"/><Relationship Id="rId361" Type="http://schemas.openxmlformats.org/officeDocument/2006/relationships/image" Target="../media/image1342.png"/><Relationship Id="rId196" Type="http://schemas.openxmlformats.org/officeDocument/2006/relationships/customXml" Target="../ink/ink1608.xml"/><Relationship Id="rId200" Type="http://schemas.openxmlformats.org/officeDocument/2006/relationships/customXml" Target="../ink/ink1610.xml"/><Relationship Id="rId16" Type="http://schemas.openxmlformats.org/officeDocument/2006/relationships/customXml" Target="../ink/ink1518.xml"/><Relationship Id="rId221" Type="http://schemas.openxmlformats.org/officeDocument/2006/relationships/image" Target="../media/image1272.png"/><Relationship Id="rId242" Type="http://schemas.openxmlformats.org/officeDocument/2006/relationships/customXml" Target="../ink/ink1631.xml"/><Relationship Id="rId263" Type="http://schemas.openxmlformats.org/officeDocument/2006/relationships/image" Target="../media/image1293.png"/><Relationship Id="rId284" Type="http://schemas.openxmlformats.org/officeDocument/2006/relationships/customXml" Target="../ink/ink1652.xml"/><Relationship Id="rId319" Type="http://schemas.openxmlformats.org/officeDocument/2006/relationships/image" Target="../media/image1321.png"/><Relationship Id="rId37" Type="http://schemas.openxmlformats.org/officeDocument/2006/relationships/image" Target="../media/image1180.png"/><Relationship Id="rId58" Type="http://schemas.openxmlformats.org/officeDocument/2006/relationships/customXml" Target="../ink/ink1539.xml"/><Relationship Id="rId79" Type="http://schemas.openxmlformats.org/officeDocument/2006/relationships/image" Target="../media/image1201.png"/><Relationship Id="rId102" Type="http://schemas.openxmlformats.org/officeDocument/2006/relationships/customXml" Target="../ink/ink1561.xml"/><Relationship Id="rId123" Type="http://schemas.openxmlformats.org/officeDocument/2006/relationships/image" Target="../media/image1223.png"/><Relationship Id="rId144" Type="http://schemas.openxmlformats.org/officeDocument/2006/relationships/customXml" Target="../ink/ink1582.xml"/><Relationship Id="rId330" Type="http://schemas.openxmlformats.org/officeDocument/2006/relationships/customXml" Target="../ink/ink1675.xml"/><Relationship Id="rId90" Type="http://schemas.openxmlformats.org/officeDocument/2006/relationships/customXml" Target="../ink/ink1555.xml"/><Relationship Id="rId165" Type="http://schemas.openxmlformats.org/officeDocument/2006/relationships/image" Target="../media/image1244.png"/><Relationship Id="rId186" Type="http://schemas.openxmlformats.org/officeDocument/2006/relationships/customXml" Target="../ink/ink1603.xml"/><Relationship Id="rId351" Type="http://schemas.openxmlformats.org/officeDocument/2006/relationships/image" Target="../media/image1337.png"/><Relationship Id="rId372" Type="http://schemas.openxmlformats.org/officeDocument/2006/relationships/customXml" Target="../ink/ink1696.xml"/><Relationship Id="rId211" Type="http://schemas.openxmlformats.org/officeDocument/2006/relationships/image" Target="../media/image1267.png"/><Relationship Id="rId232" Type="http://schemas.openxmlformats.org/officeDocument/2006/relationships/customXml" Target="../ink/ink1626.xml"/><Relationship Id="rId253" Type="http://schemas.openxmlformats.org/officeDocument/2006/relationships/image" Target="../media/image1288.png"/><Relationship Id="rId274" Type="http://schemas.openxmlformats.org/officeDocument/2006/relationships/customXml" Target="../ink/ink1647.xml"/><Relationship Id="rId295" Type="http://schemas.openxmlformats.org/officeDocument/2006/relationships/image" Target="../media/image1309.png"/><Relationship Id="rId309" Type="http://schemas.openxmlformats.org/officeDocument/2006/relationships/image" Target="../media/image1316.png"/><Relationship Id="rId27" Type="http://schemas.openxmlformats.org/officeDocument/2006/relationships/image" Target="../media/image1175.png"/><Relationship Id="rId48" Type="http://schemas.openxmlformats.org/officeDocument/2006/relationships/customXml" Target="../ink/ink1534.xml"/><Relationship Id="rId69" Type="http://schemas.openxmlformats.org/officeDocument/2006/relationships/image" Target="../media/image1196.png"/><Relationship Id="rId113" Type="http://schemas.openxmlformats.org/officeDocument/2006/relationships/image" Target="../media/image1218.png"/><Relationship Id="rId134" Type="http://schemas.openxmlformats.org/officeDocument/2006/relationships/customXml" Target="../ink/ink1577.xml"/><Relationship Id="rId320" Type="http://schemas.openxmlformats.org/officeDocument/2006/relationships/customXml" Target="../ink/ink1670.xml"/><Relationship Id="rId80" Type="http://schemas.openxmlformats.org/officeDocument/2006/relationships/customXml" Target="../ink/ink1550.xml"/><Relationship Id="rId155" Type="http://schemas.openxmlformats.org/officeDocument/2006/relationships/image" Target="../media/image1239.png"/><Relationship Id="rId176" Type="http://schemas.openxmlformats.org/officeDocument/2006/relationships/customXml" Target="../ink/ink1598.xml"/><Relationship Id="rId197" Type="http://schemas.openxmlformats.org/officeDocument/2006/relationships/image" Target="../media/image1260.png"/><Relationship Id="rId341" Type="http://schemas.openxmlformats.org/officeDocument/2006/relationships/image" Target="../media/image1332.png"/><Relationship Id="rId362" Type="http://schemas.openxmlformats.org/officeDocument/2006/relationships/customXml" Target="../ink/ink1691.xml"/><Relationship Id="rId201" Type="http://schemas.openxmlformats.org/officeDocument/2006/relationships/image" Target="../media/image1262.png"/><Relationship Id="rId222" Type="http://schemas.openxmlformats.org/officeDocument/2006/relationships/customXml" Target="../ink/ink1621.xml"/><Relationship Id="rId243" Type="http://schemas.openxmlformats.org/officeDocument/2006/relationships/image" Target="../media/image1283.png"/><Relationship Id="rId264" Type="http://schemas.openxmlformats.org/officeDocument/2006/relationships/customXml" Target="../ink/ink1642.xml"/><Relationship Id="rId285" Type="http://schemas.openxmlformats.org/officeDocument/2006/relationships/image" Target="../media/image1304.png"/><Relationship Id="rId17" Type="http://schemas.openxmlformats.org/officeDocument/2006/relationships/image" Target="../media/image1170.png"/><Relationship Id="rId38" Type="http://schemas.openxmlformats.org/officeDocument/2006/relationships/customXml" Target="../ink/ink1529.xml"/><Relationship Id="rId59" Type="http://schemas.openxmlformats.org/officeDocument/2006/relationships/image" Target="../media/image1191.png"/><Relationship Id="rId103" Type="http://schemas.openxmlformats.org/officeDocument/2006/relationships/image" Target="../media/image1213.png"/><Relationship Id="rId124" Type="http://schemas.openxmlformats.org/officeDocument/2006/relationships/customXml" Target="../ink/ink1572.xml"/><Relationship Id="rId310" Type="http://schemas.openxmlformats.org/officeDocument/2006/relationships/customXml" Target="../ink/ink1665.xml"/><Relationship Id="rId70" Type="http://schemas.openxmlformats.org/officeDocument/2006/relationships/customXml" Target="../ink/ink1545.xml"/><Relationship Id="rId91" Type="http://schemas.openxmlformats.org/officeDocument/2006/relationships/image" Target="../media/image1207.png"/><Relationship Id="rId145" Type="http://schemas.openxmlformats.org/officeDocument/2006/relationships/image" Target="../media/image1234.png"/><Relationship Id="rId166" Type="http://schemas.openxmlformats.org/officeDocument/2006/relationships/customXml" Target="../ink/ink1593.xml"/><Relationship Id="rId187" Type="http://schemas.openxmlformats.org/officeDocument/2006/relationships/image" Target="../media/image1255.png"/><Relationship Id="rId331" Type="http://schemas.openxmlformats.org/officeDocument/2006/relationships/image" Target="../media/image1327.png"/><Relationship Id="rId352" Type="http://schemas.openxmlformats.org/officeDocument/2006/relationships/customXml" Target="../ink/ink1686.xml"/><Relationship Id="rId373" Type="http://schemas.openxmlformats.org/officeDocument/2006/relationships/image" Target="../media/image134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616.xml"/><Relationship Id="rId233" Type="http://schemas.openxmlformats.org/officeDocument/2006/relationships/image" Target="../media/image1278.png"/><Relationship Id="rId254" Type="http://schemas.openxmlformats.org/officeDocument/2006/relationships/customXml" Target="../ink/ink1637.xml"/><Relationship Id="rId28" Type="http://schemas.openxmlformats.org/officeDocument/2006/relationships/customXml" Target="../ink/ink1524.xml"/><Relationship Id="rId49" Type="http://schemas.openxmlformats.org/officeDocument/2006/relationships/image" Target="../media/image1186.png"/><Relationship Id="rId114" Type="http://schemas.openxmlformats.org/officeDocument/2006/relationships/customXml" Target="../ink/ink1567.xml"/><Relationship Id="rId275" Type="http://schemas.openxmlformats.org/officeDocument/2006/relationships/image" Target="../media/image1299.png"/><Relationship Id="rId296" Type="http://schemas.openxmlformats.org/officeDocument/2006/relationships/customXml" Target="../ink/ink1658.xml"/><Relationship Id="rId300" Type="http://schemas.openxmlformats.org/officeDocument/2006/relationships/customXml" Target="../ink/ink1660.xml"/><Relationship Id="rId60" Type="http://schemas.openxmlformats.org/officeDocument/2006/relationships/customXml" Target="../ink/ink1540.xml"/><Relationship Id="rId81" Type="http://schemas.openxmlformats.org/officeDocument/2006/relationships/image" Target="../media/image1202.png"/><Relationship Id="rId135" Type="http://schemas.openxmlformats.org/officeDocument/2006/relationships/image" Target="../media/image1229.png"/><Relationship Id="rId156" Type="http://schemas.openxmlformats.org/officeDocument/2006/relationships/customXml" Target="../ink/ink1588.xml"/><Relationship Id="rId177" Type="http://schemas.openxmlformats.org/officeDocument/2006/relationships/image" Target="../media/image1250.png"/><Relationship Id="rId198" Type="http://schemas.openxmlformats.org/officeDocument/2006/relationships/customXml" Target="../ink/ink1609.xml"/><Relationship Id="rId321" Type="http://schemas.openxmlformats.org/officeDocument/2006/relationships/image" Target="../media/image1322.png"/><Relationship Id="rId342" Type="http://schemas.openxmlformats.org/officeDocument/2006/relationships/customXml" Target="../ink/ink1681.xml"/><Relationship Id="rId363" Type="http://schemas.openxmlformats.org/officeDocument/2006/relationships/image" Target="../media/image1343.png"/><Relationship Id="rId202" Type="http://schemas.openxmlformats.org/officeDocument/2006/relationships/customXml" Target="../ink/ink1611.xml"/><Relationship Id="rId223" Type="http://schemas.openxmlformats.org/officeDocument/2006/relationships/image" Target="../media/image1273.png"/><Relationship Id="rId244" Type="http://schemas.openxmlformats.org/officeDocument/2006/relationships/customXml" Target="../ink/ink1632.xml"/><Relationship Id="rId18" Type="http://schemas.openxmlformats.org/officeDocument/2006/relationships/customXml" Target="../ink/ink1519.xml"/><Relationship Id="rId39" Type="http://schemas.openxmlformats.org/officeDocument/2006/relationships/image" Target="../media/image1181.png"/><Relationship Id="rId265" Type="http://schemas.openxmlformats.org/officeDocument/2006/relationships/image" Target="../media/image1294.png"/><Relationship Id="rId286" Type="http://schemas.openxmlformats.org/officeDocument/2006/relationships/customXml" Target="../ink/ink1653.xml"/><Relationship Id="rId50" Type="http://schemas.openxmlformats.org/officeDocument/2006/relationships/customXml" Target="../ink/ink1535.xml"/><Relationship Id="rId104" Type="http://schemas.openxmlformats.org/officeDocument/2006/relationships/customXml" Target="../ink/ink1562.xml"/><Relationship Id="rId125" Type="http://schemas.openxmlformats.org/officeDocument/2006/relationships/image" Target="../media/image1224.png"/><Relationship Id="rId146" Type="http://schemas.openxmlformats.org/officeDocument/2006/relationships/customXml" Target="../ink/ink1583.xml"/><Relationship Id="rId167" Type="http://schemas.openxmlformats.org/officeDocument/2006/relationships/image" Target="../media/image1245.png"/><Relationship Id="rId188" Type="http://schemas.openxmlformats.org/officeDocument/2006/relationships/customXml" Target="../ink/ink1604.xml"/><Relationship Id="rId311" Type="http://schemas.openxmlformats.org/officeDocument/2006/relationships/image" Target="../media/image1317.png"/><Relationship Id="rId332" Type="http://schemas.openxmlformats.org/officeDocument/2006/relationships/customXml" Target="../ink/ink1676.xml"/><Relationship Id="rId353" Type="http://schemas.openxmlformats.org/officeDocument/2006/relationships/image" Target="../media/image1338.png"/><Relationship Id="rId374" Type="http://schemas.openxmlformats.org/officeDocument/2006/relationships/customXml" Target="../ink/ink1697.xml"/><Relationship Id="rId71" Type="http://schemas.openxmlformats.org/officeDocument/2006/relationships/image" Target="../media/image1197.png"/><Relationship Id="rId92" Type="http://schemas.openxmlformats.org/officeDocument/2006/relationships/customXml" Target="../ink/ink1556.xml"/><Relationship Id="rId213" Type="http://schemas.openxmlformats.org/officeDocument/2006/relationships/image" Target="../media/image1268.png"/><Relationship Id="rId234" Type="http://schemas.openxmlformats.org/officeDocument/2006/relationships/customXml" Target="../ink/ink1627.xml"/><Relationship Id="rId2" Type="http://schemas.openxmlformats.org/officeDocument/2006/relationships/customXml" Target="../ink/ink1511.xml"/><Relationship Id="rId29" Type="http://schemas.openxmlformats.org/officeDocument/2006/relationships/image" Target="../media/image1176.png"/><Relationship Id="rId255" Type="http://schemas.openxmlformats.org/officeDocument/2006/relationships/image" Target="../media/image1289.png"/><Relationship Id="rId276" Type="http://schemas.openxmlformats.org/officeDocument/2006/relationships/customXml" Target="../ink/ink1648.xml"/><Relationship Id="rId297" Type="http://schemas.openxmlformats.org/officeDocument/2006/relationships/image" Target="../media/image1310.png"/><Relationship Id="rId40" Type="http://schemas.openxmlformats.org/officeDocument/2006/relationships/customXml" Target="../ink/ink1530.xml"/><Relationship Id="rId115" Type="http://schemas.openxmlformats.org/officeDocument/2006/relationships/image" Target="../media/image1219.png"/><Relationship Id="rId136" Type="http://schemas.openxmlformats.org/officeDocument/2006/relationships/customXml" Target="../ink/ink1578.xml"/><Relationship Id="rId157" Type="http://schemas.openxmlformats.org/officeDocument/2006/relationships/image" Target="../media/image1240.png"/><Relationship Id="rId178" Type="http://schemas.openxmlformats.org/officeDocument/2006/relationships/customXml" Target="../ink/ink1599.xml"/><Relationship Id="rId301" Type="http://schemas.openxmlformats.org/officeDocument/2006/relationships/image" Target="../media/image1312.png"/><Relationship Id="rId322" Type="http://schemas.openxmlformats.org/officeDocument/2006/relationships/customXml" Target="../ink/ink1671.xml"/><Relationship Id="rId343" Type="http://schemas.openxmlformats.org/officeDocument/2006/relationships/image" Target="../media/image1333.png"/><Relationship Id="rId364" Type="http://schemas.openxmlformats.org/officeDocument/2006/relationships/customXml" Target="../ink/ink1692.xml"/><Relationship Id="rId61" Type="http://schemas.openxmlformats.org/officeDocument/2006/relationships/image" Target="../media/image1192.png"/><Relationship Id="rId82" Type="http://schemas.openxmlformats.org/officeDocument/2006/relationships/customXml" Target="../ink/ink1551.xml"/><Relationship Id="rId199" Type="http://schemas.openxmlformats.org/officeDocument/2006/relationships/image" Target="../media/image1261.png"/><Relationship Id="rId203" Type="http://schemas.openxmlformats.org/officeDocument/2006/relationships/image" Target="../media/image1263.png"/><Relationship Id="rId19" Type="http://schemas.openxmlformats.org/officeDocument/2006/relationships/image" Target="../media/image1171.png"/><Relationship Id="rId224" Type="http://schemas.openxmlformats.org/officeDocument/2006/relationships/customXml" Target="../ink/ink1622.xml"/><Relationship Id="rId245" Type="http://schemas.openxmlformats.org/officeDocument/2006/relationships/image" Target="../media/image1284.png"/><Relationship Id="rId266" Type="http://schemas.openxmlformats.org/officeDocument/2006/relationships/customXml" Target="../ink/ink1643.xml"/><Relationship Id="rId287" Type="http://schemas.openxmlformats.org/officeDocument/2006/relationships/image" Target="../media/image1305.png"/><Relationship Id="rId30" Type="http://schemas.openxmlformats.org/officeDocument/2006/relationships/customXml" Target="../ink/ink1525.xml"/><Relationship Id="rId105" Type="http://schemas.openxmlformats.org/officeDocument/2006/relationships/image" Target="../media/image1214.png"/><Relationship Id="rId126" Type="http://schemas.openxmlformats.org/officeDocument/2006/relationships/customXml" Target="../ink/ink1573.xml"/><Relationship Id="rId147" Type="http://schemas.openxmlformats.org/officeDocument/2006/relationships/image" Target="../media/image1235.png"/><Relationship Id="rId168" Type="http://schemas.openxmlformats.org/officeDocument/2006/relationships/customXml" Target="../ink/ink1594.xml"/><Relationship Id="rId312" Type="http://schemas.openxmlformats.org/officeDocument/2006/relationships/customXml" Target="../ink/ink1666.xml"/><Relationship Id="rId333" Type="http://schemas.openxmlformats.org/officeDocument/2006/relationships/image" Target="../media/image1328.png"/><Relationship Id="rId354" Type="http://schemas.openxmlformats.org/officeDocument/2006/relationships/customXml" Target="../ink/ink1687.xml"/><Relationship Id="rId51" Type="http://schemas.openxmlformats.org/officeDocument/2006/relationships/image" Target="../media/image1187.png"/><Relationship Id="rId72" Type="http://schemas.openxmlformats.org/officeDocument/2006/relationships/customXml" Target="../ink/ink1546.xml"/><Relationship Id="rId93" Type="http://schemas.openxmlformats.org/officeDocument/2006/relationships/image" Target="../media/image1208.png"/><Relationship Id="rId189" Type="http://schemas.openxmlformats.org/officeDocument/2006/relationships/image" Target="../media/image1256.png"/><Relationship Id="rId375" Type="http://schemas.openxmlformats.org/officeDocument/2006/relationships/image" Target="../media/image1349.png"/><Relationship Id="rId3" Type="http://schemas.openxmlformats.org/officeDocument/2006/relationships/image" Target="../media/image1163.png"/><Relationship Id="rId214" Type="http://schemas.openxmlformats.org/officeDocument/2006/relationships/customXml" Target="../ink/ink1617.xml"/><Relationship Id="rId235" Type="http://schemas.openxmlformats.org/officeDocument/2006/relationships/image" Target="../media/image1279.png"/><Relationship Id="rId256" Type="http://schemas.openxmlformats.org/officeDocument/2006/relationships/customXml" Target="../ink/ink1638.xml"/><Relationship Id="rId277" Type="http://schemas.openxmlformats.org/officeDocument/2006/relationships/image" Target="../media/image1300.png"/><Relationship Id="rId298" Type="http://schemas.openxmlformats.org/officeDocument/2006/relationships/customXml" Target="../ink/ink1659.xml"/><Relationship Id="rId116" Type="http://schemas.openxmlformats.org/officeDocument/2006/relationships/customXml" Target="../ink/ink1568.xml"/><Relationship Id="rId137" Type="http://schemas.openxmlformats.org/officeDocument/2006/relationships/image" Target="../media/image1230.png"/><Relationship Id="rId158" Type="http://schemas.openxmlformats.org/officeDocument/2006/relationships/customXml" Target="../ink/ink1589.xml"/><Relationship Id="rId302" Type="http://schemas.openxmlformats.org/officeDocument/2006/relationships/customXml" Target="../ink/ink1661.xml"/><Relationship Id="rId323" Type="http://schemas.openxmlformats.org/officeDocument/2006/relationships/image" Target="../media/image1323.png"/><Relationship Id="rId344" Type="http://schemas.openxmlformats.org/officeDocument/2006/relationships/customXml" Target="../ink/ink1682.xml"/><Relationship Id="rId20" Type="http://schemas.openxmlformats.org/officeDocument/2006/relationships/customXml" Target="../ink/ink1520.xml"/><Relationship Id="rId41" Type="http://schemas.openxmlformats.org/officeDocument/2006/relationships/image" Target="../media/image1182.png"/><Relationship Id="rId62" Type="http://schemas.openxmlformats.org/officeDocument/2006/relationships/customXml" Target="../ink/ink1541.xml"/><Relationship Id="rId83" Type="http://schemas.openxmlformats.org/officeDocument/2006/relationships/image" Target="../media/image1203.png"/><Relationship Id="rId179" Type="http://schemas.openxmlformats.org/officeDocument/2006/relationships/image" Target="../media/image1251.png"/><Relationship Id="rId365" Type="http://schemas.openxmlformats.org/officeDocument/2006/relationships/image" Target="../media/image1344.png"/><Relationship Id="rId190" Type="http://schemas.openxmlformats.org/officeDocument/2006/relationships/customXml" Target="../ink/ink1605.xml"/><Relationship Id="rId204" Type="http://schemas.openxmlformats.org/officeDocument/2006/relationships/customXml" Target="../ink/ink1612.xml"/><Relationship Id="rId225" Type="http://schemas.openxmlformats.org/officeDocument/2006/relationships/image" Target="../media/image1274.png"/><Relationship Id="rId246" Type="http://schemas.openxmlformats.org/officeDocument/2006/relationships/customXml" Target="../ink/ink1633.xml"/><Relationship Id="rId267" Type="http://schemas.openxmlformats.org/officeDocument/2006/relationships/image" Target="../media/image1295.png"/><Relationship Id="rId288" Type="http://schemas.openxmlformats.org/officeDocument/2006/relationships/customXml" Target="../ink/ink1654.xml"/><Relationship Id="rId106" Type="http://schemas.openxmlformats.org/officeDocument/2006/relationships/customXml" Target="../ink/ink1563.xml"/><Relationship Id="rId127" Type="http://schemas.openxmlformats.org/officeDocument/2006/relationships/image" Target="../media/image1225.png"/><Relationship Id="rId313" Type="http://schemas.openxmlformats.org/officeDocument/2006/relationships/image" Target="../media/image1318.png"/><Relationship Id="rId10" Type="http://schemas.openxmlformats.org/officeDocument/2006/relationships/customXml" Target="../ink/ink1515.xml"/><Relationship Id="rId31" Type="http://schemas.openxmlformats.org/officeDocument/2006/relationships/image" Target="../media/image1177.png"/><Relationship Id="rId52" Type="http://schemas.openxmlformats.org/officeDocument/2006/relationships/customXml" Target="../ink/ink1536.xml"/><Relationship Id="rId73" Type="http://schemas.openxmlformats.org/officeDocument/2006/relationships/image" Target="../media/image1198.png"/><Relationship Id="rId94" Type="http://schemas.openxmlformats.org/officeDocument/2006/relationships/customXml" Target="../ink/ink1557.xml"/><Relationship Id="rId148" Type="http://schemas.openxmlformats.org/officeDocument/2006/relationships/customXml" Target="../ink/ink1584.xml"/><Relationship Id="rId169" Type="http://schemas.openxmlformats.org/officeDocument/2006/relationships/image" Target="../media/image1246.png"/><Relationship Id="rId334" Type="http://schemas.openxmlformats.org/officeDocument/2006/relationships/customXml" Target="../ink/ink1677.xml"/><Relationship Id="rId355" Type="http://schemas.openxmlformats.org/officeDocument/2006/relationships/image" Target="../media/image1339.png"/><Relationship Id="rId4" Type="http://schemas.openxmlformats.org/officeDocument/2006/relationships/customXml" Target="../ink/ink1512.xml"/><Relationship Id="rId180" Type="http://schemas.openxmlformats.org/officeDocument/2006/relationships/customXml" Target="../ink/ink1600.xml"/><Relationship Id="rId215" Type="http://schemas.openxmlformats.org/officeDocument/2006/relationships/image" Target="../media/image1269.png"/><Relationship Id="rId236" Type="http://schemas.openxmlformats.org/officeDocument/2006/relationships/customXml" Target="../ink/ink1628.xml"/><Relationship Id="rId257" Type="http://schemas.openxmlformats.org/officeDocument/2006/relationships/image" Target="../media/image1290.png"/><Relationship Id="rId278" Type="http://schemas.openxmlformats.org/officeDocument/2006/relationships/customXml" Target="../ink/ink1649.xml"/><Relationship Id="rId303" Type="http://schemas.openxmlformats.org/officeDocument/2006/relationships/image" Target="../media/image1313.png"/><Relationship Id="rId42" Type="http://schemas.openxmlformats.org/officeDocument/2006/relationships/customXml" Target="../ink/ink1531.xml"/><Relationship Id="rId84" Type="http://schemas.openxmlformats.org/officeDocument/2006/relationships/customXml" Target="../ink/ink1552.xml"/><Relationship Id="rId138" Type="http://schemas.openxmlformats.org/officeDocument/2006/relationships/customXml" Target="../ink/ink1579.xml"/><Relationship Id="rId345" Type="http://schemas.openxmlformats.org/officeDocument/2006/relationships/image" Target="../media/image1334.png"/><Relationship Id="rId191" Type="http://schemas.openxmlformats.org/officeDocument/2006/relationships/image" Target="../media/image1257.png"/><Relationship Id="rId205" Type="http://schemas.openxmlformats.org/officeDocument/2006/relationships/image" Target="../media/image1264.png"/><Relationship Id="rId247" Type="http://schemas.openxmlformats.org/officeDocument/2006/relationships/image" Target="../media/image1285.png"/><Relationship Id="rId107" Type="http://schemas.openxmlformats.org/officeDocument/2006/relationships/image" Target="../media/image1215.png"/><Relationship Id="rId289" Type="http://schemas.openxmlformats.org/officeDocument/2006/relationships/image" Target="../media/image1306.png"/><Relationship Id="rId11" Type="http://schemas.openxmlformats.org/officeDocument/2006/relationships/image" Target="../media/image1167.png"/><Relationship Id="rId53" Type="http://schemas.openxmlformats.org/officeDocument/2006/relationships/image" Target="../media/image1188.png"/><Relationship Id="rId149" Type="http://schemas.openxmlformats.org/officeDocument/2006/relationships/image" Target="../media/image1236.png"/><Relationship Id="rId314" Type="http://schemas.openxmlformats.org/officeDocument/2006/relationships/customXml" Target="../ink/ink1667.xml"/><Relationship Id="rId356" Type="http://schemas.openxmlformats.org/officeDocument/2006/relationships/customXml" Target="../ink/ink1688.xml"/><Relationship Id="rId95" Type="http://schemas.openxmlformats.org/officeDocument/2006/relationships/image" Target="../media/image1209.png"/><Relationship Id="rId160" Type="http://schemas.openxmlformats.org/officeDocument/2006/relationships/customXml" Target="../ink/ink1590.xml"/><Relationship Id="rId216" Type="http://schemas.openxmlformats.org/officeDocument/2006/relationships/customXml" Target="../ink/ink1618.xml"/><Relationship Id="rId258" Type="http://schemas.openxmlformats.org/officeDocument/2006/relationships/customXml" Target="../ink/ink1639.xml"/><Relationship Id="rId22" Type="http://schemas.openxmlformats.org/officeDocument/2006/relationships/customXml" Target="../ink/ink1521.xml"/><Relationship Id="rId64" Type="http://schemas.openxmlformats.org/officeDocument/2006/relationships/customXml" Target="../ink/ink1542.xml"/><Relationship Id="rId118" Type="http://schemas.openxmlformats.org/officeDocument/2006/relationships/customXml" Target="../ink/ink1569.xml"/><Relationship Id="rId325" Type="http://schemas.openxmlformats.org/officeDocument/2006/relationships/image" Target="../media/image1324.png"/><Relationship Id="rId367" Type="http://schemas.openxmlformats.org/officeDocument/2006/relationships/image" Target="../media/image1345.png"/><Relationship Id="rId171" Type="http://schemas.openxmlformats.org/officeDocument/2006/relationships/image" Target="../media/image1247.png"/><Relationship Id="rId227" Type="http://schemas.openxmlformats.org/officeDocument/2006/relationships/image" Target="../media/image1275.png"/><Relationship Id="rId269" Type="http://schemas.openxmlformats.org/officeDocument/2006/relationships/image" Target="../media/image1296.png"/><Relationship Id="rId33" Type="http://schemas.openxmlformats.org/officeDocument/2006/relationships/image" Target="../media/image1178.png"/><Relationship Id="rId129" Type="http://schemas.openxmlformats.org/officeDocument/2006/relationships/image" Target="../media/image1226.png"/><Relationship Id="rId280" Type="http://schemas.openxmlformats.org/officeDocument/2006/relationships/customXml" Target="../ink/ink1650.xml"/><Relationship Id="rId336" Type="http://schemas.openxmlformats.org/officeDocument/2006/relationships/customXml" Target="../ink/ink1678.xml"/><Relationship Id="rId75" Type="http://schemas.openxmlformats.org/officeDocument/2006/relationships/image" Target="../media/image1199.png"/><Relationship Id="rId140" Type="http://schemas.openxmlformats.org/officeDocument/2006/relationships/customXml" Target="../ink/ink1580.xml"/><Relationship Id="rId182" Type="http://schemas.openxmlformats.org/officeDocument/2006/relationships/customXml" Target="../ink/ink1601.xml"/><Relationship Id="rId6" Type="http://schemas.openxmlformats.org/officeDocument/2006/relationships/customXml" Target="../ink/ink1513.xml"/><Relationship Id="rId238" Type="http://schemas.openxmlformats.org/officeDocument/2006/relationships/customXml" Target="../ink/ink1629.xml"/><Relationship Id="rId291" Type="http://schemas.openxmlformats.org/officeDocument/2006/relationships/image" Target="../media/image1307.png"/><Relationship Id="rId305" Type="http://schemas.openxmlformats.org/officeDocument/2006/relationships/image" Target="../media/image1314.png"/><Relationship Id="rId347" Type="http://schemas.openxmlformats.org/officeDocument/2006/relationships/image" Target="../media/image1335.png"/><Relationship Id="rId44" Type="http://schemas.openxmlformats.org/officeDocument/2006/relationships/customXml" Target="../ink/ink1532.xml"/><Relationship Id="rId86" Type="http://schemas.openxmlformats.org/officeDocument/2006/relationships/customXml" Target="../ink/ink1553.xml"/><Relationship Id="rId151" Type="http://schemas.openxmlformats.org/officeDocument/2006/relationships/image" Target="../media/image1237.png"/><Relationship Id="rId193" Type="http://schemas.openxmlformats.org/officeDocument/2006/relationships/image" Target="../media/image1258.png"/><Relationship Id="rId207" Type="http://schemas.openxmlformats.org/officeDocument/2006/relationships/image" Target="../media/image1265.png"/><Relationship Id="rId249" Type="http://schemas.openxmlformats.org/officeDocument/2006/relationships/image" Target="../media/image1286.png"/><Relationship Id="rId13" Type="http://schemas.openxmlformats.org/officeDocument/2006/relationships/image" Target="../media/image1168.png"/><Relationship Id="rId109" Type="http://schemas.openxmlformats.org/officeDocument/2006/relationships/image" Target="../media/image1216.png"/><Relationship Id="rId260" Type="http://schemas.openxmlformats.org/officeDocument/2006/relationships/customXml" Target="../ink/ink1640.xml"/><Relationship Id="rId316" Type="http://schemas.openxmlformats.org/officeDocument/2006/relationships/customXml" Target="../ink/ink1668.xml"/><Relationship Id="rId55" Type="http://schemas.openxmlformats.org/officeDocument/2006/relationships/image" Target="../media/image1189.png"/><Relationship Id="rId97" Type="http://schemas.openxmlformats.org/officeDocument/2006/relationships/image" Target="../media/image1210.png"/><Relationship Id="rId120" Type="http://schemas.openxmlformats.org/officeDocument/2006/relationships/customXml" Target="../ink/ink1570.xml"/><Relationship Id="rId358" Type="http://schemas.openxmlformats.org/officeDocument/2006/relationships/customXml" Target="../ink/ink1689.xml"/><Relationship Id="rId162" Type="http://schemas.openxmlformats.org/officeDocument/2006/relationships/customXml" Target="../ink/ink1591.xml"/><Relationship Id="rId218" Type="http://schemas.openxmlformats.org/officeDocument/2006/relationships/customXml" Target="../ink/ink1619.xml"/><Relationship Id="rId271" Type="http://schemas.openxmlformats.org/officeDocument/2006/relationships/image" Target="../media/image1297.png"/><Relationship Id="rId24" Type="http://schemas.openxmlformats.org/officeDocument/2006/relationships/customXml" Target="../ink/ink1522.xml"/><Relationship Id="rId66" Type="http://schemas.openxmlformats.org/officeDocument/2006/relationships/customXml" Target="../ink/ink1543.xml"/><Relationship Id="rId131" Type="http://schemas.openxmlformats.org/officeDocument/2006/relationships/image" Target="../media/image1227.png"/><Relationship Id="rId327" Type="http://schemas.openxmlformats.org/officeDocument/2006/relationships/image" Target="../media/image1325.png"/><Relationship Id="rId369" Type="http://schemas.openxmlformats.org/officeDocument/2006/relationships/image" Target="../media/image1346.png"/><Relationship Id="rId173" Type="http://schemas.openxmlformats.org/officeDocument/2006/relationships/image" Target="../media/image1248.png"/><Relationship Id="rId229" Type="http://schemas.openxmlformats.org/officeDocument/2006/relationships/image" Target="../media/image1276.png"/><Relationship Id="rId240" Type="http://schemas.openxmlformats.org/officeDocument/2006/relationships/customXml" Target="../ink/ink1630.xml"/><Relationship Id="rId35" Type="http://schemas.openxmlformats.org/officeDocument/2006/relationships/image" Target="../media/image1179.png"/><Relationship Id="rId77" Type="http://schemas.openxmlformats.org/officeDocument/2006/relationships/image" Target="../media/image1200.png"/><Relationship Id="rId100" Type="http://schemas.openxmlformats.org/officeDocument/2006/relationships/customXml" Target="../ink/ink1560.xml"/><Relationship Id="rId282" Type="http://schemas.openxmlformats.org/officeDocument/2006/relationships/customXml" Target="../ink/ink1651.xml"/><Relationship Id="rId338" Type="http://schemas.openxmlformats.org/officeDocument/2006/relationships/customXml" Target="../ink/ink1679.xml"/><Relationship Id="rId8" Type="http://schemas.openxmlformats.org/officeDocument/2006/relationships/customXml" Target="../ink/ink1514.xml"/><Relationship Id="rId142" Type="http://schemas.openxmlformats.org/officeDocument/2006/relationships/customXml" Target="../ink/ink1581.xml"/><Relationship Id="rId184" Type="http://schemas.openxmlformats.org/officeDocument/2006/relationships/customXml" Target="../ink/ink1602.xml"/><Relationship Id="rId251" Type="http://schemas.openxmlformats.org/officeDocument/2006/relationships/image" Target="../media/image1287.png"/><Relationship Id="rId46" Type="http://schemas.openxmlformats.org/officeDocument/2006/relationships/customXml" Target="../ink/ink1533.xml"/><Relationship Id="rId293" Type="http://schemas.openxmlformats.org/officeDocument/2006/relationships/image" Target="../media/image1308.png"/><Relationship Id="rId307" Type="http://schemas.openxmlformats.org/officeDocument/2006/relationships/image" Target="../media/image1315.png"/><Relationship Id="rId349" Type="http://schemas.openxmlformats.org/officeDocument/2006/relationships/image" Target="../media/image1336.png"/><Relationship Id="rId88" Type="http://schemas.openxmlformats.org/officeDocument/2006/relationships/customXml" Target="../ink/ink1554.xml"/><Relationship Id="rId111" Type="http://schemas.openxmlformats.org/officeDocument/2006/relationships/image" Target="../media/image1217.png"/><Relationship Id="rId153" Type="http://schemas.openxmlformats.org/officeDocument/2006/relationships/image" Target="../media/image1238.png"/><Relationship Id="rId195" Type="http://schemas.openxmlformats.org/officeDocument/2006/relationships/image" Target="../media/image1259.png"/><Relationship Id="rId209" Type="http://schemas.openxmlformats.org/officeDocument/2006/relationships/image" Target="../media/image1266.png"/><Relationship Id="rId360" Type="http://schemas.openxmlformats.org/officeDocument/2006/relationships/customXml" Target="../ink/ink1690.xml"/><Relationship Id="rId220" Type="http://schemas.openxmlformats.org/officeDocument/2006/relationships/customXml" Target="../ink/ink1620.xml"/><Relationship Id="rId15" Type="http://schemas.openxmlformats.org/officeDocument/2006/relationships/image" Target="../media/image1169.png"/><Relationship Id="rId57" Type="http://schemas.openxmlformats.org/officeDocument/2006/relationships/image" Target="../media/image1190.png"/><Relationship Id="rId262" Type="http://schemas.openxmlformats.org/officeDocument/2006/relationships/customXml" Target="../ink/ink1641.xml"/><Relationship Id="rId318" Type="http://schemas.openxmlformats.org/officeDocument/2006/relationships/customXml" Target="../ink/ink1669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55.xml"/><Relationship Id="rId21" Type="http://schemas.openxmlformats.org/officeDocument/2006/relationships/customXml" Target="../ink/ink1707.xml"/><Relationship Id="rId63" Type="http://schemas.openxmlformats.org/officeDocument/2006/relationships/customXml" Target="../ink/ink1728.xml"/><Relationship Id="rId159" Type="http://schemas.openxmlformats.org/officeDocument/2006/relationships/customXml" Target="../ink/ink1776.xml"/><Relationship Id="rId170" Type="http://schemas.openxmlformats.org/officeDocument/2006/relationships/image" Target="../media/image1434.png"/><Relationship Id="rId191" Type="http://schemas.openxmlformats.org/officeDocument/2006/relationships/customXml" Target="../ink/ink1792.xml"/><Relationship Id="rId205" Type="http://schemas.openxmlformats.org/officeDocument/2006/relationships/image" Target="../media/image1451.png"/><Relationship Id="rId226" Type="http://schemas.openxmlformats.org/officeDocument/2006/relationships/customXml" Target="../ink/ink1809.xml"/><Relationship Id="rId247" Type="http://schemas.openxmlformats.org/officeDocument/2006/relationships/image" Target="../media/image1472.png"/><Relationship Id="rId107" Type="http://schemas.openxmlformats.org/officeDocument/2006/relationships/customXml" Target="../ink/ink1750.xml"/><Relationship Id="rId11" Type="http://schemas.openxmlformats.org/officeDocument/2006/relationships/customXml" Target="../ink/ink1702.xml"/><Relationship Id="rId32" Type="http://schemas.openxmlformats.org/officeDocument/2006/relationships/image" Target="../media/image1365.png"/><Relationship Id="rId53" Type="http://schemas.openxmlformats.org/officeDocument/2006/relationships/customXml" Target="../ink/ink1723.xml"/><Relationship Id="rId74" Type="http://schemas.openxmlformats.org/officeDocument/2006/relationships/image" Target="../media/image1386.png"/><Relationship Id="rId128" Type="http://schemas.openxmlformats.org/officeDocument/2006/relationships/image" Target="../media/image1413.png"/><Relationship Id="rId149" Type="http://schemas.openxmlformats.org/officeDocument/2006/relationships/customXml" Target="../ink/ink1771.xml"/><Relationship Id="rId5" Type="http://schemas.openxmlformats.org/officeDocument/2006/relationships/customXml" Target="../ink/ink1699.xml"/><Relationship Id="rId95" Type="http://schemas.openxmlformats.org/officeDocument/2006/relationships/customXml" Target="../ink/ink1744.xml"/><Relationship Id="rId160" Type="http://schemas.openxmlformats.org/officeDocument/2006/relationships/image" Target="../media/image1429.png"/><Relationship Id="rId181" Type="http://schemas.openxmlformats.org/officeDocument/2006/relationships/customXml" Target="../ink/ink1787.xml"/><Relationship Id="rId216" Type="http://schemas.openxmlformats.org/officeDocument/2006/relationships/customXml" Target="../ink/ink1804.xml"/><Relationship Id="rId237" Type="http://schemas.openxmlformats.org/officeDocument/2006/relationships/image" Target="../media/image1467.png"/><Relationship Id="rId258" Type="http://schemas.openxmlformats.org/officeDocument/2006/relationships/customXml" Target="../ink/ink1825.xml"/><Relationship Id="rId22" Type="http://schemas.openxmlformats.org/officeDocument/2006/relationships/image" Target="../media/image1360.png"/><Relationship Id="rId43" Type="http://schemas.openxmlformats.org/officeDocument/2006/relationships/customXml" Target="../ink/ink1718.xml"/><Relationship Id="rId64" Type="http://schemas.openxmlformats.org/officeDocument/2006/relationships/image" Target="../media/image1381.png"/><Relationship Id="rId118" Type="http://schemas.openxmlformats.org/officeDocument/2006/relationships/image" Target="../media/image1408.png"/><Relationship Id="rId139" Type="http://schemas.openxmlformats.org/officeDocument/2006/relationships/customXml" Target="../ink/ink1766.xml"/><Relationship Id="rId85" Type="http://schemas.openxmlformats.org/officeDocument/2006/relationships/customXml" Target="../ink/ink1739.xml"/><Relationship Id="rId150" Type="http://schemas.openxmlformats.org/officeDocument/2006/relationships/image" Target="../media/image1424.png"/><Relationship Id="rId171" Type="http://schemas.openxmlformats.org/officeDocument/2006/relationships/customXml" Target="../ink/ink1782.xml"/><Relationship Id="rId192" Type="http://schemas.openxmlformats.org/officeDocument/2006/relationships/image" Target="../media/image1444.png"/><Relationship Id="rId206" Type="http://schemas.openxmlformats.org/officeDocument/2006/relationships/customXml" Target="../ink/ink1799.xml"/><Relationship Id="rId227" Type="http://schemas.openxmlformats.org/officeDocument/2006/relationships/image" Target="../media/image1462.png"/><Relationship Id="rId248" Type="http://schemas.openxmlformats.org/officeDocument/2006/relationships/customXml" Target="../ink/ink1820.xml"/><Relationship Id="rId12" Type="http://schemas.openxmlformats.org/officeDocument/2006/relationships/image" Target="../media/image1355.png"/><Relationship Id="rId33" Type="http://schemas.openxmlformats.org/officeDocument/2006/relationships/customXml" Target="../ink/ink1713.xml"/><Relationship Id="rId108" Type="http://schemas.openxmlformats.org/officeDocument/2006/relationships/image" Target="../media/image1403.png"/><Relationship Id="rId129" Type="http://schemas.openxmlformats.org/officeDocument/2006/relationships/customXml" Target="../ink/ink1761.xml"/><Relationship Id="rId54" Type="http://schemas.openxmlformats.org/officeDocument/2006/relationships/image" Target="../media/image1376.png"/><Relationship Id="rId75" Type="http://schemas.openxmlformats.org/officeDocument/2006/relationships/customXml" Target="../ink/ink1734.xml"/><Relationship Id="rId96" Type="http://schemas.openxmlformats.org/officeDocument/2006/relationships/image" Target="../media/image1397.png"/><Relationship Id="rId140" Type="http://schemas.openxmlformats.org/officeDocument/2006/relationships/image" Target="../media/image1419.png"/><Relationship Id="rId161" Type="http://schemas.openxmlformats.org/officeDocument/2006/relationships/customXml" Target="../ink/ink1777.xml"/><Relationship Id="rId182" Type="http://schemas.openxmlformats.org/officeDocument/2006/relationships/image" Target="../media/image1439.png"/><Relationship Id="rId217" Type="http://schemas.openxmlformats.org/officeDocument/2006/relationships/image" Target="../media/image1457.png"/><Relationship Id="rId6" Type="http://schemas.openxmlformats.org/officeDocument/2006/relationships/image" Target="../media/image1352.png"/><Relationship Id="rId238" Type="http://schemas.openxmlformats.org/officeDocument/2006/relationships/customXml" Target="../ink/ink1815.xml"/><Relationship Id="rId259" Type="http://schemas.openxmlformats.org/officeDocument/2006/relationships/image" Target="../media/image1478.png"/><Relationship Id="rId23" Type="http://schemas.openxmlformats.org/officeDocument/2006/relationships/customXml" Target="../ink/ink1708.xml"/><Relationship Id="rId119" Type="http://schemas.openxmlformats.org/officeDocument/2006/relationships/customXml" Target="../ink/ink1756.xml"/><Relationship Id="rId44" Type="http://schemas.openxmlformats.org/officeDocument/2006/relationships/image" Target="../media/image1371.png"/><Relationship Id="rId65" Type="http://schemas.openxmlformats.org/officeDocument/2006/relationships/customXml" Target="../ink/ink1729.xml"/><Relationship Id="rId86" Type="http://schemas.openxmlformats.org/officeDocument/2006/relationships/image" Target="../media/image1392.png"/><Relationship Id="rId130" Type="http://schemas.openxmlformats.org/officeDocument/2006/relationships/image" Target="../media/image1414.png"/><Relationship Id="rId151" Type="http://schemas.openxmlformats.org/officeDocument/2006/relationships/customXml" Target="../ink/ink1772.xml"/><Relationship Id="rId172" Type="http://schemas.openxmlformats.org/officeDocument/2006/relationships/image" Target="../media/image1435.png"/><Relationship Id="rId193" Type="http://schemas.openxmlformats.org/officeDocument/2006/relationships/customXml" Target="../ink/ink1793.xml"/><Relationship Id="rId207" Type="http://schemas.openxmlformats.org/officeDocument/2006/relationships/image" Target="../media/image1452.png"/><Relationship Id="rId228" Type="http://schemas.openxmlformats.org/officeDocument/2006/relationships/customXml" Target="../ink/ink1810.xml"/><Relationship Id="rId249" Type="http://schemas.openxmlformats.org/officeDocument/2006/relationships/image" Target="../media/image1473.png"/><Relationship Id="rId13" Type="http://schemas.openxmlformats.org/officeDocument/2006/relationships/customXml" Target="../ink/ink1703.xml"/><Relationship Id="rId109" Type="http://schemas.openxmlformats.org/officeDocument/2006/relationships/customXml" Target="../ink/ink1751.xml"/><Relationship Id="rId260" Type="http://schemas.openxmlformats.org/officeDocument/2006/relationships/customXml" Target="../ink/ink1826.xml"/><Relationship Id="rId34" Type="http://schemas.openxmlformats.org/officeDocument/2006/relationships/image" Target="../media/image1366.png"/><Relationship Id="rId55" Type="http://schemas.openxmlformats.org/officeDocument/2006/relationships/customXml" Target="../ink/ink1724.xml"/><Relationship Id="rId76" Type="http://schemas.openxmlformats.org/officeDocument/2006/relationships/image" Target="../media/image1387.png"/><Relationship Id="rId97" Type="http://schemas.openxmlformats.org/officeDocument/2006/relationships/customXml" Target="../ink/ink1745.xml"/><Relationship Id="rId120" Type="http://schemas.openxmlformats.org/officeDocument/2006/relationships/image" Target="../media/image1409.png"/><Relationship Id="rId141" Type="http://schemas.openxmlformats.org/officeDocument/2006/relationships/customXml" Target="../ink/ink1767.xml"/><Relationship Id="rId7" Type="http://schemas.openxmlformats.org/officeDocument/2006/relationships/customXml" Target="../ink/ink1700.xml"/><Relationship Id="rId162" Type="http://schemas.openxmlformats.org/officeDocument/2006/relationships/image" Target="../media/image1430.png"/><Relationship Id="rId183" Type="http://schemas.openxmlformats.org/officeDocument/2006/relationships/customXml" Target="../ink/ink1788.xml"/><Relationship Id="rId218" Type="http://schemas.openxmlformats.org/officeDocument/2006/relationships/customXml" Target="../ink/ink1805.xml"/><Relationship Id="rId239" Type="http://schemas.openxmlformats.org/officeDocument/2006/relationships/image" Target="../media/image1468.png"/><Relationship Id="rId250" Type="http://schemas.openxmlformats.org/officeDocument/2006/relationships/customXml" Target="../ink/ink1821.xml"/><Relationship Id="rId24" Type="http://schemas.openxmlformats.org/officeDocument/2006/relationships/image" Target="../media/image1361.png"/><Relationship Id="rId45" Type="http://schemas.openxmlformats.org/officeDocument/2006/relationships/customXml" Target="../ink/ink1719.xml"/><Relationship Id="rId66" Type="http://schemas.openxmlformats.org/officeDocument/2006/relationships/image" Target="../media/image1382.png"/><Relationship Id="rId87" Type="http://schemas.openxmlformats.org/officeDocument/2006/relationships/customXml" Target="../ink/ink1740.xml"/><Relationship Id="rId110" Type="http://schemas.openxmlformats.org/officeDocument/2006/relationships/image" Target="../media/image1404.png"/><Relationship Id="rId131" Type="http://schemas.openxmlformats.org/officeDocument/2006/relationships/customXml" Target="../ink/ink1762.xml"/><Relationship Id="rId152" Type="http://schemas.openxmlformats.org/officeDocument/2006/relationships/image" Target="../media/image1425.png"/><Relationship Id="rId173" Type="http://schemas.openxmlformats.org/officeDocument/2006/relationships/customXml" Target="../ink/ink1783.xml"/><Relationship Id="rId194" Type="http://schemas.openxmlformats.org/officeDocument/2006/relationships/image" Target="../media/image1445.png"/><Relationship Id="rId208" Type="http://schemas.openxmlformats.org/officeDocument/2006/relationships/customXml" Target="../ink/ink1800.xml"/><Relationship Id="rId229" Type="http://schemas.openxmlformats.org/officeDocument/2006/relationships/image" Target="../media/image1463.png"/><Relationship Id="rId240" Type="http://schemas.openxmlformats.org/officeDocument/2006/relationships/customXml" Target="../ink/ink1816.xml"/><Relationship Id="rId261" Type="http://schemas.openxmlformats.org/officeDocument/2006/relationships/image" Target="../media/image1479.png"/><Relationship Id="rId14" Type="http://schemas.openxmlformats.org/officeDocument/2006/relationships/image" Target="../media/image1356.png"/><Relationship Id="rId35" Type="http://schemas.openxmlformats.org/officeDocument/2006/relationships/customXml" Target="../ink/ink1714.xml"/><Relationship Id="rId56" Type="http://schemas.openxmlformats.org/officeDocument/2006/relationships/image" Target="../media/image1377.png"/><Relationship Id="rId77" Type="http://schemas.openxmlformats.org/officeDocument/2006/relationships/customXml" Target="../ink/ink1735.xml"/><Relationship Id="rId100" Type="http://schemas.openxmlformats.org/officeDocument/2006/relationships/image" Target="../media/image1399.png"/><Relationship Id="rId8" Type="http://schemas.openxmlformats.org/officeDocument/2006/relationships/image" Target="../media/image1353.png"/><Relationship Id="rId98" Type="http://schemas.openxmlformats.org/officeDocument/2006/relationships/image" Target="../media/image1398.png"/><Relationship Id="rId121" Type="http://schemas.openxmlformats.org/officeDocument/2006/relationships/customXml" Target="../ink/ink1757.xml"/><Relationship Id="rId142" Type="http://schemas.openxmlformats.org/officeDocument/2006/relationships/image" Target="../media/image1420.png"/><Relationship Id="rId163" Type="http://schemas.openxmlformats.org/officeDocument/2006/relationships/customXml" Target="../ink/ink1778.xml"/><Relationship Id="rId184" Type="http://schemas.openxmlformats.org/officeDocument/2006/relationships/image" Target="../media/image1440.png"/><Relationship Id="rId219" Type="http://schemas.openxmlformats.org/officeDocument/2006/relationships/image" Target="../media/image1458.png"/><Relationship Id="rId230" Type="http://schemas.openxmlformats.org/officeDocument/2006/relationships/customXml" Target="../ink/ink1811.xml"/><Relationship Id="rId251" Type="http://schemas.openxmlformats.org/officeDocument/2006/relationships/image" Target="../media/image1474.png"/><Relationship Id="rId25" Type="http://schemas.openxmlformats.org/officeDocument/2006/relationships/customXml" Target="../ink/ink1709.xml"/><Relationship Id="rId46" Type="http://schemas.openxmlformats.org/officeDocument/2006/relationships/image" Target="../media/image1372.png"/><Relationship Id="rId67" Type="http://schemas.openxmlformats.org/officeDocument/2006/relationships/customXml" Target="../ink/ink1730.xml"/><Relationship Id="rId88" Type="http://schemas.openxmlformats.org/officeDocument/2006/relationships/image" Target="../media/image1393.png"/><Relationship Id="rId111" Type="http://schemas.openxmlformats.org/officeDocument/2006/relationships/customXml" Target="../ink/ink1752.xml"/><Relationship Id="rId132" Type="http://schemas.openxmlformats.org/officeDocument/2006/relationships/image" Target="../media/image1415.png"/><Relationship Id="rId153" Type="http://schemas.openxmlformats.org/officeDocument/2006/relationships/customXml" Target="../ink/ink1773.xml"/><Relationship Id="rId174" Type="http://schemas.openxmlformats.org/officeDocument/2006/relationships/image" Target="../media/image1436.png"/><Relationship Id="rId195" Type="http://schemas.openxmlformats.org/officeDocument/2006/relationships/customXml" Target="../ink/ink1794.xml"/><Relationship Id="rId209" Type="http://schemas.openxmlformats.org/officeDocument/2006/relationships/image" Target="../media/image1453.png"/><Relationship Id="rId220" Type="http://schemas.openxmlformats.org/officeDocument/2006/relationships/customXml" Target="../ink/ink1806.xml"/><Relationship Id="rId241" Type="http://schemas.openxmlformats.org/officeDocument/2006/relationships/image" Target="../media/image1469.png"/><Relationship Id="rId15" Type="http://schemas.openxmlformats.org/officeDocument/2006/relationships/customXml" Target="../ink/ink1704.xml"/><Relationship Id="rId36" Type="http://schemas.openxmlformats.org/officeDocument/2006/relationships/image" Target="../media/image1367.png"/><Relationship Id="rId57" Type="http://schemas.openxmlformats.org/officeDocument/2006/relationships/customXml" Target="../ink/ink1725.xml"/><Relationship Id="rId78" Type="http://schemas.openxmlformats.org/officeDocument/2006/relationships/image" Target="../media/image1388.png"/><Relationship Id="rId99" Type="http://schemas.openxmlformats.org/officeDocument/2006/relationships/customXml" Target="../ink/ink1746.xml"/><Relationship Id="rId101" Type="http://schemas.openxmlformats.org/officeDocument/2006/relationships/customXml" Target="../ink/ink1747.xml"/><Relationship Id="rId122" Type="http://schemas.openxmlformats.org/officeDocument/2006/relationships/image" Target="../media/image1410.png"/><Relationship Id="rId143" Type="http://schemas.openxmlformats.org/officeDocument/2006/relationships/customXml" Target="../ink/ink1768.xml"/><Relationship Id="rId164" Type="http://schemas.openxmlformats.org/officeDocument/2006/relationships/image" Target="../media/image1431.png"/><Relationship Id="rId185" Type="http://schemas.openxmlformats.org/officeDocument/2006/relationships/customXml" Target="../ink/ink1789.xml"/><Relationship Id="rId9" Type="http://schemas.openxmlformats.org/officeDocument/2006/relationships/customXml" Target="../ink/ink1701.xml"/><Relationship Id="rId210" Type="http://schemas.openxmlformats.org/officeDocument/2006/relationships/customXml" Target="../ink/ink1801.xml"/><Relationship Id="rId26" Type="http://schemas.openxmlformats.org/officeDocument/2006/relationships/image" Target="../media/image1362.png"/><Relationship Id="rId231" Type="http://schemas.openxmlformats.org/officeDocument/2006/relationships/image" Target="../media/image1464.png"/><Relationship Id="rId252" Type="http://schemas.openxmlformats.org/officeDocument/2006/relationships/customXml" Target="../ink/ink1822.xml"/><Relationship Id="rId47" Type="http://schemas.openxmlformats.org/officeDocument/2006/relationships/customXml" Target="../ink/ink1720.xml"/><Relationship Id="rId68" Type="http://schemas.openxmlformats.org/officeDocument/2006/relationships/image" Target="../media/image1383.png"/><Relationship Id="rId89" Type="http://schemas.openxmlformats.org/officeDocument/2006/relationships/customXml" Target="../ink/ink1741.xml"/><Relationship Id="rId112" Type="http://schemas.openxmlformats.org/officeDocument/2006/relationships/image" Target="../media/image1405.png"/><Relationship Id="rId133" Type="http://schemas.openxmlformats.org/officeDocument/2006/relationships/customXml" Target="../ink/ink1763.xml"/><Relationship Id="rId154" Type="http://schemas.openxmlformats.org/officeDocument/2006/relationships/image" Target="../media/image1426.png"/><Relationship Id="rId175" Type="http://schemas.openxmlformats.org/officeDocument/2006/relationships/customXml" Target="../ink/ink1784.xml"/><Relationship Id="rId196" Type="http://schemas.openxmlformats.org/officeDocument/2006/relationships/image" Target="../media/image1446.png"/><Relationship Id="rId200" Type="http://schemas.openxmlformats.org/officeDocument/2006/relationships/image" Target="../media/image1448.png"/><Relationship Id="rId16" Type="http://schemas.openxmlformats.org/officeDocument/2006/relationships/image" Target="../media/image1357.png"/><Relationship Id="rId221" Type="http://schemas.openxmlformats.org/officeDocument/2006/relationships/image" Target="../media/image1459.png"/><Relationship Id="rId242" Type="http://schemas.openxmlformats.org/officeDocument/2006/relationships/customXml" Target="../ink/ink1817.xml"/><Relationship Id="rId37" Type="http://schemas.openxmlformats.org/officeDocument/2006/relationships/customXml" Target="../ink/ink1715.xml"/><Relationship Id="rId58" Type="http://schemas.openxmlformats.org/officeDocument/2006/relationships/image" Target="../media/image1378.png"/><Relationship Id="rId79" Type="http://schemas.openxmlformats.org/officeDocument/2006/relationships/customXml" Target="../ink/ink1736.xml"/><Relationship Id="rId102" Type="http://schemas.openxmlformats.org/officeDocument/2006/relationships/image" Target="../media/image1400.png"/><Relationship Id="rId123" Type="http://schemas.openxmlformats.org/officeDocument/2006/relationships/customXml" Target="../ink/ink1758.xml"/><Relationship Id="rId144" Type="http://schemas.openxmlformats.org/officeDocument/2006/relationships/image" Target="../media/image1421.png"/><Relationship Id="rId90" Type="http://schemas.openxmlformats.org/officeDocument/2006/relationships/image" Target="../media/image1394.png"/><Relationship Id="rId165" Type="http://schemas.openxmlformats.org/officeDocument/2006/relationships/customXml" Target="../ink/ink1779.xml"/><Relationship Id="rId186" Type="http://schemas.openxmlformats.org/officeDocument/2006/relationships/image" Target="../media/image1441.png"/><Relationship Id="rId211" Type="http://schemas.openxmlformats.org/officeDocument/2006/relationships/image" Target="../media/image1454.png"/><Relationship Id="rId232" Type="http://schemas.openxmlformats.org/officeDocument/2006/relationships/customXml" Target="../ink/ink1812.xml"/><Relationship Id="rId253" Type="http://schemas.openxmlformats.org/officeDocument/2006/relationships/image" Target="../media/image1475.png"/><Relationship Id="rId27" Type="http://schemas.openxmlformats.org/officeDocument/2006/relationships/customXml" Target="../ink/ink1710.xml"/><Relationship Id="rId48" Type="http://schemas.openxmlformats.org/officeDocument/2006/relationships/image" Target="../media/image1373.png"/><Relationship Id="rId69" Type="http://schemas.openxmlformats.org/officeDocument/2006/relationships/customXml" Target="../ink/ink1731.xml"/><Relationship Id="rId113" Type="http://schemas.openxmlformats.org/officeDocument/2006/relationships/customXml" Target="../ink/ink1753.xml"/><Relationship Id="rId134" Type="http://schemas.openxmlformats.org/officeDocument/2006/relationships/image" Target="../media/image1416.png"/><Relationship Id="rId80" Type="http://schemas.openxmlformats.org/officeDocument/2006/relationships/image" Target="../media/image1389.png"/><Relationship Id="rId155" Type="http://schemas.openxmlformats.org/officeDocument/2006/relationships/customXml" Target="../ink/ink1774.xml"/><Relationship Id="rId176" Type="http://schemas.openxmlformats.org/officeDocument/2006/relationships/image" Target="../media/image1437.png"/><Relationship Id="rId197" Type="http://schemas.openxmlformats.org/officeDocument/2006/relationships/customXml" Target="../ink/ink1795.xml"/><Relationship Id="rId201" Type="http://schemas.openxmlformats.org/officeDocument/2006/relationships/image" Target="../media/image1449.png"/><Relationship Id="rId222" Type="http://schemas.openxmlformats.org/officeDocument/2006/relationships/customXml" Target="../ink/ink1807.xml"/><Relationship Id="rId243" Type="http://schemas.openxmlformats.org/officeDocument/2006/relationships/image" Target="../media/image1470.png"/><Relationship Id="rId17" Type="http://schemas.openxmlformats.org/officeDocument/2006/relationships/customXml" Target="../ink/ink1705.xml"/><Relationship Id="rId38" Type="http://schemas.openxmlformats.org/officeDocument/2006/relationships/image" Target="../media/image1368.png"/><Relationship Id="rId59" Type="http://schemas.openxmlformats.org/officeDocument/2006/relationships/customXml" Target="../ink/ink1726.xml"/><Relationship Id="rId103" Type="http://schemas.openxmlformats.org/officeDocument/2006/relationships/customXml" Target="../ink/ink1748.xml"/><Relationship Id="rId124" Type="http://schemas.openxmlformats.org/officeDocument/2006/relationships/image" Target="../media/image1411.png"/><Relationship Id="rId70" Type="http://schemas.openxmlformats.org/officeDocument/2006/relationships/image" Target="../media/image1384.png"/><Relationship Id="rId91" Type="http://schemas.openxmlformats.org/officeDocument/2006/relationships/customXml" Target="../ink/ink1742.xml"/><Relationship Id="rId145" Type="http://schemas.openxmlformats.org/officeDocument/2006/relationships/customXml" Target="../ink/ink1769.xml"/><Relationship Id="rId166" Type="http://schemas.openxmlformats.org/officeDocument/2006/relationships/image" Target="../media/image1432.png"/><Relationship Id="rId187" Type="http://schemas.openxmlformats.org/officeDocument/2006/relationships/customXml" Target="../ink/ink1790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802.xml"/><Relationship Id="rId233" Type="http://schemas.openxmlformats.org/officeDocument/2006/relationships/image" Target="../media/image1465.png"/><Relationship Id="rId254" Type="http://schemas.openxmlformats.org/officeDocument/2006/relationships/customXml" Target="../ink/ink1823.xml"/><Relationship Id="rId28" Type="http://schemas.openxmlformats.org/officeDocument/2006/relationships/image" Target="../media/image1363.png"/><Relationship Id="rId49" Type="http://schemas.openxmlformats.org/officeDocument/2006/relationships/customXml" Target="../ink/ink1721.xml"/><Relationship Id="rId114" Type="http://schemas.openxmlformats.org/officeDocument/2006/relationships/image" Target="../media/image1406.png"/><Relationship Id="rId60" Type="http://schemas.openxmlformats.org/officeDocument/2006/relationships/image" Target="../media/image1379.png"/><Relationship Id="rId81" Type="http://schemas.openxmlformats.org/officeDocument/2006/relationships/customXml" Target="../ink/ink1737.xml"/><Relationship Id="rId135" Type="http://schemas.openxmlformats.org/officeDocument/2006/relationships/customXml" Target="../ink/ink1764.xml"/><Relationship Id="rId156" Type="http://schemas.openxmlformats.org/officeDocument/2006/relationships/image" Target="../media/image1427.png"/><Relationship Id="rId177" Type="http://schemas.openxmlformats.org/officeDocument/2006/relationships/customXml" Target="../ink/ink1785.xml"/><Relationship Id="rId198" Type="http://schemas.openxmlformats.org/officeDocument/2006/relationships/image" Target="../media/image1447.png"/><Relationship Id="rId202" Type="http://schemas.openxmlformats.org/officeDocument/2006/relationships/customXml" Target="../ink/ink1797.xml"/><Relationship Id="rId223" Type="http://schemas.openxmlformats.org/officeDocument/2006/relationships/image" Target="../media/image1460.png"/><Relationship Id="rId244" Type="http://schemas.openxmlformats.org/officeDocument/2006/relationships/customXml" Target="../ink/ink1818.xml"/><Relationship Id="rId18" Type="http://schemas.openxmlformats.org/officeDocument/2006/relationships/image" Target="../media/image1358.png"/><Relationship Id="rId39" Type="http://schemas.openxmlformats.org/officeDocument/2006/relationships/customXml" Target="../ink/ink1716.xml"/><Relationship Id="rId50" Type="http://schemas.openxmlformats.org/officeDocument/2006/relationships/image" Target="../media/image1374.png"/><Relationship Id="rId104" Type="http://schemas.openxmlformats.org/officeDocument/2006/relationships/image" Target="../media/image1401.png"/><Relationship Id="rId125" Type="http://schemas.openxmlformats.org/officeDocument/2006/relationships/customXml" Target="../ink/ink1759.xml"/><Relationship Id="rId146" Type="http://schemas.openxmlformats.org/officeDocument/2006/relationships/image" Target="../media/image1422.png"/><Relationship Id="rId167" Type="http://schemas.openxmlformats.org/officeDocument/2006/relationships/customXml" Target="../ink/ink1780.xml"/><Relationship Id="rId188" Type="http://schemas.openxmlformats.org/officeDocument/2006/relationships/image" Target="../media/image1442.png"/><Relationship Id="rId71" Type="http://schemas.openxmlformats.org/officeDocument/2006/relationships/customXml" Target="../ink/ink1732.xml"/><Relationship Id="rId92" Type="http://schemas.openxmlformats.org/officeDocument/2006/relationships/image" Target="../media/image1395.png"/><Relationship Id="rId213" Type="http://schemas.openxmlformats.org/officeDocument/2006/relationships/image" Target="../media/image1455.png"/><Relationship Id="rId234" Type="http://schemas.openxmlformats.org/officeDocument/2006/relationships/customXml" Target="../ink/ink1813.xml"/><Relationship Id="rId2" Type="http://schemas.openxmlformats.org/officeDocument/2006/relationships/image" Target="../media/image1350.png"/><Relationship Id="rId29" Type="http://schemas.openxmlformats.org/officeDocument/2006/relationships/customXml" Target="../ink/ink1711.xml"/><Relationship Id="rId255" Type="http://schemas.openxmlformats.org/officeDocument/2006/relationships/image" Target="../media/image1476.png"/><Relationship Id="rId40" Type="http://schemas.openxmlformats.org/officeDocument/2006/relationships/image" Target="../media/image1369.png"/><Relationship Id="rId115" Type="http://schemas.openxmlformats.org/officeDocument/2006/relationships/customXml" Target="../ink/ink1754.xml"/><Relationship Id="rId136" Type="http://schemas.openxmlformats.org/officeDocument/2006/relationships/image" Target="../media/image1417.png"/><Relationship Id="rId157" Type="http://schemas.openxmlformats.org/officeDocument/2006/relationships/customXml" Target="../ink/ink1775.xml"/><Relationship Id="rId178" Type="http://schemas.openxmlformats.org/officeDocument/2006/relationships/image" Target="../media/image20.png"/><Relationship Id="rId61" Type="http://schemas.openxmlformats.org/officeDocument/2006/relationships/customXml" Target="../ink/ink1727.xml"/><Relationship Id="rId82" Type="http://schemas.openxmlformats.org/officeDocument/2006/relationships/image" Target="../media/image1390.png"/><Relationship Id="rId199" Type="http://schemas.openxmlformats.org/officeDocument/2006/relationships/customXml" Target="../ink/ink1796.xml"/><Relationship Id="rId203" Type="http://schemas.openxmlformats.org/officeDocument/2006/relationships/image" Target="../media/image1450.png"/><Relationship Id="rId19" Type="http://schemas.openxmlformats.org/officeDocument/2006/relationships/customXml" Target="../ink/ink1706.xml"/><Relationship Id="rId224" Type="http://schemas.openxmlformats.org/officeDocument/2006/relationships/customXml" Target="../ink/ink1808.xml"/><Relationship Id="rId245" Type="http://schemas.openxmlformats.org/officeDocument/2006/relationships/image" Target="../media/image1471.png"/><Relationship Id="rId30" Type="http://schemas.openxmlformats.org/officeDocument/2006/relationships/image" Target="../media/image1364.png"/><Relationship Id="rId105" Type="http://schemas.openxmlformats.org/officeDocument/2006/relationships/customXml" Target="../ink/ink1749.xml"/><Relationship Id="rId126" Type="http://schemas.openxmlformats.org/officeDocument/2006/relationships/image" Target="../media/image1412.png"/><Relationship Id="rId147" Type="http://schemas.openxmlformats.org/officeDocument/2006/relationships/customXml" Target="../ink/ink1770.xml"/><Relationship Id="rId168" Type="http://schemas.openxmlformats.org/officeDocument/2006/relationships/image" Target="../media/image1433.png"/><Relationship Id="rId51" Type="http://schemas.openxmlformats.org/officeDocument/2006/relationships/customXml" Target="../ink/ink1722.xml"/><Relationship Id="rId72" Type="http://schemas.openxmlformats.org/officeDocument/2006/relationships/image" Target="../media/image1385.png"/><Relationship Id="rId93" Type="http://schemas.openxmlformats.org/officeDocument/2006/relationships/customXml" Target="../ink/ink1743.xml"/><Relationship Id="rId189" Type="http://schemas.openxmlformats.org/officeDocument/2006/relationships/customXml" Target="../ink/ink1791.xml"/><Relationship Id="rId3" Type="http://schemas.openxmlformats.org/officeDocument/2006/relationships/customXml" Target="../ink/ink1698.xml"/><Relationship Id="rId214" Type="http://schemas.openxmlformats.org/officeDocument/2006/relationships/customXml" Target="../ink/ink1803.xml"/><Relationship Id="rId235" Type="http://schemas.openxmlformats.org/officeDocument/2006/relationships/image" Target="../media/image1466.png"/><Relationship Id="rId256" Type="http://schemas.openxmlformats.org/officeDocument/2006/relationships/customXml" Target="../ink/ink1824.xml"/><Relationship Id="rId116" Type="http://schemas.openxmlformats.org/officeDocument/2006/relationships/image" Target="../media/image1407.png"/><Relationship Id="rId137" Type="http://schemas.openxmlformats.org/officeDocument/2006/relationships/customXml" Target="../ink/ink1765.xml"/><Relationship Id="rId158" Type="http://schemas.openxmlformats.org/officeDocument/2006/relationships/image" Target="../media/image1428.png"/><Relationship Id="rId20" Type="http://schemas.openxmlformats.org/officeDocument/2006/relationships/image" Target="../media/image1359.png"/><Relationship Id="rId41" Type="http://schemas.openxmlformats.org/officeDocument/2006/relationships/customXml" Target="../ink/ink1717.xml"/><Relationship Id="rId62" Type="http://schemas.openxmlformats.org/officeDocument/2006/relationships/image" Target="../media/image1380.png"/><Relationship Id="rId83" Type="http://schemas.openxmlformats.org/officeDocument/2006/relationships/customXml" Target="../ink/ink1738.xml"/><Relationship Id="rId179" Type="http://schemas.openxmlformats.org/officeDocument/2006/relationships/customXml" Target="../ink/ink1786.xml"/><Relationship Id="rId190" Type="http://schemas.openxmlformats.org/officeDocument/2006/relationships/image" Target="../media/image1443.png"/><Relationship Id="rId204" Type="http://schemas.openxmlformats.org/officeDocument/2006/relationships/customXml" Target="../ink/ink1798.xml"/><Relationship Id="rId225" Type="http://schemas.openxmlformats.org/officeDocument/2006/relationships/image" Target="../media/image1461.png"/><Relationship Id="rId246" Type="http://schemas.openxmlformats.org/officeDocument/2006/relationships/customXml" Target="../ink/ink1819.xml"/><Relationship Id="rId106" Type="http://schemas.openxmlformats.org/officeDocument/2006/relationships/image" Target="../media/image1402.png"/><Relationship Id="rId127" Type="http://schemas.openxmlformats.org/officeDocument/2006/relationships/customXml" Target="../ink/ink1760.xml"/><Relationship Id="rId10" Type="http://schemas.openxmlformats.org/officeDocument/2006/relationships/image" Target="../media/image1354.png"/><Relationship Id="rId31" Type="http://schemas.openxmlformats.org/officeDocument/2006/relationships/customXml" Target="../ink/ink1712.xml"/><Relationship Id="rId52" Type="http://schemas.openxmlformats.org/officeDocument/2006/relationships/image" Target="../media/image1375.png"/><Relationship Id="rId73" Type="http://schemas.openxmlformats.org/officeDocument/2006/relationships/customXml" Target="../ink/ink1733.xml"/><Relationship Id="rId94" Type="http://schemas.openxmlformats.org/officeDocument/2006/relationships/image" Target="../media/image1396.png"/><Relationship Id="rId148" Type="http://schemas.openxmlformats.org/officeDocument/2006/relationships/image" Target="../media/image1423.png"/><Relationship Id="rId169" Type="http://schemas.openxmlformats.org/officeDocument/2006/relationships/customXml" Target="../ink/ink1781.xml"/><Relationship Id="rId4" Type="http://schemas.openxmlformats.org/officeDocument/2006/relationships/image" Target="../media/image1351.png"/><Relationship Id="rId180" Type="http://schemas.openxmlformats.org/officeDocument/2006/relationships/image" Target="../media/image1438.png"/><Relationship Id="rId215" Type="http://schemas.openxmlformats.org/officeDocument/2006/relationships/image" Target="../media/image1456.png"/><Relationship Id="rId236" Type="http://schemas.openxmlformats.org/officeDocument/2006/relationships/customXml" Target="../ink/ink1814.xml"/><Relationship Id="rId257" Type="http://schemas.openxmlformats.org/officeDocument/2006/relationships/image" Target="../media/image1477.png"/><Relationship Id="rId42" Type="http://schemas.openxmlformats.org/officeDocument/2006/relationships/image" Target="../media/image1370.png"/><Relationship Id="rId84" Type="http://schemas.openxmlformats.org/officeDocument/2006/relationships/image" Target="../media/image1391.png"/><Relationship Id="rId138" Type="http://schemas.openxmlformats.org/officeDocument/2006/relationships/image" Target="../media/image1418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84.xml"/><Relationship Id="rId299" Type="http://schemas.openxmlformats.org/officeDocument/2006/relationships/image" Target="../media/image1626.png"/><Relationship Id="rId21" Type="http://schemas.openxmlformats.org/officeDocument/2006/relationships/customXml" Target="../ink/ink1836.xml"/><Relationship Id="rId63" Type="http://schemas.openxmlformats.org/officeDocument/2006/relationships/customXml" Target="../ink/ink1857.xml"/><Relationship Id="rId159" Type="http://schemas.openxmlformats.org/officeDocument/2006/relationships/image" Target="../media/image1557.png"/><Relationship Id="rId170" Type="http://schemas.openxmlformats.org/officeDocument/2006/relationships/customXml" Target="../ink/ink1910.xml"/><Relationship Id="rId226" Type="http://schemas.openxmlformats.org/officeDocument/2006/relationships/customXml" Target="../ink/ink1939.xml"/><Relationship Id="rId268" Type="http://schemas.openxmlformats.org/officeDocument/2006/relationships/customXml" Target="../ink/ink1960.xml"/><Relationship Id="rId32" Type="http://schemas.openxmlformats.org/officeDocument/2006/relationships/image" Target="../media/image1494.png"/><Relationship Id="rId74" Type="http://schemas.openxmlformats.org/officeDocument/2006/relationships/image" Target="../media/image1514.png"/><Relationship Id="rId128" Type="http://schemas.openxmlformats.org/officeDocument/2006/relationships/image" Target="../media/image1541.png"/><Relationship Id="rId5" Type="http://schemas.openxmlformats.org/officeDocument/2006/relationships/customXml" Target="../ink/ink1828.xml"/><Relationship Id="rId181" Type="http://schemas.openxmlformats.org/officeDocument/2006/relationships/image" Target="../media/image1568.png"/><Relationship Id="rId237" Type="http://schemas.openxmlformats.org/officeDocument/2006/relationships/image" Target="../media/image1595.png"/><Relationship Id="rId279" Type="http://schemas.openxmlformats.org/officeDocument/2006/relationships/image" Target="../media/image1616.png"/><Relationship Id="rId43" Type="http://schemas.openxmlformats.org/officeDocument/2006/relationships/customXml" Target="../ink/ink1847.xml"/><Relationship Id="rId139" Type="http://schemas.openxmlformats.org/officeDocument/2006/relationships/image" Target="../media/image1547.png"/><Relationship Id="rId290" Type="http://schemas.openxmlformats.org/officeDocument/2006/relationships/customXml" Target="../ink/ink1971.xml"/><Relationship Id="rId304" Type="http://schemas.openxmlformats.org/officeDocument/2006/relationships/customXml" Target="../ink/ink1978.xml"/><Relationship Id="rId85" Type="http://schemas.openxmlformats.org/officeDocument/2006/relationships/customXml" Target="../ink/ink1868.xml"/><Relationship Id="rId150" Type="http://schemas.openxmlformats.org/officeDocument/2006/relationships/customXml" Target="../ink/ink1900.xml"/><Relationship Id="rId192" Type="http://schemas.openxmlformats.org/officeDocument/2006/relationships/customXml" Target="../ink/ink1921.xml"/><Relationship Id="rId206" Type="http://schemas.openxmlformats.org/officeDocument/2006/relationships/customXml" Target="../ink/ink1929.xml"/><Relationship Id="rId248" Type="http://schemas.openxmlformats.org/officeDocument/2006/relationships/customXml" Target="../ink/ink1950.xml"/><Relationship Id="rId12" Type="http://schemas.openxmlformats.org/officeDocument/2006/relationships/image" Target="../media/image1484.png"/><Relationship Id="rId108" Type="http://schemas.openxmlformats.org/officeDocument/2006/relationships/image" Target="../media/image1531.png"/><Relationship Id="rId54" Type="http://schemas.openxmlformats.org/officeDocument/2006/relationships/image" Target="../media/image1504.png"/><Relationship Id="rId96" Type="http://schemas.openxmlformats.org/officeDocument/2006/relationships/image" Target="../media/image1525.png"/><Relationship Id="rId161" Type="http://schemas.openxmlformats.org/officeDocument/2006/relationships/image" Target="../media/image1558.png"/><Relationship Id="rId217" Type="http://schemas.openxmlformats.org/officeDocument/2006/relationships/image" Target="../media/image1585.png"/><Relationship Id="rId259" Type="http://schemas.openxmlformats.org/officeDocument/2006/relationships/image" Target="../media/image1606.png"/><Relationship Id="rId23" Type="http://schemas.openxmlformats.org/officeDocument/2006/relationships/customXml" Target="../ink/ink1837.xml"/><Relationship Id="rId119" Type="http://schemas.openxmlformats.org/officeDocument/2006/relationships/customXml" Target="../ink/ink1885.xml"/><Relationship Id="rId270" Type="http://schemas.openxmlformats.org/officeDocument/2006/relationships/customXml" Target="../ink/ink1961.xml"/><Relationship Id="rId65" Type="http://schemas.openxmlformats.org/officeDocument/2006/relationships/customXml" Target="../ink/ink1858.xml"/><Relationship Id="rId130" Type="http://schemas.openxmlformats.org/officeDocument/2006/relationships/image" Target="../media/image1542.png"/><Relationship Id="rId172" Type="http://schemas.openxmlformats.org/officeDocument/2006/relationships/customXml" Target="../ink/ink1911.xml"/><Relationship Id="rId193" Type="http://schemas.openxmlformats.org/officeDocument/2006/relationships/image" Target="../media/image1574.png"/><Relationship Id="rId207" Type="http://schemas.openxmlformats.org/officeDocument/2006/relationships/image" Target="../media/image1580.png"/><Relationship Id="rId228" Type="http://schemas.openxmlformats.org/officeDocument/2006/relationships/customXml" Target="../ink/ink1940.xml"/><Relationship Id="rId249" Type="http://schemas.openxmlformats.org/officeDocument/2006/relationships/image" Target="../media/image1601.png"/><Relationship Id="rId13" Type="http://schemas.openxmlformats.org/officeDocument/2006/relationships/customXml" Target="../ink/ink1832.xml"/><Relationship Id="rId109" Type="http://schemas.openxmlformats.org/officeDocument/2006/relationships/customXml" Target="../ink/ink1880.xml"/><Relationship Id="rId260" Type="http://schemas.openxmlformats.org/officeDocument/2006/relationships/customXml" Target="../ink/ink1956.xml"/><Relationship Id="rId281" Type="http://schemas.openxmlformats.org/officeDocument/2006/relationships/image" Target="../media/image1617.png"/><Relationship Id="rId34" Type="http://schemas.openxmlformats.org/officeDocument/2006/relationships/image" Target="../media/image1495.png"/><Relationship Id="rId55" Type="http://schemas.openxmlformats.org/officeDocument/2006/relationships/customXml" Target="../ink/ink1853.xml"/><Relationship Id="rId76" Type="http://schemas.openxmlformats.org/officeDocument/2006/relationships/image" Target="../media/image1515.png"/><Relationship Id="rId97" Type="http://schemas.openxmlformats.org/officeDocument/2006/relationships/customXml" Target="../ink/ink1874.xml"/><Relationship Id="rId120" Type="http://schemas.openxmlformats.org/officeDocument/2006/relationships/image" Target="../media/image1537.png"/><Relationship Id="rId141" Type="http://schemas.openxmlformats.org/officeDocument/2006/relationships/image" Target="../media/image1548.png"/><Relationship Id="rId7" Type="http://schemas.openxmlformats.org/officeDocument/2006/relationships/customXml" Target="../ink/ink1829.xml"/><Relationship Id="rId162" Type="http://schemas.openxmlformats.org/officeDocument/2006/relationships/customXml" Target="../ink/ink1906.xml"/><Relationship Id="rId183" Type="http://schemas.openxmlformats.org/officeDocument/2006/relationships/image" Target="../media/image1569.png"/><Relationship Id="rId218" Type="http://schemas.openxmlformats.org/officeDocument/2006/relationships/customXml" Target="../ink/ink1935.xml"/><Relationship Id="rId239" Type="http://schemas.openxmlformats.org/officeDocument/2006/relationships/image" Target="../media/image1596.png"/><Relationship Id="rId250" Type="http://schemas.openxmlformats.org/officeDocument/2006/relationships/customXml" Target="../ink/ink1951.xml"/><Relationship Id="rId271" Type="http://schemas.openxmlformats.org/officeDocument/2006/relationships/image" Target="../media/image1612.png"/><Relationship Id="rId292" Type="http://schemas.openxmlformats.org/officeDocument/2006/relationships/customXml" Target="../ink/ink1972.xml"/><Relationship Id="rId306" Type="http://schemas.openxmlformats.org/officeDocument/2006/relationships/customXml" Target="../ink/ink1979.xml"/><Relationship Id="rId24" Type="http://schemas.openxmlformats.org/officeDocument/2006/relationships/image" Target="../media/image1490.png"/><Relationship Id="rId45" Type="http://schemas.openxmlformats.org/officeDocument/2006/relationships/customXml" Target="../ink/ink1848.xml"/><Relationship Id="rId66" Type="http://schemas.openxmlformats.org/officeDocument/2006/relationships/image" Target="../media/image1510.png"/><Relationship Id="rId87" Type="http://schemas.openxmlformats.org/officeDocument/2006/relationships/customXml" Target="../ink/ink1869.xml"/><Relationship Id="rId110" Type="http://schemas.openxmlformats.org/officeDocument/2006/relationships/image" Target="../media/image1532.png"/><Relationship Id="rId131" Type="http://schemas.openxmlformats.org/officeDocument/2006/relationships/image" Target="../media/image1543.png"/><Relationship Id="rId152" Type="http://schemas.openxmlformats.org/officeDocument/2006/relationships/customXml" Target="../ink/ink1901.xml"/><Relationship Id="rId173" Type="http://schemas.openxmlformats.org/officeDocument/2006/relationships/image" Target="../media/image1564.png"/><Relationship Id="rId194" Type="http://schemas.openxmlformats.org/officeDocument/2006/relationships/customXml" Target="../ink/ink1922.xml"/><Relationship Id="rId208" Type="http://schemas.openxmlformats.org/officeDocument/2006/relationships/customXml" Target="../ink/ink1930.xml"/><Relationship Id="rId229" Type="http://schemas.openxmlformats.org/officeDocument/2006/relationships/image" Target="../media/image1591.png"/><Relationship Id="rId240" Type="http://schemas.openxmlformats.org/officeDocument/2006/relationships/customXml" Target="../ink/ink1946.xml"/><Relationship Id="rId261" Type="http://schemas.openxmlformats.org/officeDocument/2006/relationships/image" Target="../media/image1607.png"/><Relationship Id="rId14" Type="http://schemas.openxmlformats.org/officeDocument/2006/relationships/image" Target="../media/image1485.png"/><Relationship Id="rId35" Type="http://schemas.openxmlformats.org/officeDocument/2006/relationships/customXml" Target="../ink/ink1843.xml"/><Relationship Id="rId56" Type="http://schemas.openxmlformats.org/officeDocument/2006/relationships/image" Target="../media/image1505.png"/><Relationship Id="rId77" Type="http://schemas.openxmlformats.org/officeDocument/2006/relationships/customXml" Target="../ink/ink1864.xml"/><Relationship Id="rId100" Type="http://schemas.openxmlformats.org/officeDocument/2006/relationships/image" Target="../media/image1527.png"/><Relationship Id="rId282" Type="http://schemas.openxmlformats.org/officeDocument/2006/relationships/customXml" Target="../ink/ink1967.xml"/><Relationship Id="rId8" Type="http://schemas.openxmlformats.org/officeDocument/2006/relationships/image" Target="../media/image1482.png"/><Relationship Id="rId98" Type="http://schemas.openxmlformats.org/officeDocument/2006/relationships/image" Target="../media/image1526.png"/><Relationship Id="rId121" Type="http://schemas.openxmlformats.org/officeDocument/2006/relationships/customXml" Target="../ink/ink1886.xml"/><Relationship Id="rId142" Type="http://schemas.openxmlformats.org/officeDocument/2006/relationships/customXml" Target="../ink/ink1896.xml"/><Relationship Id="rId163" Type="http://schemas.openxmlformats.org/officeDocument/2006/relationships/image" Target="../media/image1559.png"/><Relationship Id="rId184" Type="http://schemas.openxmlformats.org/officeDocument/2006/relationships/customXml" Target="../ink/ink1917.xml"/><Relationship Id="rId219" Type="http://schemas.openxmlformats.org/officeDocument/2006/relationships/image" Target="../media/image1586.png"/><Relationship Id="rId230" Type="http://schemas.openxmlformats.org/officeDocument/2006/relationships/customXml" Target="../ink/ink1941.xml"/><Relationship Id="rId251" Type="http://schemas.openxmlformats.org/officeDocument/2006/relationships/image" Target="../media/image1602.png"/><Relationship Id="rId25" Type="http://schemas.openxmlformats.org/officeDocument/2006/relationships/customXml" Target="../ink/ink1838.xml"/><Relationship Id="rId46" Type="http://schemas.openxmlformats.org/officeDocument/2006/relationships/image" Target="../media/image1500.png"/><Relationship Id="rId67" Type="http://schemas.openxmlformats.org/officeDocument/2006/relationships/customXml" Target="../ink/ink1859.xml"/><Relationship Id="rId272" Type="http://schemas.openxmlformats.org/officeDocument/2006/relationships/customXml" Target="../ink/ink1962.xml"/><Relationship Id="rId293" Type="http://schemas.openxmlformats.org/officeDocument/2006/relationships/image" Target="../media/image1623.png"/><Relationship Id="rId307" Type="http://schemas.openxmlformats.org/officeDocument/2006/relationships/customXml" Target="../ink/ink1980.xml"/><Relationship Id="rId88" Type="http://schemas.openxmlformats.org/officeDocument/2006/relationships/image" Target="../media/image1521.png"/><Relationship Id="rId111" Type="http://schemas.openxmlformats.org/officeDocument/2006/relationships/customXml" Target="../ink/ink1881.xml"/><Relationship Id="rId132" Type="http://schemas.openxmlformats.org/officeDocument/2006/relationships/customXml" Target="../ink/ink1891.xml"/><Relationship Id="rId153" Type="http://schemas.openxmlformats.org/officeDocument/2006/relationships/image" Target="../media/image1554.png"/><Relationship Id="rId174" Type="http://schemas.openxmlformats.org/officeDocument/2006/relationships/customXml" Target="../ink/ink1912.xml"/><Relationship Id="rId195" Type="http://schemas.openxmlformats.org/officeDocument/2006/relationships/image" Target="../media/image1575.png"/><Relationship Id="rId209" Type="http://schemas.openxmlformats.org/officeDocument/2006/relationships/image" Target="../media/image1581.png"/><Relationship Id="rId220" Type="http://schemas.openxmlformats.org/officeDocument/2006/relationships/customXml" Target="../ink/ink1936.xml"/><Relationship Id="rId241" Type="http://schemas.openxmlformats.org/officeDocument/2006/relationships/image" Target="../media/image1597.png"/><Relationship Id="rId15" Type="http://schemas.openxmlformats.org/officeDocument/2006/relationships/customXml" Target="../ink/ink1833.xml"/><Relationship Id="rId36" Type="http://schemas.openxmlformats.org/officeDocument/2006/relationships/image" Target="../media/image1496.png"/><Relationship Id="rId57" Type="http://schemas.openxmlformats.org/officeDocument/2006/relationships/customXml" Target="../ink/ink1854.xml"/><Relationship Id="rId262" Type="http://schemas.openxmlformats.org/officeDocument/2006/relationships/customXml" Target="../ink/ink1957.xml"/><Relationship Id="rId283" Type="http://schemas.openxmlformats.org/officeDocument/2006/relationships/image" Target="../media/image1618.png"/><Relationship Id="rId78" Type="http://schemas.openxmlformats.org/officeDocument/2006/relationships/image" Target="../media/image1516.png"/><Relationship Id="rId99" Type="http://schemas.openxmlformats.org/officeDocument/2006/relationships/customXml" Target="../ink/ink1875.xml"/><Relationship Id="rId101" Type="http://schemas.openxmlformats.org/officeDocument/2006/relationships/customXml" Target="../ink/ink1876.xml"/><Relationship Id="rId122" Type="http://schemas.openxmlformats.org/officeDocument/2006/relationships/image" Target="../media/image1538.png"/><Relationship Id="rId143" Type="http://schemas.openxmlformats.org/officeDocument/2006/relationships/image" Target="../media/image1549.png"/><Relationship Id="rId164" Type="http://schemas.openxmlformats.org/officeDocument/2006/relationships/customXml" Target="../ink/ink1907.xml"/><Relationship Id="rId185" Type="http://schemas.openxmlformats.org/officeDocument/2006/relationships/image" Target="../media/image1570.png"/><Relationship Id="rId9" Type="http://schemas.openxmlformats.org/officeDocument/2006/relationships/customXml" Target="../ink/ink1830.xml"/><Relationship Id="rId210" Type="http://schemas.openxmlformats.org/officeDocument/2006/relationships/customXml" Target="../ink/ink1931.xml"/><Relationship Id="rId26" Type="http://schemas.openxmlformats.org/officeDocument/2006/relationships/image" Target="../media/image1491.png"/><Relationship Id="rId231" Type="http://schemas.openxmlformats.org/officeDocument/2006/relationships/image" Target="../media/image1592.png"/><Relationship Id="rId252" Type="http://schemas.openxmlformats.org/officeDocument/2006/relationships/customXml" Target="../ink/ink1952.xml"/><Relationship Id="rId273" Type="http://schemas.openxmlformats.org/officeDocument/2006/relationships/image" Target="../media/image1613.png"/><Relationship Id="rId294" Type="http://schemas.openxmlformats.org/officeDocument/2006/relationships/customXml" Target="../ink/ink1973.xml"/><Relationship Id="rId308" Type="http://schemas.openxmlformats.org/officeDocument/2006/relationships/image" Target="../media/image1630.png"/><Relationship Id="rId47" Type="http://schemas.openxmlformats.org/officeDocument/2006/relationships/customXml" Target="../ink/ink1849.xml"/><Relationship Id="rId68" Type="http://schemas.openxmlformats.org/officeDocument/2006/relationships/image" Target="../media/image1511.png"/><Relationship Id="rId89" Type="http://schemas.openxmlformats.org/officeDocument/2006/relationships/customXml" Target="../ink/ink1870.xml"/><Relationship Id="rId112" Type="http://schemas.openxmlformats.org/officeDocument/2006/relationships/image" Target="../media/image1533.png"/><Relationship Id="rId133" Type="http://schemas.openxmlformats.org/officeDocument/2006/relationships/image" Target="../media/image1544.png"/><Relationship Id="rId154" Type="http://schemas.openxmlformats.org/officeDocument/2006/relationships/customXml" Target="../ink/ink1902.xml"/><Relationship Id="rId175" Type="http://schemas.openxmlformats.org/officeDocument/2006/relationships/image" Target="../media/image1565.png"/><Relationship Id="rId196" Type="http://schemas.openxmlformats.org/officeDocument/2006/relationships/customXml" Target="../ink/ink1923.xml"/><Relationship Id="rId200" Type="http://schemas.openxmlformats.org/officeDocument/2006/relationships/customXml" Target="../ink/ink1926.xml"/><Relationship Id="rId16" Type="http://schemas.openxmlformats.org/officeDocument/2006/relationships/image" Target="../media/image1486.png"/><Relationship Id="rId221" Type="http://schemas.openxmlformats.org/officeDocument/2006/relationships/image" Target="../media/image1587.png"/><Relationship Id="rId242" Type="http://schemas.openxmlformats.org/officeDocument/2006/relationships/customXml" Target="../ink/ink1947.xml"/><Relationship Id="rId263" Type="http://schemas.openxmlformats.org/officeDocument/2006/relationships/image" Target="../media/image1608.png"/><Relationship Id="rId284" Type="http://schemas.openxmlformats.org/officeDocument/2006/relationships/customXml" Target="../ink/ink1968.xml"/><Relationship Id="rId37" Type="http://schemas.openxmlformats.org/officeDocument/2006/relationships/customXml" Target="../ink/ink1844.xml"/><Relationship Id="rId58" Type="http://schemas.openxmlformats.org/officeDocument/2006/relationships/image" Target="../media/image1506.png"/><Relationship Id="rId79" Type="http://schemas.openxmlformats.org/officeDocument/2006/relationships/customXml" Target="../ink/ink1865.xml"/><Relationship Id="rId102" Type="http://schemas.openxmlformats.org/officeDocument/2006/relationships/image" Target="../media/image1528.png"/><Relationship Id="rId123" Type="http://schemas.openxmlformats.org/officeDocument/2006/relationships/customXml" Target="../ink/ink1887.xml"/><Relationship Id="rId144" Type="http://schemas.openxmlformats.org/officeDocument/2006/relationships/customXml" Target="../ink/ink1897.xml"/><Relationship Id="rId90" Type="http://schemas.openxmlformats.org/officeDocument/2006/relationships/image" Target="../media/image1522.png"/><Relationship Id="rId165" Type="http://schemas.openxmlformats.org/officeDocument/2006/relationships/image" Target="../media/image1560.png"/><Relationship Id="rId186" Type="http://schemas.openxmlformats.org/officeDocument/2006/relationships/customXml" Target="../ink/ink1918.xml"/><Relationship Id="rId211" Type="http://schemas.openxmlformats.org/officeDocument/2006/relationships/image" Target="../media/image1582.png"/><Relationship Id="rId232" Type="http://schemas.openxmlformats.org/officeDocument/2006/relationships/customXml" Target="../ink/ink1942.xml"/><Relationship Id="rId253" Type="http://schemas.openxmlformats.org/officeDocument/2006/relationships/image" Target="../media/image1603.png"/><Relationship Id="rId274" Type="http://schemas.openxmlformats.org/officeDocument/2006/relationships/customXml" Target="../ink/ink1963.xml"/><Relationship Id="rId295" Type="http://schemas.openxmlformats.org/officeDocument/2006/relationships/image" Target="../media/image1624.png"/><Relationship Id="rId309" Type="http://schemas.openxmlformats.org/officeDocument/2006/relationships/customXml" Target="../ink/ink1981.xml"/><Relationship Id="rId27" Type="http://schemas.openxmlformats.org/officeDocument/2006/relationships/customXml" Target="../ink/ink1839.xml"/><Relationship Id="rId48" Type="http://schemas.openxmlformats.org/officeDocument/2006/relationships/image" Target="../media/image1501.png"/><Relationship Id="rId69" Type="http://schemas.openxmlformats.org/officeDocument/2006/relationships/customXml" Target="../ink/ink1860.xml"/><Relationship Id="rId113" Type="http://schemas.openxmlformats.org/officeDocument/2006/relationships/customXml" Target="../ink/ink1882.xml"/><Relationship Id="rId134" Type="http://schemas.openxmlformats.org/officeDocument/2006/relationships/customXml" Target="../ink/ink1892.xml"/><Relationship Id="rId80" Type="http://schemas.openxmlformats.org/officeDocument/2006/relationships/image" Target="../media/image1517.png"/><Relationship Id="rId155" Type="http://schemas.openxmlformats.org/officeDocument/2006/relationships/image" Target="../media/image1555.png"/><Relationship Id="rId176" Type="http://schemas.openxmlformats.org/officeDocument/2006/relationships/customXml" Target="../ink/ink1913.xml"/><Relationship Id="rId197" Type="http://schemas.openxmlformats.org/officeDocument/2006/relationships/image" Target="../media/image1576.png"/><Relationship Id="rId201" Type="http://schemas.openxmlformats.org/officeDocument/2006/relationships/image" Target="../media/image1577.png"/><Relationship Id="rId222" Type="http://schemas.openxmlformats.org/officeDocument/2006/relationships/customXml" Target="../ink/ink1937.xml"/><Relationship Id="rId243" Type="http://schemas.openxmlformats.org/officeDocument/2006/relationships/image" Target="../media/image1598.png"/><Relationship Id="rId264" Type="http://schemas.openxmlformats.org/officeDocument/2006/relationships/customXml" Target="../ink/ink1958.xml"/><Relationship Id="rId285" Type="http://schemas.openxmlformats.org/officeDocument/2006/relationships/image" Target="../media/image1619.png"/><Relationship Id="rId17" Type="http://schemas.openxmlformats.org/officeDocument/2006/relationships/customXml" Target="../ink/ink1834.xml"/><Relationship Id="rId38" Type="http://schemas.openxmlformats.org/officeDocument/2006/relationships/image" Target="../media/image1497.png"/><Relationship Id="rId59" Type="http://schemas.openxmlformats.org/officeDocument/2006/relationships/customXml" Target="../ink/ink1855.xml"/><Relationship Id="rId103" Type="http://schemas.openxmlformats.org/officeDocument/2006/relationships/customXml" Target="../ink/ink1877.xml"/><Relationship Id="rId124" Type="http://schemas.openxmlformats.org/officeDocument/2006/relationships/image" Target="../media/image1539.png"/><Relationship Id="rId310" Type="http://schemas.openxmlformats.org/officeDocument/2006/relationships/image" Target="../media/image1631.png"/><Relationship Id="rId70" Type="http://schemas.openxmlformats.org/officeDocument/2006/relationships/image" Target="../media/image1512.png"/><Relationship Id="rId91" Type="http://schemas.openxmlformats.org/officeDocument/2006/relationships/customXml" Target="../ink/ink1871.xml"/><Relationship Id="rId145" Type="http://schemas.openxmlformats.org/officeDocument/2006/relationships/image" Target="../media/image1550.png"/><Relationship Id="rId166" Type="http://schemas.openxmlformats.org/officeDocument/2006/relationships/customXml" Target="../ink/ink1908.xml"/><Relationship Id="rId187" Type="http://schemas.openxmlformats.org/officeDocument/2006/relationships/image" Target="../media/image157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932.xml"/><Relationship Id="rId233" Type="http://schemas.openxmlformats.org/officeDocument/2006/relationships/image" Target="../media/image1593.png"/><Relationship Id="rId254" Type="http://schemas.openxmlformats.org/officeDocument/2006/relationships/customXml" Target="../ink/ink1953.xml"/><Relationship Id="rId28" Type="http://schemas.openxmlformats.org/officeDocument/2006/relationships/image" Target="../media/image1492.png"/><Relationship Id="rId49" Type="http://schemas.openxmlformats.org/officeDocument/2006/relationships/customXml" Target="../ink/ink1850.xml"/><Relationship Id="rId114" Type="http://schemas.openxmlformats.org/officeDocument/2006/relationships/image" Target="../media/image1534.png"/><Relationship Id="rId275" Type="http://schemas.openxmlformats.org/officeDocument/2006/relationships/image" Target="../media/image1614.png"/><Relationship Id="rId296" Type="http://schemas.openxmlformats.org/officeDocument/2006/relationships/customXml" Target="../ink/ink1974.xml"/><Relationship Id="rId300" Type="http://schemas.openxmlformats.org/officeDocument/2006/relationships/customXml" Target="../ink/ink1976.xml"/><Relationship Id="rId60" Type="http://schemas.openxmlformats.org/officeDocument/2006/relationships/image" Target="../media/image1507.png"/><Relationship Id="rId81" Type="http://schemas.openxmlformats.org/officeDocument/2006/relationships/customXml" Target="../ink/ink1866.xml"/><Relationship Id="rId135" Type="http://schemas.openxmlformats.org/officeDocument/2006/relationships/image" Target="../media/image1545.png"/><Relationship Id="rId156" Type="http://schemas.openxmlformats.org/officeDocument/2006/relationships/customXml" Target="../ink/ink1903.xml"/><Relationship Id="rId177" Type="http://schemas.openxmlformats.org/officeDocument/2006/relationships/image" Target="../media/image1566.png"/><Relationship Id="rId198" Type="http://schemas.openxmlformats.org/officeDocument/2006/relationships/customXml" Target="../ink/ink1924.xml"/><Relationship Id="rId202" Type="http://schemas.openxmlformats.org/officeDocument/2006/relationships/customXml" Target="../ink/ink1927.xml"/><Relationship Id="rId223" Type="http://schemas.openxmlformats.org/officeDocument/2006/relationships/image" Target="../media/image1588.png"/><Relationship Id="rId244" Type="http://schemas.openxmlformats.org/officeDocument/2006/relationships/customXml" Target="../ink/ink1948.xml"/><Relationship Id="rId18" Type="http://schemas.openxmlformats.org/officeDocument/2006/relationships/image" Target="../media/image1487.png"/><Relationship Id="rId39" Type="http://schemas.openxmlformats.org/officeDocument/2006/relationships/customXml" Target="../ink/ink1845.xml"/><Relationship Id="rId265" Type="http://schemas.openxmlformats.org/officeDocument/2006/relationships/image" Target="../media/image1609.png"/><Relationship Id="rId286" Type="http://schemas.openxmlformats.org/officeDocument/2006/relationships/customXml" Target="../ink/ink1969.xml"/><Relationship Id="rId50" Type="http://schemas.openxmlformats.org/officeDocument/2006/relationships/image" Target="../media/image1502.png"/><Relationship Id="rId104" Type="http://schemas.openxmlformats.org/officeDocument/2006/relationships/image" Target="../media/image1529.png"/><Relationship Id="rId125" Type="http://schemas.openxmlformats.org/officeDocument/2006/relationships/customXml" Target="../ink/ink1888.xml"/><Relationship Id="rId146" Type="http://schemas.openxmlformats.org/officeDocument/2006/relationships/customXml" Target="../ink/ink1898.xml"/><Relationship Id="rId167" Type="http://schemas.openxmlformats.org/officeDocument/2006/relationships/image" Target="../media/image1561.png"/><Relationship Id="rId188" Type="http://schemas.openxmlformats.org/officeDocument/2006/relationships/customXml" Target="../ink/ink1919.xml"/><Relationship Id="rId311" Type="http://schemas.openxmlformats.org/officeDocument/2006/relationships/customXml" Target="../ink/ink1982.xml"/><Relationship Id="rId71" Type="http://schemas.openxmlformats.org/officeDocument/2006/relationships/customXml" Target="../ink/ink1861.xml"/><Relationship Id="rId92" Type="http://schemas.openxmlformats.org/officeDocument/2006/relationships/image" Target="../media/image1523.png"/><Relationship Id="rId213" Type="http://schemas.openxmlformats.org/officeDocument/2006/relationships/image" Target="../media/image1583.png"/><Relationship Id="rId234" Type="http://schemas.openxmlformats.org/officeDocument/2006/relationships/customXml" Target="../ink/ink1943.xml"/><Relationship Id="rId2" Type="http://schemas.openxmlformats.org/officeDocument/2006/relationships/image" Target="../media/image1480.png"/><Relationship Id="rId29" Type="http://schemas.openxmlformats.org/officeDocument/2006/relationships/customXml" Target="../ink/ink1840.xml"/><Relationship Id="rId255" Type="http://schemas.openxmlformats.org/officeDocument/2006/relationships/image" Target="../media/image1604.png"/><Relationship Id="rId276" Type="http://schemas.openxmlformats.org/officeDocument/2006/relationships/customXml" Target="../ink/ink1964.xml"/><Relationship Id="rId297" Type="http://schemas.openxmlformats.org/officeDocument/2006/relationships/image" Target="../media/image1625.png"/><Relationship Id="rId40" Type="http://schemas.openxmlformats.org/officeDocument/2006/relationships/image" Target="../media/image1498.png"/><Relationship Id="rId115" Type="http://schemas.openxmlformats.org/officeDocument/2006/relationships/customXml" Target="../ink/ink1883.xml"/><Relationship Id="rId136" Type="http://schemas.openxmlformats.org/officeDocument/2006/relationships/customXml" Target="../ink/ink1893.xml"/><Relationship Id="rId157" Type="http://schemas.openxmlformats.org/officeDocument/2006/relationships/image" Target="../media/image1556.png"/><Relationship Id="rId178" Type="http://schemas.openxmlformats.org/officeDocument/2006/relationships/customXml" Target="../ink/ink1914.xml"/><Relationship Id="rId301" Type="http://schemas.openxmlformats.org/officeDocument/2006/relationships/image" Target="../media/image1627.png"/><Relationship Id="rId61" Type="http://schemas.openxmlformats.org/officeDocument/2006/relationships/customXml" Target="../ink/ink1856.xml"/><Relationship Id="rId82" Type="http://schemas.openxmlformats.org/officeDocument/2006/relationships/image" Target="../media/image1518.png"/><Relationship Id="rId199" Type="http://schemas.openxmlformats.org/officeDocument/2006/relationships/customXml" Target="../ink/ink1925.xml"/><Relationship Id="rId203" Type="http://schemas.openxmlformats.org/officeDocument/2006/relationships/image" Target="../media/image1578.png"/><Relationship Id="rId19" Type="http://schemas.openxmlformats.org/officeDocument/2006/relationships/customXml" Target="../ink/ink1835.xml"/><Relationship Id="rId224" Type="http://schemas.openxmlformats.org/officeDocument/2006/relationships/customXml" Target="../ink/ink1938.xml"/><Relationship Id="rId245" Type="http://schemas.openxmlformats.org/officeDocument/2006/relationships/image" Target="../media/image1599.png"/><Relationship Id="rId266" Type="http://schemas.openxmlformats.org/officeDocument/2006/relationships/customXml" Target="../ink/ink1959.xml"/><Relationship Id="rId287" Type="http://schemas.openxmlformats.org/officeDocument/2006/relationships/image" Target="../media/image1620.png"/><Relationship Id="rId30" Type="http://schemas.openxmlformats.org/officeDocument/2006/relationships/image" Target="../media/image1493.png"/><Relationship Id="rId105" Type="http://schemas.openxmlformats.org/officeDocument/2006/relationships/customXml" Target="../ink/ink1878.xml"/><Relationship Id="rId126" Type="http://schemas.openxmlformats.org/officeDocument/2006/relationships/image" Target="../media/image1540.png"/><Relationship Id="rId147" Type="http://schemas.openxmlformats.org/officeDocument/2006/relationships/image" Target="../media/image1551.png"/><Relationship Id="rId168" Type="http://schemas.openxmlformats.org/officeDocument/2006/relationships/customXml" Target="../ink/ink1909.xml"/><Relationship Id="rId312" Type="http://schemas.openxmlformats.org/officeDocument/2006/relationships/image" Target="../media/image1632.png"/><Relationship Id="rId51" Type="http://schemas.openxmlformats.org/officeDocument/2006/relationships/customXml" Target="../ink/ink1851.xml"/><Relationship Id="rId72" Type="http://schemas.openxmlformats.org/officeDocument/2006/relationships/image" Target="../media/image1513.png"/><Relationship Id="rId93" Type="http://schemas.openxmlformats.org/officeDocument/2006/relationships/customXml" Target="../ink/ink1872.xml"/><Relationship Id="rId189" Type="http://schemas.openxmlformats.org/officeDocument/2006/relationships/image" Target="../media/image1572.png"/><Relationship Id="rId3" Type="http://schemas.openxmlformats.org/officeDocument/2006/relationships/customXml" Target="../ink/ink1827.xml"/><Relationship Id="rId214" Type="http://schemas.openxmlformats.org/officeDocument/2006/relationships/customXml" Target="../ink/ink1933.xml"/><Relationship Id="rId235" Type="http://schemas.openxmlformats.org/officeDocument/2006/relationships/image" Target="../media/image1594.png"/><Relationship Id="rId256" Type="http://schemas.openxmlformats.org/officeDocument/2006/relationships/customXml" Target="../ink/ink1954.xml"/><Relationship Id="rId277" Type="http://schemas.openxmlformats.org/officeDocument/2006/relationships/image" Target="../media/image1615.png"/><Relationship Id="rId298" Type="http://schemas.openxmlformats.org/officeDocument/2006/relationships/customXml" Target="../ink/ink1975.xml"/><Relationship Id="rId116" Type="http://schemas.openxmlformats.org/officeDocument/2006/relationships/image" Target="../media/image1535.png"/><Relationship Id="rId137" Type="http://schemas.openxmlformats.org/officeDocument/2006/relationships/image" Target="../media/image1546.png"/><Relationship Id="rId158" Type="http://schemas.openxmlformats.org/officeDocument/2006/relationships/customXml" Target="../ink/ink1904.xml"/><Relationship Id="rId302" Type="http://schemas.openxmlformats.org/officeDocument/2006/relationships/customXml" Target="../ink/ink1977.xml"/><Relationship Id="rId20" Type="http://schemas.openxmlformats.org/officeDocument/2006/relationships/image" Target="../media/image1488.png"/><Relationship Id="rId41" Type="http://schemas.openxmlformats.org/officeDocument/2006/relationships/customXml" Target="../ink/ink1846.xml"/><Relationship Id="rId62" Type="http://schemas.openxmlformats.org/officeDocument/2006/relationships/image" Target="../media/image1508.png"/><Relationship Id="rId83" Type="http://schemas.openxmlformats.org/officeDocument/2006/relationships/customXml" Target="../ink/ink1867.xml"/><Relationship Id="rId179" Type="http://schemas.openxmlformats.org/officeDocument/2006/relationships/image" Target="../media/image1567.png"/><Relationship Id="rId190" Type="http://schemas.openxmlformats.org/officeDocument/2006/relationships/customXml" Target="../ink/ink1920.xml"/><Relationship Id="rId204" Type="http://schemas.openxmlformats.org/officeDocument/2006/relationships/customXml" Target="../ink/ink1928.xml"/><Relationship Id="rId225" Type="http://schemas.openxmlformats.org/officeDocument/2006/relationships/image" Target="../media/image1589.png"/><Relationship Id="rId246" Type="http://schemas.openxmlformats.org/officeDocument/2006/relationships/customXml" Target="../ink/ink1949.xml"/><Relationship Id="rId267" Type="http://schemas.openxmlformats.org/officeDocument/2006/relationships/image" Target="../media/image1610.png"/><Relationship Id="rId288" Type="http://schemas.openxmlformats.org/officeDocument/2006/relationships/customXml" Target="../ink/ink1970.xml"/><Relationship Id="rId106" Type="http://schemas.openxmlformats.org/officeDocument/2006/relationships/image" Target="../media/image1530.png"/><Relationship Id="rId127" Type="http://schemas.openxmlformats.org/officeDocument/2006/relationships/customXml" Target="../ink/ink1889.xml"/><Relationship Id="rId313" Type="http://schemas.openxmlformats.org/officeDocument/2006/relationships/customXml" Target="../ink/ink1983.xml"/><Relationship Id="rId10" Type="http://schemas.openxmlformats.org/officeDocument/2006/relationships/image" Target="../media/image1483.png"/><Relationship Id="rId31" Type="http://schemas.openxmlformats.org/officeDocument/2006/relationships/customXml" Target="../ink/ink1841.xml"/><Relationship Id="rId52" Type="http://schemas.openxmlformats.org/officeDocument/2006/relationships/image" Target="../media/image1503.png"/><Relationship Id="rId73" Type="http://schemas.openxmlformats.org/officeDocument/2006/relationships/customXml" Target="../ink/ink1862.xml"/><Relationship Id="rId94" Type="http://schemas.openxmlformats.org/officeDocument/2006/relationships/image" Target="../media/image1524.png"/><Relationship Id="rId148" Type="http://schemas.openxmlformats.org/officeDocument/2006/relationships/customXml" Target="../ink/ink1899.xml"/><Relationship Id="rId169" Type="http://schemas.openxmlformats.org/officeDocument/2006/relationships/image" Target="../media/image1562.png"/><Relationship Id="rId4" Type="http://schemas.openxmlformats.org/officeDocument/2006/relationships/image" Target="../media/image20.png"/><Relationship Id="rId180" Type="http://schemas.openxmlformats.org/officeDocument/2006/relationships/customXml" Target="../ink/ink1915.xml"/><Relationship Id="rId215" Type="http://schemas.openxmlformats.org/officeDocument/2006/relationships/image" Target="../media/image1584.png"/><Relationship Id="rId236" Type="http://schemas.openxmlformats.org/officeDocument/2006/relationships/customXml" Target="../ink/ink1944.xml"/><Relationship Id="rId257" Type="http://schemas.openxmlformats.org/officeDocument/2006/relationships/image" Target="../media/image1605.png"/><Relationship Id="rId278" Type="http://schemas.openxmlformats.org/officeDocument/2006/relationships/customXml" Target="../ink/ink1965.xml"/><Relationship Id="rId303" Type="http://schemas.openxmlformats.org/officeDocument/2006/relationships/image" Target="../media/image1628.png"/><Relationship Id="rId42" Type="http://schemas.openxmlformats.org/officeDocument/2006/relationships/image" Target="../media/image1499.png"/><Relationship Id="rId84" Type="http://schemas.openxmlformats.org/officeDocument/2006/relationships/image" Target="../media/image1519.png"/><Relationship Id="rId138" Type="http://schemas.openxmlformats.org/officeDocument/2006/relationships/customXml" Target="../ink/ink1894.xml"/><Relationship Id="rId191" Type="http://schemas.openxmlformats.org/officeDocument/2006/relationships/image" Target="../media/image1573.png"/><Relationship Id="rId205" Type="http://schemas.openxmlformats.org/officeDocument/2006/relationships/image" Target="../media/image1579.png"/><Relationship Id="rId247" Type="http://schemas.openxmlformats.org/officeDocument/2006/relationships/image" Target="../media/image1600.png"/><Relationship Id="rId107" Type="http://schemas.openxmlformats.org/officeDocument/2006/relationships/customXml" Target="../ink/ink1879.xml"/><Relationship Id="rId289" Type="http://schemas.openxmlformats.org/officeDocument/2006/relationships/image" Target="../media/image1621.png"/><Relationship Id="rId11" Type="http://schemas.openxmlformats.org/officeDocument/2006/relationships/customXml" Target="../ink/ink1831.xml"/><Relationship Id="rId53" Type="http://schemas.openxmlformats.org/officeDocument/2006/relationships/customXml" Target="../ink/ink1852.xml"/><Relationship Id="rId149" Type="http://schemas.openxmlformats.org/officeDocument/2006/relationships/image" Target="../media/image1552.png"/><Relationship Id="rId314" Type="http://schemas.openxmlformats.org/officeDocument/2006/relationships/image" Target="../media/image1633.png"/><Relationship Id="rId95" Type="http://schemas.openxmlformats.org/officeDocument/2006/relationships/customXml" Target="../ink/ink1873.xml"/><Relationship Id="rId160" Type="http://schemas.openxmlformats.org/officeDocument/2006/relationships/customXml" Target="../ink/ink1905.xml"/><Relationship Id="rId216" Type="http://schemas.openxmlformats.org/officeDocument/2006/relationships/customXml" Target="../ink/ink1934.xml"/><Relationship Id="rId258" Type="http://schemas.openxmlformats.org/officeDocument/2006/relationships/customXml" Target="../ink/ink1955.xml"/><Relationship Id="rId22" Type="http://schemas.openxmlformats.org/officeDocument/2006/relationships/image" Target="../media/image1489.png"/><Relationship Id="rId64" Type="http://schemas.openxmlformats.org/officeDocument/2006/relationships/image" Target="../media/image1509.png"/><Relationship Id="rId118" Type="http://schemas.openxmlformats.org/officeDocument/2006/relationships/image" Target="../media/image1536.png"/><Relationship Id="rId171" Type="http://schemas.openxmlformats.org/officeDocument/2006/relationships/image" Target="../media/image1563.png"/><Relationship Id="rId227" Type="http://schemas.openxmlformats.org/officeDocument/2006/relationships/image" Target="../media/image1590.png"/><Relationship Id="rId269" Type="http://schemas.openxmlformats.org/officeDocument/2006/relationships/image" Target="../media/image1611.png"/><Relationship Id="rId33" Type="http://schemas.openxmlformats.org/officeDocument/2006/relationships/customXml" Target="../ink/ink1842.xml"/><Relationship Id="rId129" Type="http://schemas.openxmlformats.org/officeDocument/2006/relationships/customXml" Target="../ink/ink1890.xml"/><Relationship Id="rId280" Type="http://schemas.openxmlformats.org/officeDocument/2006/relationships/customXml" Target="../ink/ink1966.xml"/><Relationship Id="rId75" Type="http://schemas.openxmlformats.org/officeDocument/2006/relationships/customXml" Target="../ink/ink1863.xml"/><Relationship Id="rId140" Type="http://schemas.openxmlformats.org/officeDocument/2006/relationships/customXml" Target="../ink/ink1895.xml"/><Relationship Id="rId182" Type="http://schemas.openxmlformats.org/officeDocument/2006/relationships/customXml" Target="../ink/ink1916.xml"/><Relationship Id="rId6" Type="http://schemas.openxmlformats.org/officeDocument/2006/relationships/image" Target="../media/image1481.png"/><Relationship Id="rId238" Type="http://schemas.openxmlformats.org/officeDocument/2006/relationships/customXml" Target="../ink/ink1945.xml"/><Relationship Id="rId291" Type="http://schemas.openxmlformats.org/officeDocument/2006/relationships/image" Target="../media/image1622.png"/><Relationship Id="rId305" Type="http://schemas.openxmlformats.org/officeDocument/2006/relationships/image" Target="../media/image1629.png"/><Relationship Id="rId44" Type="http://schemas.openxmlformats.org/officeDocument/2006/relationships/image" Target="../media/image643.png"/><Relationship Id="rId86" Type="http://schemas.openxmlformats.org/officeDocument/2006/relationships/image" Target="../media/image1520.png"/><Relationship Id="rId151" Type="http://schemas.openxmlformats.org/officeDocument/2006/relationships/image" Target="../media/image1553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041.xml"/><Relationship Id="rId299" Type="http://schemas.openxmlformats.org/officeDocument/2006/relationships/customXml" Target="../ink/ink2134.xml"/><Relationship Id="rId21" Type="http://schemas.openxmlformats.org/officeDocument/2006/relationships/customXml" Target="../ink/ink1993.xml"/><Relationship Id="rId63" Type="http://schemas.openxmlformats.org/officeDocument/2006/relationships/customXml" Target="../ink/ink2014.xml"/><Relationship Id="rId159" Type="http://schemas.openxmlformats.org/officeDocument/2006/relationships/image" Target="../media/image1710.png"/><Relationship Id="rId324" Type="http://schemas.openxmlformats.org/officeDocument/2006/relationships/image" Target="../media/image1791.png"/><Relationship Id="rId366" Type="http://schemas.openxmlformats.org/officeDocument/2006/relationships/customXml" Target="../ink/ink2168.xml"/><Relationship Id="rId170" Type="http://schemas.openxmlformats.org/officeDocument/2006/relationships/customXml" Target="../ink/ink2069.xml"/><Relationship Id="rId226" Type="http://schemas.openxmlformats.org/officeDocument/2006/relationships/customXml" Target="../ink/ink2097.xml"/><Relationship Id="rId268" Type="http://schemas.openxmlformats.org/officeDocument/2006/relationships/customXml" Target="../ink/ink2118.xml"/><Relationship Id="rId32" Type="http://schemas.openxmlformats.org/officeDocument/2006/relationships/image" Target="../media/image1649.png"/><Relationship Id="rId74" Type="http://schemas.openxmlformats.org/officeDocument/2006/relationships/image" Target="../media/image1670.png"/><Relationship Id="rId128" Type="http://schemas.openxmlformats.org/officeDocument/2006/relationships/image" Target="../media/image1697.png"/><Relationship Id="rId335" Type="http://schemas.openxmlformats.org/officeDocument/2006/relationships/customXml" Target="../ink/ink2152.xml"/><Relationship Id="rId5" Type="http://schemas.openxmlformats.org/officeDocument/2006/relationships/customXml" Target="../ink/ink1985.xml"/><Relationship Id="rId181" Type="http://schemas.openxmlformats.org/officeDocument/2006/relationships/image" Target="../media/image1721.png"/><Relationship Id="rId237" Type="http://schemas.openxmlformats.org/officeDocument/2006/relationships/image" Target="../media/image1749.png"/><Relationship Id="rId279" Type="http://schemas.openxmlformats.org/officeDocument/2006/relationships/image" Target="../media/image1769.png"/><Relationship Id="rId43" Type="http://schemas.openxmlformats.org/officeDocument/2006/relationships/customXml" Target="../ink/ink2004.xml"/><Relationship Id="rId139" Type="http://schemas.openxmlformats.org/officeDocument/2006/relationships/image" Target="../media/image1701.png"/><Relationship Id="rId290" Type="http://schemas.openxmlformats.org/officeDocument/2006/relationships/customXml" Target="../ink/ink2129.xml"/><Relationship Id="rId304" Type="http://schemas.openxmlformats.org/officeDocument/2006/relationships/image" Target="../media/image1781.png"/><Relationship Id="rId346" Type="http://schemas.openxmlformats.org/officeDocument/2006/relationships/image" Target="../media/image1802.png"/><Relationship Id="rId85" Type="http://schemas.openxmlformats.org/officeDocument/2006/relationships/customXml" Target="../ink/ink2025.xml"/><Relationship Id="rId150" Type="http://schemas.openxmlformats.org/officeDocument/2006/relationships/image" Target="../media/image1706.png"/><Relationship Id="rId192" Type="http://schemas.openxmlformats.org/officeDocument/2006/relationships/customXml" Target="../ink/ink2080.xml"/><Relationship Id="rId206" Type="http://schemas.openxmlformats.org/officeDocument/2006/relationships/customXml" Target="../ink/ink2087.xml"/><Relationship Id="rId248" Type="http://schemas.openxmlformats.org/officeDocument/2006/relationships/customXml" Target="../ink/ink2108.xml"/><Relationship Id="rId12" Type="http://schemas.openxmlformats.org/officeDocument/2006/relationships/image" Target="../media/image1639.png"/><Relationship Id="rId108" Type="http://schemas.openxmlformats.org/officeDocument/2006/relationships/image" Target="../media/image1687.png"/><Relationship Id="rId315" Type="http://schemas.openxmlformats.org/officeDocument/2006/relationships/customXml" Target="../ink/ink2142.xml"/><Relationship Id="rId357" Type="http://schemas.openxmlformats.org/officeDocument/2006/relationships/image" Target="../media/image1807.png"/><Relationship Id="rId54" Type="http://schemas.openxmlformats.org/officeDocument/2006/relationships/image" Target="../media/image1660.png"/><Relationship Id="rId96" Type="http://schemas.openxmlformats.org/officeDocument/2006/relationships/image" Target="../media/image1681.png"/><Relationship Id="rId161" Type="http://schemas.openxmlformats.org/officeDocument/2006/relationships/image" Target="../media/image1711.png"/><Relationship Id="rId217" Type="http://schemas.openxmlformats.org/officeDocument/2006/relationships/image" Target="../media/image1739.png"/><Relationship Id="rId259" Type="http://schemas.openxmlformats.org/officeDocument/2006/relationships/image" Target="../media/image1759.png"/><Relationship Id="rId23" Type="http://schemas.openxmlformats.org/officeDocument/2006/relationships/customXml" Target="../ink/ink1994.xml"/><Relationship Id="rId119" Type="http://schemas.openxmlformats.org/officeDocument/2006/relationships/customXml" Target="../ink/ink2042.xml"/><Relationship Id="rId270" Type="http://schemas.openxmlformats.org/officeDocument/2006/relationships/customXml" Target="../ink/ink2119.xml"/><Relationship Id="rId326" Type="http://schemas.openxmlformats.org/officeDocument/2006/relationships/image" Target="../media/image1792.png"/><Relationship Id="rId65" Type="http://schemas.openxmlformats.org/officeDocument/2006/relationships/customXml" Target="../ink/ink2015.xml"/><Relationship Id="rId130" Type="http://schemas.openxmlformats.org/officeDocument/2006/relationships/image" Target="../media/image1698.png"/><Relationship Id="rId368" Type="http://schemas.openxmlformats.org/officeDocument/2006/relationships/customXml" Target="../ink/ink2169.xml"/><Relationship Id="rId172" Type="http://schemas.openxmlformats.org/officeDocument/2006/relationships/customXml" Target="../ink/ink2070.xml"/><Relationship Id="rId228" Type="http://schemas.openxmlformats.org/officeDocument/2006/relationships/customXml" Target="../ink/ink2098.xml"/><Relationship Id="rId281" Type="http://schemas.openxmlformats.org/officeDocument/2006/relationships/image" Target="../media/image1770.png"/><Relationship Id="rId337" Type="http://schemas.openxmlformats.org/officeDocument/2006/relationships/customXml" Target="../ink/ink2153.xml"/><Relationship Id="rId34" Type="http://schemas.openxmlformats.org/officeDocument/2006/relationships/image" Target="../media/image1650.png"/><Relationship Id="rId76" Type="http://schemas.openxmlformats.org/officeDocument/2006/relationships/image" Target="../media/image1671.png"/><Relationship Id="rId141" Type="http://schemas.openxmlformats.org/officeDocument/2006/relationships/image" Target="../media/image1702.png"/><Relationship Id="rId7" Type="http://schemas.openxmlformats.org/officeDocument/2006/relationships/customXml" Target="../ink/ink1986.xml"/><Relationship Id="rId183" Type="http://schemas.openxmlformats.org/officeDocument/2006/relationships/image" Target="../media/image1722.png"/><Relationship Id="rId239" Type="http://schemas.openxmlformats.org/officeDocument/2006/relationships/image" Target="../media/image1750.png"/><Relationship Id="rId250" Type="http://schemas.openxmlformats.org/officeDocument/2006/relationships/customXml" Target="../ink/ink2109.xml"/><Relationship Id="rId292" Type="http://schemas.openxmlformats.org/officeDocument/2006/relationships/customXml" Target="../ink/ink2130.xml"/><Relationship Id="rId306" Type="http://schemas.openxmlformats.org/officeDocument/2006/relationships/image" Target="../media/image1782.png"/><Relationship Id="rId45" Type="http://schemas.openxmlformats.org/officeDocument/2006/relationships/customXml" Target="../ink/ink2005.xml"/><Relationship Id="rId87" Type="http://schemas.openxmlformats.org/officeDocument/2006/relationships/customXml" Target="../ink/ink2026.xml"/><Relationship Id="rId110" Type="http://schemas.openxmlformats.org/officeDocument/2006/relationships/image" Target="../media/image1688.png"/><Relationship Id="rId348" Type="http://schemas.openxmlformats.org/officeDocument/2006/relationships/image" Target="../media/image1803.png"/><Relationship Id="rId152" Type="http://schemas.openxmlformats.org/officeDocument/2006/relationships/image" Target="../media/image1707.png"/><Relationship Id="rId194" Type="http://schemas.openxmlformats.org/officeDocument/2006/relationships/customXml" Target="../ink/ink2081.xml"/><Relationship Id="rId208" Type="http://schemas.openxmlformats.org/officeDocument/2006/relationships/customXml" Target="../ink/ink2088.xml"/><Relationship Id="rId261" Type="http://schemas.openxmlformats.org/officeDocument/2006/relationships/image" Target="../media/image1760.png"/><Relationship Id="rId14" Type="http://schemas.openxmlformats.org/officeDocument/2006/relationships/image" Target="../media/image1640.png"/><Relationship Id="rId56" Type="http://schemas.openxmlformats.org/officeDocument/2006/relationships/image" Target="../media/image1661.png"/><Relationship Id="rId317" Type="http://schemas.openxmlformats.org/officeDocument/2006/relationships/customXml" Target="../ink/ink2143.xml"/><Relationship Id="rId359" Type="http://schemas.openxmlformats.org/officeDocument/2006/relationships/image" Target="../media/image1808.png"/><Relationship Id="rId98" Type="http://schemas.openxmlformats.org/officeDocument/2006/relationships/image" Target="../media/image1682.png"/><Relationship Id="rId121" Type="http://schemas.openxmlformats.org/officeDocument/2006/relationships/customXml" Target="../ink/ink2043.xml"/><Relationship Id="rId163" Type="http://schemas.openxmlformats.org/officeDocument/2006/relationships/image" Target="../media/image1712.png"/><Relationship Id="rId219" Type="http://schemas.openxmlformats.org/officeDocument/2006/relationships/image" Target="../media/image1740.png"/><Relationship Id="rId370" Type="http://schemas.openxmlformats.org/officeDocument/2006/relationships/customXml" Target="../ink/ink2170.xml"/><Relationship Id="rId230" Type="http://schemas.openxmlformats.org/officeDocument/2006/relationships/customXml" Target="../ink/ink2099.xml"/><Relationship Id="rId25" Type="http://schemas.openxmlformats.org/officeDocument/2006/relationships/customXml" Target="../ink/ink1995.xml"/><Relationship Id="rId67" Type="http://schemas.openxmlformats.org/officeDocument/2006/relationships/customXml" Target="../ink/ink2016.xml"/><Relationship Id="rId272" Type="http://schemas.openxmlformats.org/officeDocument/2006/relationships/customXml" Target="../ink/ink2120.xml"/><Relationship Id="rId328" Type="http://schemas.openxmlformats.org/officeDocument/2006/relationships/image" Target="../media/image1793.png"/><Relationship Id="rId132" Type="http://schemas.openxmlformats.org/officeDocument/2006/relationships/image" Target="../media/image1699.png"/><Relationship Id="rId174" Type="http://schemas.openxmlformats.org/officeDocument/2006/relationships/customXml" Target="../ink/ink2071.xml"/><Relationship Id="rId241" Type="http://schemas.openxmlformats.org/officeDocument/2006/relationships/image" Target="../media/image1751.png"/><Relationship Id="rId36" Type="http://schemas.openxmlformats.org/officeDocument/2006/relationships/image" Target="../media/image1651.png"/><Relationship Id="rId283" Type="http://schemas.openxmlformats.org/officeDocument/2006/relationships/image" Target="../media/image1771.png"/><Relationship Id="rId339" Type="http://schemas.openxmlformats.org/officeDocument/2006/relationships/customXml" Target="../ink/ink2154.xml"/><Relationship Id="rId78" Type="http://schemas.openxmlformats.org/officeDocument/2006/relationships/image" Target="../media/image1672.png"/><Relationship Id="rId99" Type="http://schemas.openxmlformats.org/officeDocument/2006/relationships/customXml" Target="../ink/ink2032.xml"/><Relationship Id="rId101" Type="http://schemas.openxmlformats.org/officeDocument/2006/relationships/customXml" Target="../ink/ink2033.xml"/><Relationship Id="rId122" Type="http://schemas.openxmlformats.org/officeDocument/2006/relationships/image" Target="../media/image1694.png"/><Relationship Id="rId143" Type="http://schemas.openxmlformats.org/officeDocument/2006/relationships/image" Target="../media/image1703.png"/><Relationship Id="rId164" Type="http://schemas.openxmlformats.org/officeDocument/2006/relationships/customXml" Target="../ink/ink2066.xml"/><Relationship Id="rId185" Type="http://schemas.openxmlformats.org/officeDocument/2006/relationships/image" Target="../media/image1723.png"/><Relationship Id="rId350" Type="http://schemas.openxmlformats.org/officeDocument/2006/relationships/image" Target="../media/image1804.png"/><Relationship Id="rId371" Type="http://schemas.openxmlformats.org/officeDocument/2006/relationships/image" Target="../media/image1814.png"/><Relationship Id="rId9" Type="http://schemas.openxmlformats.org/officeDocument/2006/relationships/customXml" Target="../ink/ink1987.xml"/><Relationship Id="rId210" Type="http://schemas.openxmlformats.org/officeDocument/2006/relationships/customXml" Target="../ink/ink2089.xml"/><Relationship Id="rId26" Type="http://schemas.openxmlformats.org/officeDocument/2006/relationships/image" Target="../media/image1646.png"/><Relationship Id="rId231" Type="http://schemas.openxmlformats.org/officeDocument/2006/relationships/image" Target="../media/image1746.png"/><Relationship Id="rId252" Type="http://schemas.openxmlformats.org/officeDocument/2006/relationships/customXml" Target="../ink/ink2110.xml"/><Relationship Id="rId273" Type="http://schemas.openxmlformats.org/officeDocument/2006/relationships/image" Target="../media/image1766.png"/><Relationship Id="rId294" Type="http://schemas.openxmlformats.org/officeDocument/2006/relationships/customXml" Target="../ink/ink2131.xml"/><Relationship Id="rId308" Type="http://schemas.openxmlformats.org/officeDocument/2006/relationships/image" Target="../media/image1783.png"/><Relationship Id="rId329" Type="http://schemas.openxmlformats.org/officeDocument/2006/relationships/customXml" Target="../ink/ink2149.xml"/><Relationship Id="rId47" Type="http://schemas.openxmlformats.org/officeDocument/2006/relationships/customXml" Target="../ink/ink2006.xml"/><Relationship Id="rId68" Type="http://schemas.openxmlformats.org/officeDocument/2006/relationships/image" Target="../media/image1667.png"/><Relationship Id="rId89" Type="http://schemas.openxmlformats.org/officeDocument/2006/relationships/customXml" Target="../ink/ink2027.xml"/><Relationship Id="rId112" Type="http://schemas.openxmlformats.org/officeDocument/2006/relationships/image" Target="../media/image1689.png"/><Relationship Id="rId133" Type="http://schemas.openxmlformats.org/officeDocument/2006/relationships/customXml" Target="../ink/ink2049.xml"/><Relationship Id="rId154" Type="http://schemas.openxmlformats.org/officeDocument/2006/relationships/image" Target="../media/image1708.png"/><Relationship Id="rId175" Type="http://schemas.openxmlformats.org/officeDocument/2006/relationships/image" Target="../media/image1718.png"/><Relationship Id="rId340" Type="http://schemas.openxmlformats.org/officeDocument/2006/relationships/image" Target="../media/image1799.png"/><Relationship Id="rId361" Type="http://schemas.openxmlformats.org/officeDocument/2006/relationships/image" Target="../media/image1809.png"/><Relationship Id="rId196" Type="http://schemas.openxmlformats.org/officeDocument/2006/relationships/customXml" Target="../ink/ink2082.xml"/><Relationship Id="rId200" Type="http://schemas.openxmlformats.org/officeDocument/2006/relationships/customXml" Target="../ink/ink2084.xml"/><Relationship Id="rId16" Type="http://schemas.openxmlformats.org/officeDocument/2006/relationships/image" Target="../media/image1641.png"/><Relationship Id="rId221" Type="http://schemas.openxmlformats.org/officeDocument/2006/relationships/image" Target="../media/image1741.png"/><Relationship Id="rId242" Type="http://schemas.openxmlformats.org/officeDocument/2006/relationships/customXml" Target="../ink/ink2105.xml"/><Relationship Id="rId263" Type="http://schemas.openxmlformats.org/officeDocument/2006/relationships/image" Target="../media/image1761.png"/><Relationship Id="rId284" Type="http://schemas.openxmlformats.org/officeDocument/2006/relationships/customXml" Target="../ink/ink2126.xml"/><Relationship Id="rId319" Type="http://schemas.openxmlformats.org/officeDocument/2006/relationships/customXml" Target="../ink/ink2144.xml"/><Relationship Id="rId37" Type="http://schemas.openxmlformats.org/officeDocument/2006/relationships/customXml" Target="../ink/ink2001.xml"/><Relationship Id="rId58" Type="http://schemas.openxmlformats.org/officeDocument/2006/relationships/image" Target="../media/image1662.png"/><Relationship Id="rId79" Type="http://schemas.openxmlformats.org/officeDocument/2006/relationships/customXml" Target="../ink/ink2022.xml"/><Relationship Id="rId102" Type="http://schemas.openxmlformats.org/officeDocument/2006/relationships/image" Target="../media/image1684.png"/><Relationship Id="rId123" Type="http://schemas.openxmlformats.org/officeDocument/2006/relationships/customXml" Target="../ink/ink2044.xml"/><Relationship Id="rId144" Type="http://schemas.openxmlformats.org/officeDocument/2006/relationships/customXml" Target="../ink/ink2055.xml"/><Relationship Id="rId330" Type="http://schemas.openxmlformats.org/officeDocument/2006/relationships/image" Target="../media/image1794.png"/><Relationship Id="rId90" Type="http://schemas.openxmlformats.org/officeDocument/2006/relationships/image" Target="../media/image1678.png"/><Relationship Id="rId165" Type="http://schemas.openxmlformats.org/officeDocument/2006/relationships/image" Target="../media/image1713.png"/><Relationship Id="rId186" Type="http://schemas.openxmlformats.org/officeDocument/2006/relationships/customXml" Target="../ink/ink2077.xml"/><Relationship Id="rId351" Type="http://schemas.openxmlformats.org/officeDocument/2006/relationships/customXml" Target="../ink/ink2160.xml"/><Relationship Id="rId372" Type="http://schemas.openxmlformats.org/officeDocument/2006/relationships/customXml" Target="../ink/ink2171.xml"/><Relationship Id="rId211" Type="http://schemas.openxmlformats.org/officeDocument/2006/relationships/image" Target="../media/image1736.png"/><Relationship Id="rId232" Type="http://schemas.openxmlformats.org/officeDocument/2006/relationships/customXml" Target="../ink/ink2100.xml"/><Relationship Id="rId253" Type="http://schemas.openxmlformats.org/officeDocument/2006/relationships/image" Target="../media/image1756.png"/><Relationship Id="rId274" Type="http://schemas.openxmlformats.org/officeDocument/2006/relationships/customXml" Target="../ink/ink2121.xml"/><Relationship Id="rId295" Type="http://schemas.openxmlformats.org/officeDocument/2006/relationships/image" Target="../media/image1777.png"/><Relationship Id="rId309" Type="http://schemas.openxmlformats.org/officeDocument/2006/relationships/customXml" Target="../ink/ink2139.xml"/><Relationship Id="rId27" Type="http://schemas.openxmlformats.org/officeDocument/2006/relationships/customXml" Target="../ink/ink1996.xml"/><Relationship Id="rId48" Type="http://schemas.openxmlformats.org/officeDocument/2006/relationships/image" Target="../media/image1657.png"/><Relationship Id="rId69" Type="http://schemas.openxmlformats.org/officeDocument/2006/relationships/customXml" Target="../ink/ink2017.xml"/><Relationship Id="rId113" Type="http://schemas.openxmlformats.org/officeDocument/2006/relationships/customXml" Target="../ink/ink2039.xml"/><Relationship Id="rId134" Type="http://schemas.openxmlformats.org/officeDocument/2006/relationships/image" Target="../media/image20.png"/><Relationship Id="rId320" Type="http://schemas.openxmlformats.org/officeDocument/2006/relationships/image" Target="../media/image1789.png"/><Relationship Id="rId80" Type="http://schemas.openxmlformats.org/officeDocument/2006/relationships/image" Target="../media/image1673.png"/><Relationship Id="rId155" Type="http://schemas.openxmlformats.org/officeDocument/2006/relationships/customXml" Target="../ink/ink2061.xml"/><Relationship Id="rId176" Type="http://schemas.openxmlformats.org/officeDocument/2006/relationships/customXml" Target="../ink/ink2072.xml"/><Relationship Id="rId197" Type="http://schemas.openxmlformats.org/officeDocument/2006/relationships/image" Target="../media/image1729.png"/><Relationship Id="rId341" Type="http://schemas.openxmlformats.org/officeDocument/2006/relationships/customXml" Target="../ink/ink2155.xml"/><Relationship Id="rId362" Type="http://schemas.openxmlformats.org/officeDocument/2006/relationships/customXml" Target="../ink/ink2166.xml"/><Relationship Id="rId201" Type="http://schemas.openxmlformats.org/officeDocument/2006/relationships/image" Target="../media/image1731.png"/><Relationship Id="rId222" Type="http://schemas.openxmlformats.org/officeDocument/2006/relationships/customXml" Target="../ink/ink2095.xml"/><Relationship Id="rId243" Type="http://schemas.openxmlformats.org/officeDocument/2006/relationships/image" Target="../media/image1752.png"/><Relationship Id="rId264" Type="http://schemas.openxmlformats.org/officeDocument/2006/relationships/customXml" Target="../ink/ink2116.xml"/><Relationship Id="rId285" Type="http://schemas.openxmlformats.org/officeDocument/2006/relationships/image" Target="../media/image1772.png"/><Relationship Id="rId17" Type="http://schemas.openxmlformats.org/officeDocument/2006/relationships/customXml" Target="../ink/ink1991.xml"/><Relationship Id="rId38" Type="http://schemas.openxmlformats.org/officeDocument/2006/relationships/image" Target="../media/image1652.png"/><Relationship Id="rId59" Type="http://schemas.openxmlformats.org/officeDocument/2006/relationships/customXml" Target="../ink/ink2012.xml"/><Relationship Id="rId103" Type="http://schemas.openxmlformats.org/officeDocument/2006/relationships/customXml" Target="../ink/ink2034.xml"/><Relationship Id="rId124" Type="http://schemas.openxmlformats.org/officeDocument/2006/relationships/image" Target="../media/image1695.png"/><Relationship Id="rId310" Type="http://schemas.openxmlformats.org/officeDocument/2006/relationships/image" Target="../media/image1784.png"/><Relationship Id="rId70" Type="http://schemas.openxmlformats.org/officeDocument/2006/relationships/image" Target="../media/image1668.png"/><Relationship Id="rId91" Type="http://schemas.openxmlformats.org/officeDocument/2006/relationships/customXml" Target="../ink/ink2028.xml"/><Relationship Id="rId145" Type="http://schemas.openxmlformats.org/officeDocument/2006/relationships/customXml" Target="../ink/ink2056.xml"/><Relationship Id="rId166" Type="http://schemas.openxmlformats.org/officeDocument/2006/relationships/customXml" Target="../ink/ink2067.xml"/><Relationship Id="rId187" Type="http://schemas.openxmlformats.org/officeDocument/2006/relationships/image" Target="../media/image1724.png"/><Relationship Id="rId331" Type="http://schemas.openxmlformats.org/officeDocument/2006/relationships/customXml" Target="../ink/ink2150.xml"/><Relationship Id="rId352" Type="http://schemas.openxmlformats.org/officeDocument/2006/relationships/customXml" Target="../ink/ink2161.xml"/><Relationship Id="rId373" Type="http://schemas.openxmlformats.org/officeDocument/2006/relationships/image" Target="../media/image181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090.xml"/><Relationship Id="rId233" Type="http://schemas.openxmlformats.org/officeDocument/2006/relationships/image" Target="../media/image1747.png"/><Relationship Id="rId254" Type="http://schemas.openxmlformats.org/officeDocument/2006/relationships/customXml" Target="../ink/ink2111.xml"/><Relationship Id="rId28" Type="http://schemas.openxmlformats.org/officeDocument/2006/relationships/image" Target="../media/image1647.png"/><Relationship Id="rId49" Type="http://schemas.openxmlformats.org/officeDocument/2006/relationships/customXml" Target="../ink/ink2007.xml"/><Relationship Id="rId114" Type="http://schemas.openxmlformats.org/officeDocument/2006/relationships/image" Target="../media/image1690.png"/><Relationship Id="rId275" Type="http://schemas.openxmlformats.org/officeDocument/2006/relationships/image" Target="../media/image1767.png"/><Relationship Id="rId296" Type="http://schemas.openxmlformats.org/officeDocument/2006/relationships/customXml" Target="../ink/ink2132.xml"/><Relationship Id="rId300" Type="http://schemas.openxmlformats.org/officeDocument/2006/relationships/image" Target="../media/image1779.png"/><Relationship Id="rId60" Type="http://schemas.openxmlformats.org/officeDocument/2006/relationships/image" Target="../media/image1663.png"/><Relationship Id="rId81" Type="http://schemas.openxmlformats.org/officeDocument/2006/relationships/customXml" Target="../ink/ink2023.xml"/><Relationship Id="rId135" Type="http://schemas.openxmlformats.org/officeDocument/2006/relationships/customXml" Target="../ink/ink2050.xml"/><Relationship Id="rId156" Type="http://schemas.openxmlformats.org/officeDocument/2006/relationships/customXml" Target="../ink/ink2062.xml"/><Relationship Id="rId177" Type="http://schemas.openxmlformats.org/officeDocument/2006/relationships/image" Target="../media/image1719.png"/><Relationship Id="rId198" Type="http://schemas.openxmlformats.org/officeDocument/2006/relationships/customXml" Target="../ink/ink2083.xml"/><Relationship Id="rId321" Type="http://schemas.openxmlformats.org/officeDocument/2006/relationships/customXml" Target="../ink/ink2145.xml"/><Relationship Id="rId342" Type="http://schemas.openxmlformats.org/officeDocument/2006/relationships/image" Target="../media/image1800.png"/><Relationship Id="rId363" Type="http://schemas.openxmlformats.org/officeDocument/2006/relationships/image" Target="../media/image1810.png"/><Relationship Id="rId202" Type="http://schemas.openxmlformats.org/officeDocument/2006/relationships/customXml" Target="../ink/ink2085.xml"/><Relationship Id="rId223" Type="http://schemas.openxmlformats.org/officeDocument/2006/relationships/image" Target="../media/image1742.png"/><Relationship Id="rId244" Type="http://schemas.openxmlformats.org/officeDocument/2006/relationships/customXml" Target="../ink/ink2106.xml"/><Relationship Id="rId18" Type="http://schemas.openxmlformats.org/officeDocument/2006/relationships/image" Target="../media/image1642.png"/><Relationship Id="rId39" Type="http://schemas.openxmlformats.org/officeDocument/2006/relationships/customXml" Target="../ink/ink2002.xml"/><Relationship Id="rId265" Type="http://schemas.openxmlformats.org/officeDocument/2006/relationships/image" Target="../media/image1762.png"/><Relationship Id="rId286" Type="http://schemas.openxmlformats.org/officeDocument/2006/relationships/customXml" Target="../ink/ink2127.xml"/><Relationship Id="rId50" Type="http://schemas.openxmlformats.org/officeDocument/2006/relationships/image" Target="../media/image1658.png"/><Relationship Id="rId104" Type="http://schemas.openxmlformats.org/officeDocument/2006/relationships/image" Target="../media/image1685.png"/><Relationship Id="rId125" Type="http://schemas.openxmlformats.org/officeDocument/2006/relationships/customXml" Target="../ink/ink2045.xml"/><Relationship Id="rId146" Type="http://schemas.openxmlformats.org/officeDocument/2006/relationships/image" Target="../media/image1704.png"/><Relationship Id="rId167" Type="http://schemas.openxmlformats.org/officeDocument/2006/relationships/image" Target="../media/image1714.png"/><Relationship Id="rId188" Type="http://schemas.openxmlformats.org/officeDocument/2006/relationships/customXml" Target="../ink/ink2078.xml"/><Relationship Id="rId311" Type="http://schemas.openxmlformats.org/officeDocument/2006/relationships/customXml" Target="../ink/ink2140.xml"/><Relationship Id="rId332" Type="http://schemas.openxmlformats.org/officeDocument/2006/relationships/image" Target="../media/image1795.png"/><Relationship Id="rId353" Type="http://schemas.openxmlformats.org/officeDocument/2006/relationships/image" Target="../media/image1805.png"/><Relationship Id="rId71" Type="http://schemas.openxmlformats.org/officeDocument/2006/relationships/customXml" Target="../ink/ink2018.xml"/><Relationship Id="rId92" Type="http://schemas.openxmlformats.org/officeDocument/2006/relationships/image" Target="../media/image1679.png"/><Relationship Id="rId213" Type="http://schemas.openxmlformats.org/officeDocument/2006/relationships/image" Target="../media/image1737.png"/><Relationship Id="rId234" Type="http://schemas.openxmlformats.org/officeDocument/2006/relationships/customXml" Target="../ink/ink2101.xml"/><Relationship Id="rId2" Type="http://schemas.openxmlformats.org/officeDocument/2006/relationships/image" Target="../media/image1634.png"/><Relationship Id="rId29" Type="http://schemas.openxmlformats.org/officeDocument/2006/relationships/customXml" Target="../ink/ink1997.xml"/><Relationship Id="rId255" Type="http://schemas.openxmlformats.org/officeDocument/2006/relationships/image" Target="../media/image1757.png"/><Relationship Id="rId276" Type="http://schemas.openxmlformats.org/officeDocument/2006/relationships/customXml" Target="../ink/ink2122.xml"/><Relationship Id="rId297" Type="http://schemas.openxmlformats.org/officeDocument/2006/relationships/customXml" Target="../ink/ink2133.xml"/><Relationship Id="rId40" Type="http://schemas.openxmlformats.org/officeDocument/2006/relationships/image" Target="../media/image1653.png"/><Relationship Id="rId115" Type="http://schemas.openxmlformats.org/officeDocument/2006/relationships/customXml" Target="../ink/ink2040.xml"/><Relationship Id="rId136" Type="http://schemas.openxmlformats.org/officeDocument/2006/relationships/customXml" Target="../ink/ink2051.xml"/><Relationship Id="rId157" Type="http://schemas.openxmlformats.org/officeDocument/2006/relationships/image" Target="../media/image1709.png"/><Relationship Id="rId178" Type="http://schemas.openxmlformats.org/officeDocument/2006/relationships/customXml" Target="../ink/ink2073.xml"/><Relationship Id="rId301" Type="http://schemas.openxmlformats.org/officeDocument/2006/relationships/customXml" Target="../ink/ink2135.xml"/><Relationship Id="rId322" Type="http://schemas.openxmlformats.org/officeDocument/2006/relationships/image" Target="../media/image1790.png"/><Relationship Id="rId343" Type="http://schemas.openxmlformats.org/officeDocument/2006/relationships/customXml" Target="../ink/ink2156.xml"/><Relationship Id="rId364" Type="http://schemas.openxmlformats.org/officeDocument/2006/relationships/customXml" Target="../ink/ink2167.xml"/><Relationship Id="rId61" Type="http://schemas.openxmlformats.org/officeDocument/2006/relationships/customXml" Target="../ink/ink2013.xml"/><Relationship Id="rId82" Type="http://schemas.openxmlformats.org/officeDocument/2006/relationships/image" Target="../media/image1674.png"/><Relationship Id="rId199" Type="http://schemas.openxmlformats.org/officeDocument/2006/relationships/image" Target="../media/image1730.png"/><Relationship Id="rId203" Type="http://schemas.openxmlformats.org/officeDocument/2006/relationships/image" Target="../media/image1732.png"/><Relationship Id="rId19" Type="http://schemas.openxmlformats.org/officeDocument/2006/relationships/customXml" Target="../ink/ink1992.xml"/><Relationship Id="rId224" Type="http://schemas.openxmlformats.org/officeDocument/2006/relationships/customXml" Target="../ink/ink2096.xml"/><Relationship Id="rId245" Type="http://schemas.openxmlformats.org/officeDocument/2006/relationships/image" Target="../media/image1753.png"/><Relationship Id="rId266" Type="http://schemas.openxmlformats.org/officeDocument/2006/relationships/customXml" Target="../ink/ink2117.xml"/><Relationship Id="rId287" Type="http://schemas.openxmlformats.org/officeDocument/2006/relationships/image" Target="../media/image1773.png"/><Relationship Id="rId30" Type="http://schemas.openxmlformats.org/officeDocument/2006/relationships/image" Target="../media/image1648.png"/><Relationship Id="rId105" Type="http://schemas.openxmlformats.org/officeDocument/2006/relationships/customXml" Target="../ink/ink2035.xml"/><Relationship Id="rId126" Type="http://schemas.openxmlformats.org/officeDocument/2006/relationships/image" Target="../media/image1696.png"/><Relationship Id="rId147" Type="http://schemas.openxmlformats.org/officeDocument/2006/relationships/customXml" Target="../ink/ink2057.xml"/><Relationship Id="rId168" Type="http://schemas.openxmlformats.org/officeDocument/2006/relationships/customXml" Target="../ink/ink2068.xml"/><Relationship Id="rId312" Type="http://schemas.openxmlformats.org/officeDocument/2006/relationships/image" Target="../media/image1785.png"/><Relationship Id="rId333" Type="http://schemas.openxmlformats.org/officeDocument/2006/relationships/customXml" Target="../ink/ink2151.xml"/><Relationship Id="rId354" Type="http://schemas.openxmlformats.org/officeDocument/2006/relationships/customXml" Target="../ink/ink2162.xml"/><Relationship Id="rId51" Type="http://schemas.openxmlformats.org/officeDocument/2006/relationships/customXml" Target="../ink/ink2008.xml"/><Relationship Id="rId72" Type="http://schemas.openxmlformats.org/officeDocument/2006/relationships/image" Target="../media/image1669.png"/><Relationship Id="rId93" Type="http://schemas.openxmlformats.org/officeDocument/2006/relationships/customXml" Target="../ink/ink2029.xml"/><Relationship Id="rId189" Type="http://schemas.openxmlformats.org/officeDocument/2006/relationships/image" Target="../media/image1725.png"/><Relationship Id="rId3" Type="http://schemas.openxmlformats.org/officeDocument/2006/relationships/customXml" Target="../ink/ink1984.xml"/><Relationship Id="rId214" Type="http://schemas.openxmlformats.org/officeDocument/2006/relationships/customXml" Target="../ink/ink2091.xml"/><Relationship Id="rId235" Type="http://schemas.openxmlformats.org/officeDocument/2006/relationships/image" Target="../media/image1748.png"/><Relationship Id="rId256" Type="http://schemas.openxmlformats.org/officeDocument/2006/relationships/customXml" Target="../ink/ink2112.xml"/><Relationship Id="rId277" Type="http://schemas.openxmlformats.org/officeDocument/2006/relationships/image" Target="../media/image1768.png"/><Relationship Id="rId298" Type="http://schemas.openxmlformats.org/officeDocument/2006/relationships/image" Target="../media/image1778.png"/><Relationship Id="rId116" Type="http://schemas.openxmlformats.org/officeDocument/2006/relationships/image" Target="../media/image1691.png"/><Relationship Id="rId137" Type="http://schemas.openxmlformats.org/officeDocument/2006/relationships/image" Target="../media/image1700.png"/><Relationship Id="rId158" Type="http://schemas.openxmlformats.org/officeDocument/2006/relationships/customXml" Target="../ink/ink2063.xml"/><Relationship Id="rId302" Type="http://schemas.openxmlformats.org/officeDocument/2006/relationships/image" Target="../media/image1780.png"/><Relationship Id="rId323" Type="http://schemas.openxmlformats.org/officeDocument/2006/relationships/customXml" Target="../ink/ink2146.xml"/><Relationship Id="rId344" Type="http://schemas.openxmlformats.org/officeDocument/2006/relationships/image" Target="../media/image1801.png"/><Relationship Id="rId20" Type="http://schemas.openxmlformats.org/officeDocument/2006/relationships/image" Target="../media/image1643.png"/><Relationship Id="rId41" Type="http://schemas.openxmlformats.org/officeDocument/2006/relationships/customXml" Target="../ink/ink2003.xml"/><Relationship Id="rId62" Type="http://schemas.openxmlformats.org/officeDocument/2006/relationships/image" Target="../media/image1664.png"/><Relationship Id="rId83" Type="http://schemas.openxmlformats.org/officeDocument/2006/relationships/customXml" Target="../ink/ink2024.xml"/><Relationship Id="rId179" Type="http://schemas.openxmlformats.org/officeDocument/2006/relationships/image" Target="../media/image1720.png"/><Relationship Id="rId365" Type="http://schemas.openxmlformats.org/officeDocument/2006/relationships/image" Target="../media/image1811.png"/><Relationship Id="rId190" Type="http://schemas.openxmlformats.org/officeDocument/2006/relationships/customXml" Target="../ink/ink2079.xml"/><Relationship Id="rId204" Type="http://schemas.openxmlformats.org/officeDocument/2006/relationships/customXml" Target="../ink/ink2086.xml"/><Relationship Id="rId225" Type="http://schemas.openxmlformats.org/officeDocument/2006/relationships/image" Target="../media/image1743.png"/><Relationship Id="rId246" Type="http://schemas.openxmlformats.org/officeDocument/2006/relationships/customXml" Target="../ink/ink2107.xml"/><Relationship Id="rId267" Type="http://schemas.openxmlformats.org/officeDocument/2006/relationships/image" Target="../media/image1763.png"/><Relationship Id="rId288" Type="http://schemas.openxmlformats.org/officeDocument/2006/relationships/customXml" Target="../ink/ink2128.xml"/><Relationship Id="rId106" Type="http://schemas.openxmlformats.org/officeDocument/2006/relationships/image" Target="../media/image1686.png"/><Relationship Id="rId127" Type="http://schemas.openxmlformats.org/officeDocument/2006/relationships/customXml" Target="../ink/ink2046.xml"/><Relationship Id="rId313" Type="http://schemas.openxmlformats.org/officeDocument/2006/relationships/customXml" Target="../ink/ink2141.xml"/><Relationship Id="rId10" Type="http://schemas.openxmlformats.org/officeDocument/2006/relationships/image" Target="../media/image1638.png"/><Relationship Id="rId31" Type="http://schemas.openxmlformats.org/officeDocument/2006/relationships/customXml" Target="../ink/ink1998.xml"/><Relationship Id="rId52" Type="http://schemas.openxmlformats.org/officeDocument/2006/relationships/image" Target="../media/image1659.png"/><Relationship Id="rId73" Type="http://schemas.openxmlformats.org/officeDocument/2006/relationships/customXml" Target="../ink/ink2019.xml"/><Relationship Id="rId94" Type="http://schemas.openxmlformats.org/officeDocument/2006/relationships/image" Target="../media/image1680.png"/><Relationship Id="rId148" Type="http://schemas.openxmlformats.org/officeDocument/2006/relationships/image" Target="../media/image1705.png"/><Relationship Id="rId169" Type="http://schemas.openxmlformats.org/officeDocument/2006/relationships/image" Target="../media/image1715.png"/><Relationship Id="rId334" Type="http://schemas.openxmlformats.org/officeDocument/2006/relationships/image" Target="../media/image1796.png"/><Relationship Id="rId355" Type="http://schemas.openxmlformats.org/officeDocument/2006/relationships/image" Target="../media/image1806.png"/><Relationship Id="rId4" Type="http://schemas.openxmlformats.org/officeDocument/2006/relationships/image" Target="../media/image1635.png"/><Relationship Id="rId180" Type="http://schemas.openxmlformats.org/officeDocument/2006/relationships/customXml" Target="../ink/ink2074.xml"/><Relationship Id="rId215" Type="http://schemas.openxmlformats.org/officeDocument/2006/relationships/image" Target="../media/image1738.png"/><Relationship Id="rId236" Type="http://schemas.openxmlformats.org/officeDocument/2006/relationships/customXml" Target="../ink/ink2102.xml"/><Relationship Id="rId257" Type="http://schemas.openxmlformats.org/officeDocument/2006/relationships/image" Target="../media/image1758.png"/><Relationship Id="rId278" Type="http://schemas.openxmlformats.org/officeDocument/2006/relationships/customXml" Target="../ink/ink2123.xml"/><Relationship Id="rId303" Type="http://schemas.openxmlformats.org/officeDocument/2006/relationships/customXml" Target="../ink/ink2136.xml"/><Relationship Id="rId42" Type="http://schemas.openxmlformats.org/officeDocument/2006/relationships/image" Target="../media/image1654.png"/><Relationship Id="rId84" Type="http://schemas.openxmlformats.org/officeDocument/2006/relationships/image" Target="../media/image1675.png"/><Relationship Id="rId138" Type="http://schemas.openxmlformats.org/officeDocument/2006/relationships/customXml" Target="../ink/ink2052.xml"/><Relationship Id="rId345" Type="http://schemas.openxmlformats.org/officeDocument/2006/relationships/customXml" Target="../ink/ink2157.xml"/><Relationship Id="rId191" Type="http://schemas.openxmlformats.org/officeDocument/2006/relationships/image" Target="../media/image1726.png"/><Relationship Id="rId205" Type="http://schemas.openxmlformats.org/officeDocument/2006/relationships/image" Target="../media/image1733.png"/><Relationship Id="rId247" Type="http://schemas.openxmlformats.org/officeDocument/2006/relationships/image" Target="../media/image1754.png"/><Relationship Id="rId107" Type="http://schemas.openxmlformats.org/officeDocument/2006/relationships/customXml" Target="../ink/ink2036.xml"/><Relationship Id="rId289" Type="http://schemas.openxmlformats.org/officeDocument/2006/relationships/image" Target="../media/image1774.png"/><Relationship Id="rId11" Type="http://schemas.openxmlformats.org/officeDocument/2006/relationships/customXml" Target="../ink/ink1988.xml"/><Relationship Id="rId53" Type="http://schemas.openxmlformats.org/officeDocument/2006/relationships/customXml" Target="../ink/ink2009.xml"/><Relationship Id="rId149" Type="http://schemas.openxmlformats.org/officeDocument/2006/relationships/customXml" Target="../ink/ink2058.xml"/><Relationship Id="rId314" Type="http://schemas.openxmlformats.org/officeDocument/2006/relationships/image" Target="../media/image1786.png"/><Relationship Id="rId356" Type="http://schemas.openxmlformats.org/officeDocument/2006/relationships/customXml" Target="../ink/ink2163.xml"/><Relationship Id="rId95" Type="http://schemas.openxmlformats.org/officeDocument/2006/relationships/customXml" Target="../ink/ink2030.xml"/><Relationship Id="rId160" Type="http://schemas.openxmlformats.org/officeDocument/2006/relationships/customXml" Target="../ink/ink2064.xml"/><Relationship Id="rId216" Type="http://schemas.openxmlformats.org/officeDocument/2006/relationships/customXml" Target="../ink/ink2092.xml"/><Relationship Id="rId258" Type="http://schemas.openxmlformats.org/officeDocument/2006/relationships/customXml" Target="../ink/ink2113.xml"/><Relationship Id="rId22" Type="http://schemas.openxmlformats.org/officeDocument/2006/relationships/image" Target="../media/image1644.png"/><Relationship Id="rId64" Type="http://schemas.openxmlformats.org/officeDocument/2006/relationships/image" Target="../media/image1665.png"/><Relationship Id="rId118" Type="http://schemas.openxmlformats.org/officeDocument/2006/relationships/image" Target="../media/image1692.png"/><Relationship Id="rId325" Type="http://schemas.openxmlformats.org/officeDocument/2006/relationships/customXml" Target="../ink/ink2147.xml"/><Relationship Id="rId367" Type="http://schemas.openxmlformats.org/officeDocument/2006/relationships/image" Target="../media/image1812.png"/><Relationship Id="rId171" Type="http://schemas.openxmlformats.org/officeDocument/2006/relationships/image" Target="../media/image1716.png"/><Relationship Id="rId227" Type="http://schemas.openxmlformats.org/officeDocument/2006/relationships/image" Target="../media/image1744.png"/><Relationship Id="rId269" Type="http://schemas.openxmlformats.org/officeDocument/2006/relationships/image" Target="../media/image1764.png"/><Relationship Id="rId33" Type="http://schemas.openxmlformats.org/officeDocument/2006/relationships/customXml" Target="../ink/ink1999.xml"/><Relationship Id="rId129" Type="http://schemas.openxmlformats.org/officeDocument/2006/relationships/customXml" Target="../ink/ink2047.xml"/><Relationship Id="rId280" Type="http://schemas.openxmlformats.org/officeDocument/2006/relationships/customXml" Target="../ink/ink2124.xml"/><Relationship Id="rId336" Type="http://schemas.openxmlformats.org/officeDocument/2006/relationships/image" Target="../media/image1797.png"/><Relationship Id="rId75" Type="http://schemas.openxmlformats.org/officeDocument/2006/relationships/customXml" Target="../ink/ink2020.xml"/><Relationship Id="rId140" Type="http://schemas.openxmlformats.org/officeDocument/2006/relationships/customXml" Target="../ink/ink2053.xml"/><Relationship Id="rId182" Type="http://schemas.openxmlformats.org/officeDocument/2006/relationships/customXml" Target="../ink/ink2075.xml"/><Relationship Id="rId6" Type="http://schemas.openxmlformats.org/officeDocument/2006/relationships/image" Target="../media/image1636.png"/><Relationship Id="rId238" Type="http://schemas.openxmlformats.org/officeDocument/2006/relationships/customXml" Target="../ink/ink2103.xml"/><Relationship Id="rId291" Type="http://schemas.openxmlformats.org/officeDocument/2006/relationships/image" Target="../media/image1775.png"/><Relationship Id="rId305" Type="http://schemas.openxmlformats.org/officeDocument/2006/relationships/customXml" Target="../ink/ink2137.xml"/><Relationship Id="rId347" Type="http://schemas.openxmlformats.org/officeDocument/2006/relationships/customXml" Target="../ink/ink2158.xml"/><Relationship Id="rId44" Type="http://schemas.openxmlformats.org/officeDocument/2006/relationships/image" Target="../media/image1655.png"/><Relationship Id="rId86" Type="http://schemas.openxmlformats.org/officeDocument/2006/relationships/image" Target="../media/image1676.png"/><Relationship Id="rId151" Type="http://schemas.openxmlformats.org/officeDocument/2006/relationships/customXml" Target="../ink/ink2059.xml"/><Relationship Id="rId193" Type="http://schemas.openxmlformats.org/officeDocument/2006/relationships/image" Target="../media/image1727.png"/><Relationship Id="rId207" Type="http://schemas.openxmlformats.org/officeDocument/2006/relationships/image" Target="../media/image1734.png"/><Relationship Id="rId249" Type="http://schemas.openxmlformats.org/officeDocument/2006/relationships/image" Target="../media/image1755.png"/><Relationship Id="rId13" Type="http://schemas.openxmlformats.org/officeDocument/2006/relationships/customXml" Target="../ink/ink1989.xml"/><Relationship Id="rId109" Type="http://schemas.openxmlformats.org/officeDocument/2006/relationships/customXml" Target="../ink/ink2037.xml"/><Relationship Id="rId260" Type="http://schemas.openxmlformats.org/officeDocument/2006/relationships/customXml" Target="../ink/ink2114.xml"/><Relationship Id="rId316" Type="http://schemas.openxmlformats.org/officeDocument/2006/relationships/image" Target="../media/image1787.png"/><Relationship Id="rId55" Type="http://schemas.openxmlformats.org/officeDocument/2006/relationships/customXml" Target="../ink/ink2010.xml"/><Relationship Id="rId97" Type="http://schemas.openxmlformats.org/officeDocument/2006/relationships/customXml" Target="../ink/ink2031.xml"/><Relationship Id="rId120" Type="http://schemas.openxmlformats.org/officeDocument/2006/relationships/image" Target="../media/image1693.png"/><Relationship Id="rId358" Type="http://schemas.openxmlformats.org/officeDocument/2006/relationships/customXml" Target="../ink/ink2164.xml"/><Relationship Id="rId162" Type="http://schemas.openxmlformats.org/officeDocument/2006/relationships/customXml" Target="../ink/ink2065.xml"/><Relationship Id="rId218" Type="http://schemas.openxmlformats.org/officeDocument/2006/relationships/customXml" Target="../ink/ink2093.xml"/><Relationship Id="rId271" Type="http://schemas.openxmlformats.org/officeDocument/2006/relationships/image" Target="../media/image1765.png"/><Relationship Id="rId24" Type="http://schemas.openxmlformats.org/officeDocument/2006/relationships/image" Target="../media/image1645.png"/><Relationship Id="rId66" Type="http://schemas.openxmlformats.org/officeDocument/2006/relationships/image" Target="../media/image1666.png"/><Relationship Id="rId131" Type="http://schemas.openxmlformats.org/officeDocument/2006/relationships/customXml" Target="../ink/ink2048.xml"/><Relationship Id="rId327" Type="http://schemas.openxmlformats.org/officeDocument/2006/relationships/customXml" Target="../ink/ink2148.xml"/><Relationship Id="rId369" Type="http://schemas.openxmlformats.org/officeDocument/2006/relationships/image" Target="../media/image1813.png"/><Relationship Id="rId173" Type="http://schemas.openxmlformats.org/officeDocument/2006/relationships/image" Target="../media/image1717.png"/><Relationship Id="rId229" Type="http://schemas.openxmlformats.org/officeDocument/2006/relationships/image" Target="../media/image1745.png"/><Relationship Id="rId240" Type="http://schemas.openxmlformats.org/officeDocument/2006/relationships/customXml" Target="../ink/ink2104.xml"/><Relationship Id="rId35" Type="http://schemas.openxmlformats.org/officeDocument/2006/relationships/customXml" Target="../ink/ink2000.xml"/><Relationship Id="rId77" Type="http://schemas.openxmlformats.org/officeDocument/2006/relationships/customXml" Target="../ink/ink2021.xml"/><Relationship Id="rId100" Type="http://schemas.openxmlformats.org/officeDocument/2006/relationships/image" Target="../media/image1683.png"/><Relationship Id="rId282" Type="http://schemas.openxmlformats.org/officeDocument/2006/relationships/customXml" Target="../ink/ink2125.xml"/><Relationship Id="rId338" Type="http://schemas.openxmlformats.org/officeDocument/2006/relationships/image" Target="../media/image1798.png"/><Relationship Id="rId8" Type="http://schemas.openxmlformats.org/officeDocument/2006/relationships/image" Target="../media/image1637.png"/><Relationship Id="rId142" Type="http://schemas.openxmlformats.org/officeDocument/2006/relationships/customXml" Target="../ink/ink2054.xml"/><Relationship Id="rId184" Type="http://schemas.openxmlformats.org/officeDocument/2006/relationships/customXml" Target="../ink/ink2076.xml"/><Relationship Id="rId251" Type="http://schemas.openxmlformats.org/officeDocument/2006/relationships/image" Target="../media/image270.png"/><Relationship Id="rId46" Type="http://schemas.openxmlformats.org/officeDocument/2006/relationships/image" Target="../media/image1656.png"/><Relationship Id="rId293" Type="http://schemas.openxmlformats.org/officeDocument/2006/relationships/image" Target="../media/image1776.png"/><Relationship Id="rId307" Type="http://schemas.openxmlformats.org/officeDocument/2006/relationships/customXml" Target="../ink/ink2138.xml"/><Relationship Id="rId349" Type="http://schemas.openxmlformats.org/officeDocument/2006/relationships/customXml" Target="../ink/ink2159.xml"/><Relationship Id="rId88" Type="http://schemas.openxmlformats.org/officeDocument/2006/relationships/image" Target="../media/image1677.png"/><Relationship Id="rId111" Type="http://schemas.openxmlformats.org/officeDocument/2006/relationships/customXml" Target="../ink/ink2038.xml"/><Relationship Id="rId153" Type="http://schemas.openxmlformats.org/officeDocument/2006/relationships/customXml" Target="../ink/ink2060.xml"/><Relationship Id="rId195" Type="http://schemas.openxmlformats.org/officeDocument/2006/relationships/image" Target="../media/image1728.png"/><Relationship Id="rId209" Type="http://schemas.openxmlformats.org/officeDocument/2006/relationships/image" Target="../media/image1735.png"/><Relationship Id="rId360" Type="http://schemas.openxmlformats.org/officeDocument/2006/relationships/customXml" Target="../ink/ink2165.xml"/><Relationship Id="rId220" Type="http://schemas.openxmlformats.org/officeDocument/2006/relationships/customXml" Target="../ink/ink2094.xml"/><Relationship Id="rId15" Type="http://schemas.openxmlformats.org/officeDocument/2006/relationships/customXml" Target="../ink/ink1990.xml"/><Relationship Id="rId57" Type="http://schemas.openxmlformats.org/officeDocument/2006/relationships/customXml" Target="../ink/ink2011.xml"/><Relationship Id="rId262" Type="http://schemas.openxmlformats.org/officeDocument/2006/relationships/customXml" Target="../ink/ink2115.xml"/><Relationship Id="rId318" Type="http://schemas.openxmlformats.org/officeDocument/2006/relationships/image" Target="../media/image1788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229.xml"/><Relationship Id="rId299" Type="http://schemas.openxmlformats.org/officeDocument/2006/relationships/customXml" Target="../ink/ink2321.xml"/><Relationship Id="rId21" Type="http://schemas.openxmlformats.org/officeDocument/2006/relationships/customXml" Target="../ink/ink2181.xml"/><Relationship Id="rId63" Type="http://schemas.openxmlformats.org/officeDocument/2006/relationships/customXml" Target="../ink/ink2202.xml"/><Relationship Id="rId159" Type="http://schemas.openxmlformats.org/officeDocument/2006/relationships/customXml" Target="../ink/ink2250.xml"/><Relationship Id="rId324" Type="http://schemas.openxmlformats.org/officeDocument/2006/relationships/image" Target="../media/image1975.png"/><Relationship Id="rId170" Type="http://schemas.openxmlformats.org/officeDocument/2006/relationships/customXml" Target="../ink/ink2256.xml"/><Relationship Id="rId226" Type="http://schemas.openxmlformats.org/officeDocument/2006/relationships/customXml" Target="../ink/ink2284.xml"/><Relationship Id="rId268" Type="http://schemas.openxmlformats.org/officeDocument/2006/relationships/image" Target="../media/image1947.png"/><Relationship Id="rId32" Type="http://schemas.openxmlformats.org/officeDocument/2006/relationships/image" Target="../media/image1831.png"/><Relationship Id="rId74" Type="http://schemas.openxmlformats.org/officeDocument/2006/relationships/image" Target="../media/image1852.png"/><Relationship Id="rId128" Type="http://schemas.openxmlformats.org/officeDocument/2006/relationships/image" Target="../media/image1879.png"/><Relationship Id="rId335" Type="http://schemas.openxmlformats.org/officeDocument/2006/relationships/customXml" Target="../ink/ink2339.xml"/><Relationship Id="rId5" Type="http://schemas.openxmlformats.org/officeDocument/2006/relationships/customXml" Target="../ink/ink2173.xml"/><Relationship Id="rId181" Type="http://schemas.openxmlformats.org/officeDocument/2006/relationships/image" Target="../media/image1904.png"/><Relationship Id="rId237" Type="http://schemas.openxmlformats.org/officeDocument/2006/relationships/image" Target="../media/image1932.png"/><Relationship Id="rId279" Type="http://schemas.openxmlformats.org/officeDocument/2006/relationships/customXml" Target="../ink/ink2311.xml"/><Relationship Id="rId43" Type="http://schemas.openxmlformats.org/officeDocument/2006/relationships/customXml" Target="../ink/ink2192.xml"/><Relationship Id="rId139" Type="http://schemas.openxmlformats.org/officeDocument/2006/relationships/customXml" Target="../ink/ink2240.xml"/><Relationship Id="rId290" Type="http://schemas.openxmlformats.org/officeDocument/2006/relationships/image" Target="../media/image1958.png"/><Relationship Id="rId304" Type="http://schemas.openxmlformats.org/officeDocument/2006/relationships/image" Target="../media/image1965.png"/><Relationship Id="rId346" Type="http://schemas.openxmlformats.org/officeDocument/2006/relationships/image" Target="../media/image1986.png"/><Relationship Id="rId85" Type="http://schemas.openxmlformats.org/officeDocument/2006/relationships/customXml" Target="../ink/ink2213.xml"/><Relationship Id="rId150" Type="http://schemas.openxmlformats.org/officeDocument/2006/relationships/image" Target="../media/image1890.png"/><Relationship Id="rId192" Type="http://schemas.openxmlformats.org/officeDocument/2006/relationships/customXml" Target="../ink/ink2267.xml"/><Relationship Id="rId206" Type="http://schemas.openxmlformats.org/officeDocument/2006/relationships/customXml" Target="../ink/ink2274.xml"/><Relationship Id="rId248" Type="http://schemas.openxmlformats.org/officeDocument/2006/relationships/customXml" Target="../ink/ink2295.xml"/><Relationship Id="rId12" Type="http://schemas.openxmlformats.org/officeDocument/2006/relationships/image" Target="../media/image1821.png"/><Relationship Id="rId108" Type="http://schemas.openxmlformats.org/officeDocument/2006/relationships/image" Target="../media/image1869.png"/><Relationship Id="rId315" Type="http://schemas.openxmlformats.org/officeDocument/2006/relationships/customXml" Target="../ink/ink2329.xml"/><Relationship Id="rId54" Type="http://schemas.openxmlformats.org/officeDocument/2006/relationships/image" Target="../media/image1842.png"/><Relationship Id="rId96" Type="http://schemas.openxmlformats.org/officeDocument/2006/relationships/image" Target="../media/image1863.png"/><Relationship Id="rId161" Type="http://schemas.openxmlformats.org/officeDocument/2006/relationships/customXml" Target="../ink/ink2251.xml"/><Relationship Id="rId217" Type="http://schemas.openxmlformats.org/officeDocument/2006/relationships/image" Target="../media/image1922.png"/><Relationship Id="rId259" Type="http://schemas.openxmlformats.org/officeDocument/2006/relationships/image" Target="../media/image1943.png"/><Relationship Id="rId23" Type="http://schemas.openxmlformats.org/officeDocument/2006/relationships/customXml" Target="../ink/ink2182.xml"/><Relationship Id="rId119" Type="http://schemas.openxmlformats.org/officeDocument/2006/relationships/customXml" Target="../ink/ink2230.xml"/><Relationship Id="rId270" Type="http://schemas.openxmlformats.org/officeDocument/2006/relationships/image" Target="../media/image1948.png"/><Relationship Id="rId326" Type="http://schemas.openxmlformats.org/officeDocument/2006/relationships/image" Target="../media/image1976.png"/><Relationship Id="rId65" Type="http://schemas.openxmlformats.org/officeDocument/2006/relationships/customXml" Target="../ink/ink2203.xml"/><Relationship Id="rId130" Type="http://schemas.openxmlformats.org/officeDocument/2006/relationships/image" Target="../media/image1880.png"/><Relationship Id="rId172" Type="http://schemas.openxmlformats.org/officeDocument/2006/relationships/customXml" Target="../ink/ink2257.xml"/><Relationship Id="rId228" Type="http://schemas.openxmlformats.org/officeDocument/2006/relationships/customXml" Target="../ink/ink2285.xml"/><Relationship Id="rId281" Type="http://schemas.openxmlformats.org/officeDocument/2006/relationships/customXml" Target="../ink/ink2312.xml"/><Relationship Id="rId337" Type="http://schemas.openxmlformats.org/officeDocument/2006/relationships/customXml" Target="../ink/ink2340.xml"/><Relationship Id="rId34" Type="http://schemas.openxmlformats.org/officeDocument/2006/relationships/image" Target="../media/image1832.png"/><Relationship Id="rId76" Type="http://schemas.openxmlformats.org/officeDocument/2006/relationships/image" Target="../media/image1853.png"/><Relationship Id="rId141" Type="http://schemas.openxmlformats.org/officeDocument/2006/relationships/customXml" Target="../ink/ink2241.xml"/><Relationship Id="rId7" Type="http://schemas.openxmlformats.org/officeDocument/2006/relationships/customXml" Target="../ink/ink2174.xml"/><Relationship Id="rId183" Type="http://schemas.openxmlformats.org/officeDocument/2006/relationships/image" Target="../media/image1905.png"/><Relationship Id="rId239" Type="http://schemas.openxmlformats.org/officeDocument/2006/relationships/image" Target="../media/image1933.png"/><Relationship Id="rId250" Type="http://schemas.openxmlformats.org/officeDocument/2006/relationships/customXml" Target="../ink/ink2296.xml"/><Relationship Id="rId292" Type="http://schemas.openxmlformats.org/officeDocument/2006/relationships/image" Target="../media/image1959.png"/><Relationship Id="rId306" Type="http://schemas.openxmlformats.org/officeDocument/2006/relationships/image" Target="../media/image1966.png"/><Relationship Id="rId45" Type="http://schemas.openxmlformats.org/officeDocument/2006/relationships/customXml" Target="../ink/ink2193.xml"/><Relationship Id="rId87" Type="http://schemas.openxmlformats.org/officeDocument/2006/relationships/customXml" Target="../ink/ink2214.xml"/><Relationship Id="rId110" Type="http://schemas.openxmlformats.org/officeDocument/2006/relationships/image" Target="../media/image1870.png"/><Relationship Id="rId348" Type="http://schemas.openxmlformats.org/officeDocument/2006/relationships/image" Target="../media/image1987.png"/><Relationship Id="rId152" Type="http://schemas.openxmlformats.org/officeDocument/2006/relationships/image" Target="../media/image1891.png"/><Relationship Id="rId194" Type="http://schemas.openxmlformats.org/officeDocument/2006/relationships/customXml" Target="../ink/ink2268.xml"/><Relationship Id="rId208" Type="http://schemas.openxmlformats.org/officeDocument/2006/relationships/customXml" Target="../ink/ink2275.xml"/><Relationship Id="rId261" Type="http://schemas.openxmlformats.org/officeDocument/2006/relationships/image" Target="../media/image1944.png"/><Relationship Id="rId14" Type="http://schemas.openxmlformats.org/officeDocument/2006/relationships/image" Target="../media/image1822.png"/><Relationship Id="rId56" Type="http://schemas.openxmlformats.org/officeDocument/2006/relationships/image" Target="../media/image1843.png"/><Relationship Id="rId317" Type="http://schemas.openxmlformats.org/officeDocument/2006/relationships/customXml" Target="../ink/ink2330.xml"/><Relationship Id="rId8" Type="http://schemas.openxmlformats.org/officeDocument/2006/relationships/image" Target="../media/image1819.png"/><Relationship Id="rId98" Type="http://schemas.openxmlformats.org/officeDocument/2006/relationships/image" Target="../media/image1864.png"/><Relationship Id="rId121" Type="http://schemas.openxmlformats.org/officeDocument/2006/relationships/customXml" Target="../ink/ink2231.xml"/><Relationship Id="rId142" Type="http://schemas.openxmlformats.org/officeDocument/2006/relationships/image" Target="../media/image1886.png"/><Relationship Id="rId163" Type="http://schemas.openxmlformats.org/officeDocument/2006/relationships/customXml" Target="../ink/ink2252.xml"/><Relationship Id="rId184" Type="http://schemas.openxmlformats.org/officeDocument/2006/relationships/customXml" Target="../ink/ink2263.xml"/><Relationship Id="rId219" Type="http://schemas.openxmlformats.org/officeDocument/2006/relationships/image" Target="../media/image1923.png"/><Relationship Id="rId230" Type="http://schemas.openxmlformats.org/officeDocument/2006/relationships/customXml" Target="../ink/ink2286.xml"/><Relationship Id="rId251" Type="http://schemas.openxmlformats.org/officeDocument/2006/relationships/image" Target="../media/image1939.png"/><Relationship Id="rId25" Type="http://schemas.openxmlformats.org/officeDocument/2006/relationships/customXml" Target="../ink/ink2183.xml"/><Relationship Id="rId46" Type="http://schemas.openxmlformats.org/officeDocument/2006/relationships/image" Target="../media/image1838.png"/><Relationship Id="rId67" Type="http://schemas.openxmlformats.org/officeDocument/2006/relationships/customXml" Target="../ink/ink2204.xml"/><Relationship Id="rId272" Type="http://schemas.openxmlformats.org/officeDocument/2006/relationships/image" Target="../media/image1949.png"/><Relationship Id="rId293" Type="http://schemas.openxmlformats.org/officeDocument/2006/relationships/customXml" Target="../ink/ink2318.xml"/><Relationship Id="rId307" Type="http://schemas.openxmlformats.org/officeDocument/2006/relationships/customXml" Target="../ink/ink2325.xml"/><Relationship Id="rId328" Type="http://schemas.openxmlformats.org/officeDocument/2006/relationships/image" Target="../media/image1977.png"/><Relationship Id="rId349" Type="http://schemas.openxmlformats.org/officeDocument/2006/relationships/customXml" Target="../ink/ink2346.xml"/><Relationship Id="rId88" Type="http://schemas.openxmlformats.org/officeDocument/2006/relationships/image" Target="../media/image1859.png"/><Relationship Id="rId111" Type="http://schemas.openxmlformats.org/officeDocument/2006/relationships/customXml" Target="../ink/ink2226.xml"/><Relationship Id="rId132" Type="http://schemas.openxmlformats.org/officeDocument/2006/relationships/image" Target="../media/image1881.png"/><Relationship Id="rId153" Type="http://schemas.openxmlformats.org/officeDocument/2006/relationships/customXml" Target="../ink/ink2247.xml"/><Relationship Id="rId174" Type="http://schemas.openxmlformats.org/officeDocument/2006/relationships/customXml" Target="../ink/ink2258.xml"/><Relationship Id="rId195" Type="http://schemas.openxmlformats.org/officeDocument/2006/relationships/image" Target="../media/image1911.png"/><Relationship Id="rId209" Type="http://schemas.openxmlformats.org/officeDocument/2006/relationships/image" Target="../media/image1918.png"/><Relationship Id="rId220" Type="http://schemas.openxmlformats.org/officeDocument/2006/relationships/customXml" Target="../ink/ink2281.xml"/><Relationship Id="rId241" Type="http://schemas.openxmlformats.org/officeDocument/2006/relationships/image" Target="../media/image1934.png"/><Relationship Id="rId15" Type="http://schemas.openxmlformats.org/officeDocument/2006/relationships/customXml" Target="../ink/ink2178.xml"/><Relationship Id="rId36" Type="http://schemas.openxmlformats.org/officeDocument/2006/relationships/image" Target="../media/image1833.png"/><Relationship Id="rId57" Type="http://schemas.openxmlformats.org/officeDocument/2006/relationships/customXml" Target="../ink/ink2199.xml"/><Relationship Id="rId262" Type="http://schemas.openxmlformats.org/officeDocument/2006/relationships/customXml" Target="../ink/ink2302.xml"/><Relationship Id="rId283" Type="http://schemas.openxmlformats.org/officeDocument/2006/relationships/customXml" Target="../ink/ink2313.xml"/><Relationship Id="rId318" Type="http://schemas.openxmlformats.org/officeDocument/2006/relationships/image" Target="../media/image1972.png"/><Relationship Id="rId339" Type="http://schemas.openxmlformats.org/officeDocument/2006/relationships/customXml" Target="../ink/ink2341.xml"/><Relationship Id="rId78" Type="http://schemas.openxmlformats.org/officeDocument/2006/relationships/image" Target="../media/image1854.png"/><Relationship Id="rId99" Type="http://schemas.openxmlformats.org/officeDocument/2006/relationships/customXml" Target="../ink/ink2220.xml"/><Relationship Id="rId101" Type="http://schemas.openxmlformats.org/officeDocument/2006/relationships/customXml" Target="../ink/ink2221.xml"/><Relationship Id="rId122" Type="http://schemas.openxmlformats.org/officeDocument/2006/relationships/image" Target="../media/image1876.png"/><Relationship Id="rId143" Type="http://schemas.openxmlformats.org/officeDocument/2006/relationships/customXml" Target="../ink/ink2242.xml"/><Relationship Id="rId164" Type="http://schemas.openxmlformats.org/officeDocument/2006/relationships/customXml" Target="../ink/ink2253.xml"/><Relationship Id="rId185" Type="http://schemas.openxmlformats.org/officeDocument/2006/relationships/image" Target="../media/image1906.png"/><Relationship Id="rId350" Type="http://schemas.openxmlformats.org/officeDocument/2006/relationships/image" Target="../media/image1988.png"/><Relationship Id="rId9" Type="http://schemas.openxmlformats.org/officeDocument/2006/relationships/customXml" Target="../ink/ink2175.xml"/><Relationship Id="rId210" Type="http://schemas.openxmlformats.org/officeDocument/2006/relationships/customXml" Target="../ink/ink2276.xml"/><Relationship Id="rId26" Type="http://schemas.openxmlformats.org/officeDocument/2006/relationships/image" Target="../media/image1828.png"/><Relationship Id="rId231" Type="http://schemas.openxmlformats.org/officeDocument/2006/relationships/image" Target="../media/image1929.png"/><Relationship Id="rId252" Type="http://schemas.openxmlformats.org/officeDocument/2006/relationships/customXml" Target="../ink/ink2297.xml"/><Relationship Id="rId273" Type="http://schemas.openxmlformats.org/officeDocument/2006/relationships/customXml" Target="../ink/ink2308.xml"/><Relationship Id="rId294" Type="http://schemas.openxmlformats.org/officeDocument/2006/relationships/image" Target="../media/image1960.png"/><Relationship Id="rId308" Type="http://schemas.openxmlformats.org/officeDocument/2006/relationships/image" Target="../media/image1967.png"/><Relationship Id="rId329" Type="http://schemas.openxmlformats.org/officeDocument/2006/relationships/customXml" Target="../ink/ink2336.xml"/><Relationship Id="rId47" Type="http://schemas.openxmlformats.org/officeDocument/2006/relationships/customXml" Target="../ink/ink2194.xml"/><Relationship Id="rId68" Type="http://schemas.openxmlformats.org/officeDocument/2006/relationships/image" Target="../media/image1849.png"/><Relationship Id="rId89" Type="http://schemas.openxmlformats.org/officeDocument/2006/relationships/customXml" Target="../ink/ink2215.xml"/><Relationship Id="rId112" Type="http://schemas.openxmlformats.org/officeDocument/2006/relationships/image" Target="../media/image1871.png"/><Relationship Id="rId133" Type="http://schemas.openxmlformats.org/officeDocument/2006/relationships/customXml" Target="../ink/ink2237.xml"/><Relationship Id="rId154" Type="http://schemas.openxmlformats.org/officeDocument/2006/relationships/image" Target="../media/image1892.png"/><Relationship Id="rId175" Type="http://schemas.openxmlformats.org/officeDocument/2006/relationships/image" Target="../media/image1901.png"/><Relationship Id="rId340" Type="http://schemas.openxmlformats.org/officeDocument/2006/relationships/image" Target="../media/image1983.png"/><Relationship Id="rId196" Type="http://schemas.openxmlformats.org/officeDocument/2006/relationships/customXml" Target="../ink/ink2269.xml"/><Relationship Id="rId200" Type="http://schemas.openxmlformats.org/officeDocument/2006/relationships/customXml" Target="../ink/ink2271.xml"/><Relationship Id="rId16" Type="http://schemas.openxmlformats.org/officeDocument/2006/relationships/image" Target="../media/image1823.png"/><Relationship Id="rId221" Type="http://schemas.openxmlformats.org/officeDocument/2006/relationships/image" Target="../media/image1924.png"/><Relationship Id="rId242" Type="http://schemas.openxmlformats.org/officeDocument/2006/relationships/customXml" Target="../ink/ink2292.xml"/><Relationship Id="rId263" Type="http://schemas.openxmlformats.org/officeDocument/2006/relationships/image" Target="../media/image1945.png"/><Relationship Id="rId284" Type="http://schemas.openxmlformats.org/officeDocument/2006/relationships/image" Target="../media/image1955.png"/><Relationship Id="rId319" Type="http://schemas.openxmlformats.org/officeDocument/2006/relationships/customXml" Target="../ink/ink2331.xml"/><Relationship Id="rId37" Type="http://schemas.openxmlformats.org/officeDocument/2006/relationships/customXml" Target="../ink/ink2189.xml"/><Relationship Id="rId58" Type="http://schemas.openxmlformats.org/officeDocument/2006/relationships/image" Target="../media/image1844.png"/><Relationship Id="rId79" Type="http://schemas.openxmlformats.org/officeDocument/2006/relationships/customXml" Target="../ink/ink2210.xml"/><Relationship Id="rId102" Type="http://schemas.openxmlformats.org/officeDocument/2006/relationships/image" Target="../media/image1866.png"/><Relationship Id="rId123" Type="http://schemas.openxmlformats.org/officeDocument/2006/relationships/customXml" Target="../ink/ink2232.xml"/><Relationship Id="rId144" Type="http://schemas.openxmlformats.org/officeDocument/2006/relationships/image" Target="../media/image1887.png"/><Relationship Id="rId330" Type="http://schemas.openxmlformats.org/officeDocument/2006/relationships/image" Target="../media/image1978.png"/><Relationship Id="rId90" Type="http://schemas.openxmlformats.org/officeDocument/2006/relationships/image" Target="../media/image1860.png"/><Relationship Id="rId165" Type="http://schemas.openxmlformats.org/officeDocument/2006/relationships/image" Target="../media/image1896.png"/><Relationship Id="rId186" Type="http://schemas.openxmlformats.org/officeDocument/2006/relationships/customXml" Target="../ink/ink2264.xml"/><Relationship Id="rId351" Type="http://schemas.openxmlformats.org/officeDocument/2006/relationships/customXml" Target="../ink/ink2347.xml"/><Relationship Id="rId211" Type="http://schemas.openxmlformats.org/officeDocument/2006/relationships/image" Target="../media/image1919.png"/><Relationship Id="rId232" Type="http://schemas.openxmlformats.org/officeDocument/2006/relationships/customXml" Target="../ink/ink2287.xml"/><Relationship Id="rId253" Type="http://schemas.openxmlformats.org/officeDocument/2006/relationships/image" Target="../media/image1940.png"/><Relationship Id="rId274" Type="http://schemas.openxmlformats.org/officeDocument/2006/relationships/image" Target="../media/image1950.png"/><Relationship Id="rId295" Type="http://schemas.openxmlformats.org/officeDocument/2006/relationships/customXml" Target="../ink/ink2319.xml"/><Relationship Id="rId309" Type="http://schemas.openxmlformats.org/officeDocument/2006/relationships/customXml" Target="../ink/ink2326.xml"/><Relationship Id="rId27" Type="http://schemas.openxmlformats.org/officeDocument/2006/relationships/customXml" Target="../ink/ink2184.xml"/><Relationship Id="rId48" Type="http://schemas.openxmlformats.org/officeDocument/2006/relationships/image" Target="../media/image1839.png"/><Relationship Id="rId69" Type="http://schemas.openxmlformats.org/officeDocument/2006/relationships/customXml" Target="../ink/ink2205.xml"/><Relationship Id="rId113" Type="http://schemas.openxmlformats.org/officeDocument/2006/relationships/customXml" Target="../ink/ink2227.xml"/><Relationship Id="rId134" Type="http://schemas.openxmlformats.org/officeDocument/2006/relationships/image" Target="../media/image1882.png"/><Relationship Id="rId320" Type="http://schemas.openxmlformats.org/officeDocument/2006/relationships/image" Target="../media/image1973.png"/><Relationship Id="rId80" Type="http://schemas.openxmlformats.org/officeDocument/2006/relationships/image" Target="../media/image1855.png"/><Relationship Id="rId155" Type="http://schemas.openxmlformats.org/officeDocument/2006/relationships/customXml" Target="../ink/ink2248.xml"/><Relationship Id="rId176" Type="http://schemas.openxmlformats.org/officeDocument/2006/relationships/customXml" Target="../ink/ink2259.xml"/><Relationship Id="rId197" Type="http://schemas.openxmlformats.org/officeDocument/2006/relationships/image" Target="../media/image1912.png"/><Relationship Id="rId341" Type="http://schemas.openxmlformats.org/officeDocument/2006/relationships/customXml" Target="../ink/ink2342.xml"/><Relationship Id="rId201" Type="http://schemas.openxmlformats.org/officeDocument/2006/relationships/image" Target="../media/image1914.png"/><Relationship Id="rId222" Type="http://schemas.openxmlformats.org/officeDocument/2006/relationships/customXml" Target="../ink/ink2282.xml"/><Relationship Id="rId243" Type="http://schemas.openxmlformats.org/officeDocument/2006/relationships/image" Target="../media/image1935.png"/><Relationship Id="rId264" Type="http://schemas.openxmlformats.org/officeDocument/2006/relationships/customXml" Target="../ink/ink2303.xml"/><Relationship Id="rId285" Type="http://schemas.openxmlformats.org/officeDocument/2006/relationships/customXml" Target="../ink/ink2314.xml"/><Relationship Id="rId17" Type="http://schemas.openxmlformats.org/officeDocument/2006/relationships/customXml" Target="../ink/ink2179.xml"/><Relationship Id="rId38" Type="http://schemas.openxmlformats.org/officeDocument/2006/relationships/image" Target="../media/image1834.png"/><Relationship Id="rId59" Type="http://schemas.openxmlformats.org/officeDocument/2006/relationships/customXml" Target="../ink/ink2200.xml"/><Relationship Id="rId103" Type="http://schemas.openxmlformats.org/officeDocument/2006/relationships/customXml" Target="../ink/ink2222.xml"/><Relationship Id="rId124" Type="http://schemas.openxmlformats.org/officeDocument/2006/relationships/image" Target="../media/image1877.png"/><Relationship Id="rId310" Type="http://schemas.openxmlformats.org/officeDocument/2006/relationships/image" Target="../media/image1968.png"/><Relationship Id="rId70" Type="http://schemas.openxmlformats.org/officeDocument/2006/relationships/image" Target="../media/image1850.png"/><Relationship Id="rId91" Type="http://schemas.openxmlformats.org/officeDocument/2006/relationships/customXml" Target="../ink/ink2216.xml"/><Relationship Id="rId145" Type="http://schemas.openxmlformats.org/officeDocument/2006/relationships/customXml" Target="../ink/ink2243.xml"/><Relationship Id="rId166" Type="http://schemas.openxmlformats.org/officeDocument/2006/relationships/customXml" Target="../ink/ink2254.xml"/><Relationship Id="rId187" Type="http://schemas.openxmlformats.org/officeDocument/2006/relationships/image" Target="../media/image1907.png"/><Relationship Id="rId331" Type="http://schemas.openxmlformats.org/officeDocument/2006/relationships/customXml" Target="../ink/ink2337.xml"/><Relationship Id="rId352" Type="http://schemas.openxmlformats.org/officeDocument/2006/relationships/image" Target="../media/image198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277.xml"/><Relationship Id="rId233" Type="http://schemas.openxmlformats.org/officeDocument/2006/relationships/image" Target="../media/image1930.png"/><Relationship Id="rId254" Type="http://schemas.openxmlformats.org/officeDocument/2006/relationships/customXml" Target="../ink/ink2298.xml"/><Relationship Id="rId28" Type="http://schemas.openxmlformats.org/officeDocument/2006/relationships/image" Target="../media/image1829.png"/><Relationship Id="rId49" Type="http://schemas.openxmlformats.org/officeDocument/2006/relationships/customXml" Target="../ink/ink2195.xml"/><Relationship Id="rId114" Type="http://schemas.openxmlformats.org/officeDocument/2006/relationships/image" Target="../media/image1872.png"/><Relationship Id="rId275" Type="http://schemas.openxmlformats.org/officeDocument/2006/relationships/customXml" Target="../ink/ink2309.xml"/><Relationship Id="rId296" Type="http://schemas.openxmlformats.org/officeDocument/2006/relationships/image" Target="../media/image1961.png"/><Relationship Id="rId300" Type="http://schemas.openxmlformats.org/officeDocument/2006/relationships/image" Target="../media/image1963.png"/><Relationship Id="rId60" Type="http://schemas.openxmlformats.org/officeDocument/2006/relationships/image" Target="../media/image1845.png"/><Relationship Id="rId81" Type="http://schemas.openxmlformats.org/officeDocument/2006/relationships/customXml" Target="../ink/ink2211.xml"/><Relationship Id="rId135" Type="http://schemas.openxmlformats.org/officeDocument/2006/relationships/customXml" Target="../ink/ink2238.xml"/><Relationship Id="rId156" Type="http://schemas.openxmlformats.org/officeDocument/2006/relationships/image" Target="../media/image1893.png"/><Relationship Id="rId177" Type="http://schemas.openxmlformats.org/officeDocument/2006/relationships/image" Target="../media/image1902.png"/><Relationship Id="rId198" Type="http://schemas.openxmlformats.org/officeDocument/2006/relationships/customXml" Target="../ink/ink2270.xml"/><Relationship Id="rId321" Type="http://schemas.openxmlformats.org/officeDocument/2006/relationships/customXml" Target="../ink/ink2332.xml"/><Relationship Id="rId342" Type="http://schemas.openxmlformats.org/officeDocument/2006/relationships/image" Target="../media/image1984.png"/><Relationship Id="rId202" Type="http://schemas.openxmlformats.org/officeDocument/2006/relationships/customXml" Target="../ink/ink2272.xml"/><Relationship Id="rId223" Type="http://schemas.openxmlformats.org/officeDocument/2006/relationships/image" Target="../media/image1925.png"/><Relationship Id="rId244" Type="http://schemas.openxmlformats.org/officeDocument/2006/relationships/customXml" Target="../ink/ink2293.xml"/><Relationship Id="rId18" Type="http://schemas.openxmlformats.org/officeDocument/2006/relationships/image" Target="../media/image1824.png"/><Relationship Id="rId39" Type="http://schemas.openxmlformats.org/officeDocument/2006/relationships/customXml" Target="../ink/ink2190.xml"/><Relationship Id="rId265" Type="http://schemas.openxmlformats.org/officeDocument/2006/relationships/customXml" Target="../ink/ink2304.xml"/><Relationship Id="rId286" Type="http://schemas.openxmlformats.org/officeDocument/2006/relationships/image" Target="../media/image1956.png"/><Relationship Id="rId50" Type="http://schemas.openxmlformats.org/officeDocument/2006/relationships/image" Target="../media/image1840.png"/><Relationship Id="rId104" Type="http://schemas.openxmlformats.org/officeDocument/2006/relationships/image" Target="../media/image1867.png"/><Relationship Id="rId125" Type="http://schemas.openxmlformats.org/officeDocument/2006/relationships/customXml" Target="../ink/ink2233.xml"/><Relationship Id="rId146" Type="http://schemas.openxmlformats.org/officeDocument/2006/relationships/image" Target="../media/image1888.png"/><Relationship Id="rId167" Type="http://schemas.openxmlformats.org/officeDocument/2006/relationships/image" Target="../media/image1897.png"/><Relationship Id="rId188" Type="http://schemas.openxmlformats.org/officeDocument/2006/relationships/customXml" Target="../ink/ink2265.xml"/><Relationship Id="rId311" Type="http://schemas.openxmlformats.org/officeDocument/2006/relationships/customXml" Target="../ink/ink2327.xml"/><Relationship Id="rId332" Type="http://schemas.openxmlformats.org/officeDocument/2006/relationships/image" Target="../media/image1979.png"/><Relationship Id="rId71" Type="http://schemas.openxmlformats.org/officeDocument/2006/relationships/customXml" Target="../ink/ink2206.xml"/><Relationship Id="rId92" Type="http://schemas.openxmlformats.org/officeDocument/2006/relationships/image" Target="../media/image1861.png"/><Relationship Id="rId213" Type="http://schemas.openxmlformats.org/officeDocument/2006/relationships/image" Target="../media/image1920.png"/><Relationship Id="rId234" Type="http://schemas.openxmlformats.org/officeDocument/2006/relationships/customXml" Target="../ink/ink2288.xml"/><Relationship Id="rId2" Type="http://schemas.openxmlformats.org/officeDocument/2006/relationships/image" Target="../media/image1816.png"/><Relationship Id="rId29" Type="http://schemas.openxmlformats.org/officeDocument/2006/relationships/customXml" Target="../ink/ink2185.xml"/><Relationship Id="rId255" Type="http://schemas.openxmlformats.org/officeDocument/2006/relationships/image" Target="../media/image1941.png"/><Relationship Id="rId276" Type="http://schemas.openxmlformats.org/officeDocument/2006/relationships/image" Target="../media/image1951.png"/><Relationship Id="rId297" Type="http://schemas.openxmlformats.org/officeDocument/2006/relationships/customXml" Target="../ink/ink2320.xml"/><Relationship Id="rId40" Type="http://schemas.openxmlformats.org/officeDocument/2006/relationships/image" Target="../media/image1835.png"/><Relationship Id="rId115" Type="http://schemas.openxmlformats.org/officeDocument/2006/relationships/customXml" Target="../ink/ink2228.xml"/><Relationship Id="rId136" Type="http://schemas.openxmlformats.org/officeDocument/2006/relationships/image" Target="../media/image1883.png"/><Relationship Id="rId157" Type="http://schemas.openxmlformats.org/officeDocument/2006/relationships/customXml" Target="../ink/ink2249.xml"/><Relationship Id="rId178" Type="http://schemas.openxmlformats.org/officeDocument/2006/relationships/customXml" Target="../ink/ink2260.xml"/><Relationship Id="rId301" Type="http://schemas.openxmlformats.org/officeDocument/2006/relationships/customXml" Target="../ink/ink2322.xml"/><Relationship Id="rId322" Type="http://schemas.openxmlformats.org/officeDocument/2006/relationships/image" Target="../media/image1974.png"/><Relationship Id="rId343" Type="http://schemas.openxmlformats.org/officeDocument/2006/relationships/customXml" Target="../ink/ink2343.xml"/><Relationship Id="rId61" Type="http://schemas.openxmlformats.org/officeDocument/2006/relationships/customXml" Target="../ink/ink2201.xml"/><Relationship Id="rId82" Type="http://schemas.openxmlformats.org/officeDocument/2006/relationships/image" Target="../media/image1856.png"/><Relationship Id="rId199" Type="http://schemas.openxmlformats.org/officeDocument/2006/relationships/image" Target="../media/image1913.png"/><Relationship Id="rId203" Type="http://schemas.openxmlformats.org/officeDocument/2006/relationships/image" Target="../media/image1915.png"/><Relationship Id="rId19" Type="http://schemas.openxmlformats.org/officeDocument/2006/relationships/customXml" Target="../ink/ink2180.xml"/><Relationship Id="rId224" Type="http://schemas.openxmlformats.org/officeDocument/2006/relationships/customXml" Target="../ink/ink2283.xml"/><Relationship Id="rId245" Type="http://schemas.openxmlformats.org/officeDocument/2006/relationships/image" Target="../media/image1936.png"/><Relationship Id="rId266" Type="http://schemas.openxmlformats.org/officeDocument/2006/relationships/image" Target="../media/image1946.png"/><Relationship Id="rId287" Type="http://schemas.openxmlformats.org/officeDocument/2006/relationships/customXml" Target="../ink/ink2315.xml"/><Relationship Id="rId30" Type="http://schemas.openxmlformats.org/officeDocument/2006/relationships/image" Target="../media/image1830.png"/><Relationship Id="rId105" Type="http://schemas.openxmlformats.org/officeDocument/2006/relationships/customXml" Target="../ink/ink2223.xml"/><Relationship Id="rId126" Type="http://schemas.openxmlformats.org/officeDocument/2006/relationships/image" Target="../media/image1878.png"/><Relationship Id="rId147" Type="http://schemas.openxmlformats.org/officeDocument/2006/relationships/customXml" Target="../ink/ink2244.xml"/><Relationship Id="rId168" Type="http://schemas.openxmlformats.org/officeDocument/2006/relationships/customXml" Target="../ink/ink2255.xml"/><Relationship Id="rId312" Type="http://schemas.openxmlformats.org/officeDocument/2006/relationships/image" Target="../media/image1969.png"/><Relationship Id="rId333" Type="http://schemas.openxmlformats.org/officeDocument/2006/relationships/customXml" Target="../ink/ink2338.xml"/><Relationship Id="rId51" Type="http://schemas.openxmlformats.org/officeDocument/2006/relationships/customXml" Target="../ink/ink2196.xml"/><Relationship Id="rId72" Type="http://schemas.openxmlformats.org/officeDocument/2006/relationships/image" Target="../media/image1851.png"/><Relationship Id="rId93" Type="http://schemas.openxmlformats.org/officeDocument/2006/relationships/customXml" Target="../ink/ink2217.xml"/><Relationship Id="rId189" Type="http://schemas.openxmlformats.org/officeDocument/2006/relationships/image" Target="../media/image1908.png"/><Relationship Id="rId3" Type="http://schemas.openxmlformats.org/officeDocument/2006/relationships/customXml" Target="../ink/ink2172.xml"/><Relationship Id="rId214" Type="http://schemas.openxmlformats.org/officeDocument/2006/relationships/customXml" Target="../ink/ink2278.xml"/><Relationship Id="rId235" Type="http://schemas.openxmlformats.org/officeDocument/2006/relationships/image" Target="../media/image1931.png"/><Relationship Id="rId256" Type="http://schemas.openxmlformats.org/officeDocument/2006/relationships/customXml" Target="../ink/ink2299.xml"/><Relationship Id="rId277" Type="http://schemas.openxmlformats.org/officeDocument/2006/relationships/customXml" Target="../ink/ink2310.xml"/><Relationship Id="rId298" Type="http://schemas.openxmlformats.org/officeDocument/2006/relationships/image" Target="../media/image1962.png"/><Relationship Id="rId116" Type="http://schemas.openxmlformats.org/officeDocument/2006/relationships/image" Target="../media/image1873.png"/><Relationship Id="rId137" Type="http://schemas.openxmlformats.org/officeDocument/2006/relationships/customXml" Target="../ink/ink2239.xml"/><Relationship Id="rId158" Type="http://schemas.openxmlformats.org/officeDocument/2006/relationships/image" Target="../media/image1894.png"/><Relationship Id="rId302" Type="http://schemas.openxmlformats.org/officeDocument/2006/relationships/image" Target="../media/image1964.png"/><Relationship Id="rId323" Type="http://schemas.openxmlformats.org/officeDocument/2006/relationships/customXml" Target="../ink/ink2333.xml"/><Relationship Id="rId344" Type="http://schemas.openxmlformats.org/officeDocument/2006/relationships/image" Target="../media/image1985.png"/><Relationship Id="rId20" Type="http://schemas.openxmlformats.org/officeDocument/2006/relationships/image" Target="../media/image1825.png"/><Relationship Id="rId41" Type="http://schemas.openxmlformats.org/officeDocument/2006/relationships/customXml" Target="../ink/ink2191.xml"/><Relationship Id="rId62" Type="http://schemas.openxmlformats.org/officeDocument/2006/relationships/image" Target="../media/image1846.png"/><Relationship Id="rId83" Type="http://schemas.openxmlformats.org/officeDocument/2006/relationships/customXml" Target="../ink/ink2212.xml"/><Relationship Id="rId179" Type="http://schemas.openxmlformats.org/officeDocument/2006/relationships/image" Target="../media/image1903.png"/><Relationship Id="rId190" Type="http://schemas.openxmlformats.org/officeDocument/2006/relationships/customXml" Target="../ink/ink2266.xml"/><Relationship Id="rId204" Type="http://schemas.openxmlformats.org/officeDocument/2006/relationships/customXml" Target="../ink/ink2273.xml"/><Relationship Id="rId225" Type="http://schemas.openxmlformats.org/officeDocument/2006/relationships/image" Target="../media/image1926.png"/><Relationship Id="rId246" Type="http://schemas.openxmlformats.org/officeDocument/2006/relationships/customXml" Target="../ink/ink2294.xml"/><Relationship Id="rId267" Type="http://schemas.openxmlformats.org/officeDocument/2006/relationships/customXml" Target="../ink/ink2305.xml"/><Relationship Id="rId288" Type="http://schemas.openxmlformats.org/officeDocument/2006/relationships/image" Target="../media/image1957.png"/><Relationship Id="rId106" Type="http://schemas.openxmlformats.org/officeDocument/2006/relationships/image" Target="../media/image1868.png"/><Relationship Id="rId127" Type="http://schemas.openxmlformats.org/officeDocument/2006/relationships/customXml" Target="../ink/ink2234.xml"/><Relationship Id="rId313" Type="http://schemas.openxmlformats.org/officeDocument/2006/relationships/customXml" Target="../ink/ink2328.xml"/><Relationship Id="rId10" Type="http://schemas.openxmlformats.org/officeDocument/2006/relationships/image" Target="../media/image1820.png"/><Relationship Id="rId31" Type="http://schemas.openxmlformats.org/officeDocument/2006/relationships/customXml" Target="../ink/ink2186.xml"/><Relationship Id="rId52" Type="http://schemas.openxmlformats.org/officeDocument/2006/relationships/image" Target="../media/image1841.png"/><Relationship Id="rId73" Type="http://schemas.openxmlformats.org/officeDocument/2006/relationships/customXml" Target="../ink/ink2207.xml"/><Relationship Id="rId94" Type="http://schemas.openxmlformats.org/officeDocument/2006/relationships/image" Target="../media/image1862.png"/><Relationship Id="rId148" Type="http://schemas.openxmlformats.org/officeDocument/2006/relationships/image" Target="../media/image1889.png"/><Relationship Id="rId169" Type="http://schemas.openxmlformats.org/officeDocument/2006/relationships/image" Target="../media/image1898.png"/><Relationship Id="rId334" Type="http://schemas.openxmlformats.org/officeDocument/2006/relationships/image" Target="../media/image1980.png"/><Relationship Id="rId4" Type="http://schemas.openxmlformats.org/officeDocument/2006/relationships/image" Target="../media/image1817.png"/><Relationship Id="rId180" Type="http://schemas.openxmlformats.org/officeDocument/2006/relationships/customXml" Target="../ink/ink2261.xml"/><Relationship Id="rId215" Type="http://schemas.openxmlformats.org/officeDocument/2006/relationships/image" Target="../media/image1921.png"/><Relationship Id="rId236" Type="http://schemas.openxmlformats.org/officeDocument/2006/relationships/customXml" Target="../ink/ink2289.xml"/><Relationship Id="rId257" Type="http://schemas.openxmlformats.org/officeDocument/2006/relationships/image" Target="../media/image1942.png"/><Relationship Id="rId278" Type="http://schemas.openxmlformats.org/officeDocument/2006/relationships/image" Target="../media/image1952.png"/><Relationship Id="rId303" Type="http://schemas.openxmlformats.org/officeDocument/2006/relationships/customXml" Target="../ink/ink2323.xml"/><Relationship Id="rId42" Type="http://schemas.openxmlformats.org/officeDocument/2006/relationships/image" Target="../media/image1836.png"/><Relationship Id="rId84" Type="http://schemas.openxmlformats.org/officeDocument/2006/relationships/image" Target="../media/image1857.png"/><Relationship Id="rId138" Type="http://schemas.openxmlformats.org/officeDocument/2006/relationships/image" Target="../media/image1884.png"/><Relationship Id="rId345" Type="http://schemas.openxmlformats.org/officeDocument/2006/relationships/customXml" Target="../ink/ink2344.xml"/><Relationship Id="rId191" Type="http://schemas.openxmlformats.org/officeDocument/2006/relationships/image" Target="../media/image1909.png"/><Relationship Id="rId205" Type="http://schemas.openxmlformats.org/officeDocument/2006/relationships/image" Target="../media/image1916.png"/><Relationship Id="rId247" Type="http://schemas.openxmlformats.org/officeDocument/2006/relationships/image" Target="../media/image1937.png"/><Relationship Id="rId107" Type="http://schemas.openxmlformats.org/officeDocument/2006/relationships/customXml" Target="../ink/ink2224.xml"/><Relationship Id="rId289" Type="http://schemas.openxmlformats.org/officeDocument/2006/relationships/customXml" Target="../ink/ink2316.xml"/><Relationship Id="rId11" Type="http://schemas.openxmlformats.org/officeDocument/2006/relationships/customXml" Target="../ink/ink2176.xml"/><Relationship Id="rId53" Type="http://schemas.openxmlformats.org/officeDocument/2006/relationships/customXml" Target="../ink/ink2197.xml"/><Relationship Id="rId149" Type="http://schemas.openxmlformats.org/officeDocument/2006/relationships/customXml" Target="../ink/ink2245.xml"/><Relationship Id="rId314" Type="http://schemas.openxmlformats.org/officeDocument/2006/relationships/image" Target="../media/image1970.png"/><Relationship Id="rId95" Type="http://schemas.openxmlformats.org/officeDocument/2006/relationships/customXml" Target="../ink/ink2218.xml"/><Relationship Id="rId160" Type="http://schemas.openxmlformats.org/officeDocument/2006/relationships/image" Target="../media/image1895.png"/><Relationship Id="rId216" Type="http://schemas.openxmlformats.org/officeDocument/2006/relationships/customXml" Target="../ink/ink2279.xml"/><Relationship Id="rId258" Type="http://schemas.openxmlformats.org/officeDocument/2006/relationships/customXml" Target="../ink/ink2300.xml"/><Relationship Id="rId22" Type="http://schemas.openxmlformats.org/officeDocument/2006/relationships/image" Target="../media/image1826.png"/><Relationship Id="rId64" Type="http://schemas.openxmlformats.org/officeDocument/2006/relationships/image" Target="../media/image1847.png"/><Relationship Id="rId118" Type="http://schemas.openxmlformats.org/officeDocument/2006/relationships/image" Target="../media/image1874.png"/><Relationship Id="rId325" Type="http://schemas.openxmlformats.org/officeDocument/2006/relationships/customXml" Target="../ink/ink2334.xml"/><Relationship Id="rId171" Type="http://schemas.openxmlformats.org/officeDocument/2006/relationships/image" Target="../media/image1899.png"/><Relationship Id="rId227" Type="http://schemas.openxmlformats.org/officeDocument/2006/relationships/image" Target="../media/image1927.png"/><Relationship Id="rId269" Type="http://schemas.openxmlformats.org/officeDocument/2006/relationships/customXml" Target="../ink/ink2306.xml"/><Relationship Id="rId33" Type="http://schemas.openxmlformats.org/officeDocument/2006/relationships/customXml" Target="../ink/ink2187.xml"/><Relationship Id="rId129" Type="http://schemas.openxmlformats.org/officeDocument/2006/relationships/customXml" Target="../ink/ink2235.xml"/><Relationship Id="rId280" Type="http://schemas.openxmlformats.org/officeDocument/2006/relationships/image" Target="../media/image1953.png"/><Relationship Id="rId336" Type="http://schemas.openxmlformats.org/officeDocument/2006/relationships/image" Target="../media/image1981.png"/><Relationship Id="rId75" Type="http://schemas.openxmlformats.org/officeDocument/2006/relationships/customXml" Target="../ink/ink2208.xml"/><Relationship Id="rId140" Type="http://schemas.openxmlformats.org/officeDocument/2006/relationships/image" Target="../media/image1885.png"/><Relationship Id="rId182" Type="http://schemas.openxmlformats.org/officeDocument/2006/relationships/customXml" Target="../ink/ink2262.xml"/><Relationship Id="rId6" Type="http://schemas.openxmlformats.org/officeDocument/2006/relationships/image" Target="../media/image1818.png"/><Relationship Id="rId238" Type="http://schemas.openxmlformats.org/officeDocument/2006/relationships/customXml" Target="../ink/ink2290.xml"/><Relationship Id="rId291" Type="http://schemas.openxmlformats.org/officeDocument/2006/relationships/customXml" Target="../ink/ink2317.xml"/><Relationship Id="rId305" Type="http://schemas.openxmlformats.org/officeDocument/2006/relationships/customXml" Target="../ink/ink2324.xml"/><Relationship Id="rId347" Type="http://schemas.openxmlformats.org/officeDocument/2006/relationships/customXml" Target="../ink/ink2345.xml"/><Relationship Id="rId44" Type="http://schemas.openxmlformats.org/officeDocument/2006/relationships/image" Target="../media/image1837.png"/><Relationship Id="rId86" Type="http://schemas.openxmlformats.org/officeDocument/2006/relationships/image" Target="../media/image1858.png"/><Relationship Id="rId151" Type="http://schemas.openxmlformats.org/officeDocument/2006/relationships/customXml" Target="../ink/ink2246.xml"/><Relationship Id="rId193" Type="http://schemas.openxmlformats.org/officeDocument/2006/relationships/image" Target="../media/image1910.png"/><Relationship Id="rId207" Type="http://schemas.openxmlformats.org/officeDocument/2006/relationships/image" Target="../media/image1917.png"/><Relationship Id="rId249" Type="http://schemas.openxmlformats.org/officeDocument/2006/relationships/image" Target="../media/image1938.png"/><Relationship Id="rId13" Type="http://schemas.openxmlformats.org/officeDocument/2006/relationships/customXml" Target="../ink/ink2177.xml"/><Relationship Id="rId109" Type="http://schemas.openxmlformats.org/officeDocument/2006/relationships/customXml" Target="../ink/ink2225.xml"/><Relationship Id="rId260" Type="http://schemas.openxmlformats.org/officeDocument/2006/relationships/customXml" Target="../ink/ink2301.xml"/><Relationship Id="rId316" Type="http://schemas.openxmlformats.org/officeDocument/2006/relationships/image" Target="../media/image1971.png"/><Relationship Id="rId55" Type="http://schemas.openxmlformats.org/officeDocument/2006/relationships/customXml" Target="../ink/ink2198.xml"/><Relationship Id="rId97" Type="http://schemas.openxmlformats.org/officeDocument/2006/relationships/customXml" Target="../ink/ink2219.xml"/><Relationship Id="rId120" Type="http://schemas.openxmlformats.org/officeDocument/2006/relationships/image" Target="../media/image1875.png"/><Relationship Id="rId162" Type="http://schemas.openxmlformats.org/officeDocument/2006/relationships/image" Target="../media/image20.png"/><Relationship Id="rId218" Type="http://schemas.openxmlformats.org/officeDocument/2006/relationships/customXml" Target="../ink/ink2280.xml"/><Relationship Id="rId271" Type="http://schemas.openxmlformats.org/officeDocument/2006/relationships/customXml" Target="../ink/ink2307.xml"/><Relationship Id="rId24" Type="http://schemas.openxmlformats.org/officeDocument/2006/relationships/image" Target="../media/image1827.png"/><Relationship Id="rId66" Type="http://schemas.openxmlformats.org/officeDocument/2006/relationships/image" Target="../media/image1848.png"/><Relationship Id="rId131" Type="http://schemas.openxmlformats.org/officeDocument/2006/relationships/customXml" Target="../ink/ink2236.xml"/><Relationship Id="rId327" Type="http://schemas.openxmlformats.org/officeDocument/2006/relationships/customXml" Target="../ink/ink2335.xml"/><Relationship Id="rId173" Type="http://schemas.openxmlformats.org/officeDocument/2006/relationships/image" Target="../media/image1900.png"/><Relationship Id="rId229" Type="http://schemas.openxmlformats.org/officeDocument/2006/relationships/image" Target="../media/image1928.png"/><Relationship Id="rId240" Type="http://schemas.openxmlformats.org/officeDocument/2006/relationships/customXml" Target="../ink/ink2291.xml"/><Relationship Id="rId35" Type="http://schemas.openxmlformats.org/officeDocument/2006/relationships/customXml" Target="../ink/ink2188.xml"/><Relationship Id="rId77" Type="http://schemas.openxmlformats.org/officeDocument/2006/relationships/customXml" Target="../ink/ink2209.xml"/><Relationship Id="rId100" Type="http://schemas.openxmlformats.org/officeDocument/2006/relationships/image" Target="../media/image1865.png"/><Relationship Id="rId282" Type="http://schemas.openxmlformats.org/officeDocument/2006/relationships/image" Target="../media/image1954.png"/><Relationship Id="rId338" Type="http://schemas.openxmlformats.org/officeDocument/2006/relationships/image" Target="../media/image198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50.xml"/><Relationship Id="rId13" Type="http://schemas.openxmlformats.org/officeDocument/2006/relationships/image" Target="../media/image1996.png"/><Relationship Id="rId18" Type="http://schemas.openxmlformats.org/officeDocument/2006/relationships/customXml" Target="../ink/ink2355.xml"/><Relationship Id="rId3" Type="http://schemas.openxmlformats.org/officeDocument/2006/relationships/image" Target="../media/image1991.png"/><Relationship Id="rId21" Type="http://schemas.openxmlformats.org/officeDocument/2006/relationships/image" Target="../media/image2000.png"/><Relationship Id="rId7" Type="http://schemas.openxmlformats.org/officeDocument/2006/relationships/image" Target="../media/image1993.png"/><Relationship Id="rId12" Type="http://schemas.openxmlformats.org/officeDocument/2006/relationships/customXml" Target="../ink/ink2352.xml"/><Relationship Id="rId17" Type="http://schemas.openxmlformats.org/officeDocument/2006/relationships/image" Target="../media/image1998.png"/><Relationship Id="rId2" Type="http://schemas.openxmlformats.org/officeDocument/2006/relationships/image" Target="../media/image1990.png"/><Relationship Id="rId16" Type="http://schemas.openxmlformats.org/officeDocument/2006/relationships/customXml" Target="../ink/ink2354.xml"/><Relationship Id="rId20" Type="http://schemas.openxmlformats.org/officeDocument/2006/relationships/customXml" Target="../ink/ink235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49.xml"/><Relationship Id="rId11" Type="http://schemas.openxmlformats.org/officeDocument/2006/relationships/image" Target="../media/image1995.png"/><Relationship Id="rId5" Type="http://schemas.openxmlformats.org/officeDocument/2006/relationships/image" Target="../media/image1992.png"/><Relationship Id="rId15" Type="http://schemas.openxmlformats.org/officeDocument/2006/relationships/image" Target="../media/image1997.png"/><Relationship Id="rId23" Type="http://schemas.openxmlformats.org/officeDocument/2006/relationships/image" Target="../media/image2001.png"/><Relationship Id="rId10" Type="http://schemas.openxmlformats.org/officeDocument/2006/relationships/customXml" Target="../ink/ink2351.xml"/><Relationship Id="rId19" Type="http://schemas.openxmlformats.org/officeDocument/2006/relationships/image" Target="../media/image1999.png"/><Relationship Id="rId4" Type="http://schemas.openxmlformats.org/officeDocument/2006/relationships/customXml" Target="../ink/ink2348.xml"/><Relationship Id="rId9" Type="http://schemas.openxmlformats.org/officeDocument/2006/relationships/image" Target="../media/image1994.png"/><Relationship Id="rId14" Type="http://schemas.openxmlformats.org/officeDocument/2006/relationships/customXml" Target="../ink/ink2353.xml"/><Relationship Id="rId22" Type="http://schemas.openxmlformats.org/officeDocument/2006/relationships/customXml" Target="../ink/ink2357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415.xml"/><Relationship Id="rId21" Type="http://schemas.openxmlformats.org/officeDocument/2006/relationships/image" Target="../media/image2011.png"/><Relationship Id="rId42" Type="http://schemas.openxmlformats.org/officeDocument/2006/relationships/customXml" Target="../ink/ink2377.xml"/><Relationship Id="rId63" Type="http://schemas.openxmlformats.org/officeDocument/2006/relationships/image" Target="../media/image2032.png"/><Relationship Id="rId84" Type="http://schemas.openxmlformats.org/officeDocument/2006/relationships/customXml" Target="../ink/ink2398.xml"/><Relationship Id="rId138" Type="http://schemas.openxmlformats.org/officeDocument/2006/relationships/image" Target="../media/image2069.png"/><Relationship Id="rId159" Type="http://schemas.openxmlformats.org/officeDocument/2006/relationships/customXml" Target="../ink/ink2436.xml"/><Relationship Id="rId170" Type="http://schemas.openxmlformats.org/officeDocument/2006/relationships/image" Target="../media/image2085.png"/><Relationship Id="rId191" Type="http://schemas.openxmlformats.org/officeDocument/2006/relationships/customXml" Target="../ink/ink2452.xml"/><Relationship Id="rId205" Type="http://schemas.openxmlformats.org/officeDocument/2006/relationships/customXml" Target="../ink/ink2459.xml"/><Relationship Id="rId107" Type="http://schemas.openxmlformats.org/officeDocument/2006/relationships/customXml" Target="../ink/ink2410.xml"/><Relationship Id="rId11" Type="http://schemas.openxmlformats.org/officeDocument/2006/relationships/image" Target="../media/image2006.png"/><Relationship Id="rId32" Type="http://schemas.openxmlformats.org/officeDocument/2006/relationships/customXml" Target="../ink/ink2372.xml"/><Relationship Id="rId53" Type="http://schemas.openxmlformats.org/officeDocument/2006/relationships/image" Target="../media/image2027.png"/><Relationship Id="rId74" Type="http://schemas.openxmlformats.org/officeDocument/2006/relationships/customXml" Target="../ink/ink2393.xml"/><Relationship Id="rId128" Type="http://schemas.openxmlformats.org/officeDocument/2006/relationships/image" Target="../media/image2064.png"/><Relationship Id="rId149" Type="http://schemas.openxmlformats.org/officeDocument/2006/relationships/customXml" Target="../ink/ink2431.xml"/><Relationship Id="rId5" Type="http://schemas.openxmlformats.org/officeDocument/2006/relationships/image" Target="../media/image2003.png"/><Relationship Id="rId95" Type="http://schemas.openxmlformats.org/officeDocument/2006/relationships/image" Target="../media/image2048.png"/><Relationship Id="rId160" Type="http://schemas.openxmlformats.org/officeDocument/2006/relationships/image" Target="../media/image2080.png"/><Relationship Id="rId181" Type="http://schemas.openxmlformats.org/officeDocument/2006/relationships/customXml" Target="../ink/ink2447.xml"/><Relationship Id="rId22" Type="http://schemas.openxmlformats.org/officeDocument/2006/relationships/customXml" Target="../ink/ink2367.xml"/><Relationship Id="rId43" Type="http://schemas.openxmlformats.org/officeDocument/2006/relationships/image" Target="../media/image2022.png"/><Relationship Id="rId64" Type="http://schemas.openxmlformats.org/officeDocument/2006/relationships/customXml" Target="../ink/ink2388.xml"/><Relationship Id="rId118" Type="http://schemas.openxmlformats.org/officeDocument/2006/relationships/image" Target="../media/image2059.png"/><Relationship Id="rId139" Type="http://schemas.openxmlformats.org/officeDocument/2006/relationships/customXml" Target="../ink/ink2426.xml"/><Relationship Id="rId85" Type="http://schemas.openxmlformats.org/officeDocument/2006/relationships/image" Target="../media/image2043.png"/><Relationship Id="rId150" Type="http://schemas.openxmlformats.org/officeDocument/2006/relationships/image" Target="../media/image2075.png"/><Relationship Id="rId171" Type="http://schemas.openxmlformats.org/officeDocument/2006/relationships/customXml" Target="../ink/ink2442.xml"/><Relationship Id="rId192" Type="http://schemas.openxmlformats.org/officeDocument/2006/relationships/image" Target="../media/image2096.png"/><Relationship Id="rId206" Type="http://schemas.openxmlformats.org/officeDocument/2006/relationships/image" Target="../media/image2103.png"/><Relationship Id="rId12" Type="http://schemas.openxmlformats.org/officeDocument/2006/relationships/customXml" Target="../ink/ink2362.xml"/><Relationship Id="rId33" Type="http://schemas.openxmlformats.org/officeDocument/2006/relationships/image" Target="../media/image2017.png"/><Relationship Id="rId108" Type="http://schemas.openxmlformats.org/officeDocument/2006/relationships/image" Target="../media/image2054.png"/><Relationship Id="rId129" Type="http://schemas.openxmlformats.org/officeDocument/2006/relationships/customXml" Target="../ink/ink2421.xml"/><Relationship Id="rId54" Type="http://schemas.openxmlformats.org/officeDocument/2006/relationships/customXml" Target="../ink/ink2383.xml"/><Relationship Id="rId75" Type="http://schemas.openxmlformats.org/officeDocument/2006/relationships/image" Target="../media/image2038.png"/><Relationship Id="rId96" Type="http://schemas.openxmlformats.org/officeDocument/2006/relationships/customXml" Target="../ink/ink2404.xml"/><Relationship Id="rId140" Type="http://schemas.openxmlformats.org/officeDocument/2006/relationships/image" Target="../media/image2070.png"/><Relationship Id="rId161" Type="http://schemas.openxmlformats.org/officeDocument/2006/relationships/customXml" Target="../ink/ink2437.xml"/><Relationship Id="rId182" Type="http://schemas.openxmlformats.org/officeDocument/2006/relationships/image" Target="../media/image2091.png"/><Relationship Id="rId6" Type="http://schemas.openxmlformats.org/officeDocument/2006/relationships/customXml" Target="../ink/ink2359.xml"/><Relationship Id="rId23" Type="http://schemas.openxmlformats.org/officeDocument/2006/relationships/image" Target="../media/image2012.png"/><Relationship Id="rId119" Type="http://schemas.openxmlformats.org/officeDocument/2006/relationships/customXml" Target="../ink/ink2416.xml"/><Relationship Id="rId44" Type="http://schemas.openxmlformats.org/officeDocument/2006/relationships/customXml" Target="../ink/ink2378.xml"/><Relationship Id="rId65" Type="http://schemas.openxmlformats.org/officeDocument/2006/relationships/image" Target="../media/image2033.png"/><Relationship Id="rId86" Type="http://schemas.openxmlformats.org/officeDocument/2006/relationships/customXml" Target="../ink/ink2399.xml"/><Relationship Id="rId130" Type="http://schemas.openxmlformats.org/officeDocument/2006/relationships/image" Target="../media/image2065.png"/><Relationship Id="rId151" Type="http://schemas.openxmlformats.org/officeDocument/2006/relationships/customXml" Target="../ink/ink2432.xml"/><Relationship Id="rId172" Type="http://schemas.openxmlformats.org/officeDocument/2006/relationships/image" Target="../media/image2086.png"/><Relationship Id="rId193" Type="http://schemas.openxmlformats.org/officeDocument/2006/relationships/customXml" Target="../ink/ink2453.xml"/><Relationship Id="rId207" Type="http://schemas.openxmlformats.org/officeDocument/2006/relationships/customXml" Target="../ink/ink2460.xml"/><Relationship Id="rId13" Type="http://schemas.openxmlformats.org/officeDocument/2006/relationships/image" Target="../media/image2007.png"/><Relationship Id="rId109" Type="http://schemas.openxmlformats.org/officeDocument/2006/relationships/customXml" Target="../ink/ink2411.xml"/><Relationship Id="rId34" Type="http://schemas.openxmlformats.org/officeDocument/2006/relationships/customXml" Target="../ink/ink2373.xml"/><Relationship Id="rId55" Type="http://schemas.openxmlformats.org/officeDocument/2006/relationships/image" Target="../media/image2028.png"/><Relationship Id="rId76" Type="http://schemas.openxmlformats.org/officeDocument/2006/relationships/customXml" Target="../ink/ink2394.xml"/><Relationship Id="rId97" Type="http://schemas.openxmlformats.org/officeDocument/2006/relationships/customXml" Target="../ink/ink2405.xml"/><Relationship Id="rId120" Type="http://schemas.openxmlformats.org/officeDocument/2006/relationships/image" Target="../media/image2060.png"/><Relationship Id="rId141" Type="http://schemas.openxmlformats.org/officeDocument/2006/relationships/customXml" Target="../ink/ink2427.xml"/><Relationship Id="rId7" Type="http://schemas.openxmlformats.org/officeDocument/2006/relationships/image" Target="../media/image2004.png"/><Relationship Id="rId162" Type="http://schemas.openxmlformats.org/officeDocument/2006/relationships/image" Target="../media/image2081.png"/><Relationship Id="rId183" Type="http://schemas.openxmlformats.org/officeDocument/2006/relationships/customXml" Target="../ink/ink2448.xml"/><Relationship Id="rId24" Type="http://schemas.openxmlformats.org/officeDocument/2006/relationships/customXml" Target="../ink/ink2368.xml"/><Relationship Id="rId45" Type="http://schemas.openxmlformats.org/officeDocument/2006/relationships/image" Target="../media/image2023.png"/><Relationship Id="rId66" Type="http://schemas.openxmlformats.org/officeDocument/2006/relationships/customXml" Target="../ink/ink2389.xml"/><Relationship Id="rId87" Type="http://schemas.openxmlformats.org/officeDocument/2006/relationships/image" Target="../media/image2044.png"/><Relationship Id="rId110" Type="http://schemas.openxmlformats.org/officeDocument/2006/relationships/image" Target="../media/image2055.png"/><Relationship Id="rId131" Type="http://schemas.openxmlformats.org/officeDocument/2006/relationships/customXml" Target="../ink/ink2422.xml"/><Relationship Id="rId61" Type="http://schemas.openxmlformats.org/officeDocument/2006/relationships/image" Target="../media/image2031.png"/><Relationship Id="rId82" Type="http://schemas.openxmlformats.org/officeDocument/2006/relationships/customXml" Target="../ink/ink2397.xml"/><Relationship Id="rId152" Type="http://schemas.openxmlformats.org/officeDocument/2006/relationships/image" Target="../media/image2076.png"/><Relationship Id="rId173" Type="http://schemas.openxmlformats.org/officeDocument/2006/relationships/customXml" Target="../ink/ink2443.xml"/><Relationship Id="rId194" Type="http://schemas.openxmlformats.org/officeDocument/2006/relationships/image" Target="../media/image2097.png"/><Relationship Id="rId199" Type="http://schemas.openxmlformats.org/officeDocument/2006/relationships/customXml" Target="../ink/ink2456.xml"/><Relationship Id="rId203" Type="http://schemas.openxmlformats.org/officeDocument/2006/relationships/customXml" Target="../ink/ink2458.xml"/><Relationship Id="rId208" Type="http://schemas.openxmlformats.org/officeDocument/2006/relationships/image" Target="../media/image2104.png"/><Relationship Id="rId19" Type="http://schemas.openxmlformats.org/officeDocument/2006/relationships/image" Target="../media/image2010.png"/><Relationship Id="rId14" Type="http://schemas.openxmlformats.org/officeDocument/2006/relationships/customXml" Target="../ink/ink2363.xml"/><Relationship Id="rId30" Type="http://schemas.openxmlformats.org/officeDocument/2006/relationships/customXml" Target="../ink/ink2371.xml"/><Relationship Id="rId35" Type="http://schemas.openxmlformats.org/officeDocument/2006/relationships/image" Target="../media/image2018.png"/><Relationship Id="rId56" Type="http://schemas.openxmlformats.org/officeDocument/2006/relationships/customXml" Target="../ink/ink2384.xml"/><Relationship Id="rId77" Type="http://schemas.openxmlformats.org/officeDocument/2006/relationships/image" Target="../media/image2039.png"/><Relationship Id="rId100" Type="http://schemas.openxmlformats.org/officeDocument/2006/relationships/image" Target="../media/image2050.png"/><Relationship Id="rId105" Type="http://schemas.openxmlformats.org/officeDocument/2006/relationships/customXml" Target="../ink/ink2409.xml"/><Relationship Id="rId126" Type="http://schemas.openxmlformats.org/officeDocument/2006/relationships/image" Target="../media/image2063.png"/><Relationship Id="rId147" Type="http://schemas.openxmlformats.org/officeDocument/2006/relationships/customXml" Target="../ink/ink2430.xml"/><Relationship Id="rId168" Type="http://schemas.openxmlformats.org/officeDocument/2006/relationships/image" Target="../media/image2084.png"/><Relationship Id="rId8" Type="http://schemas.openxmlformats.org/officeDocument/2006/relationships/customXml" Target="../ink/ink2360.xml"/><Relationship Id="rId51" Type="http://schemas.openxmlformats.org/officeDocument/2006/relationships/image" Target="../media/image2026.png"/><Relationship Id="rId72" Type="http://schemas.openxmlformats.org/officeDocument/2006/relationships/customXml" Target="../ink/ink2392.xml"/><Relationship Id="rId93" Type="http://schemas.openxmlformats.org/officeDocument/2006/relationships/image" Target="../media/image2047.png"/><Relationship Id="rId98" Type="http://schemas.openxmlformats.org/officeDocument/2006/relationships/image" Target="../media/image2049.png"/><Relationship Id="rId121" Type="http://schemas.openxmlformats.org/officeDocument/2006/relationships/customXml" Target="../ink/ink2417.xml"/><Relationship Id="rId142" Type="http://schemas.openxmlformats.org/officeDocument/2006/relationships/image" Target="../media/image2071.png"/><Relationship Id="rId163" Type="http://schemas.openxmlformats.org/officeDocument/2006/relationships/customXml" Target="../ink/ink2438.xml"/><Relationship Id="rId184" Type="http://schemas.openxmlformats.org/officeDocument/2006/relationships/image" Target="../media/image2092.png"/><Relationship Id="rId189" Type="http://schemas.openxmlformats.org/officeDocument/2006/relationships/customXml" Target="../ink/ink2451.xml"/><Relationship Id="rId3" Type="http://schemas.openxmlformats.org/officeDocument/2006/relationships/image" Target="../media/image3.png"/><Relationship Id="rId25" Type="http://schemas.openxmlformats.org/officeDocument/2006/relationships/image" Target="../media/image2013.png"/><Relationship Id="rId46" Type="http://schemas.openxmlformats.org/officeDocument/2006/relationships/customXml" Target="../ink/ink2379.xml"/><Relationship Id="rId67" Type="http://schemas.openxmlformats.org/officeDocument/2006/relationships/image" Target="../media/image2034.png"/><Relationship Id="rId116" Type="http://schemas.openxmlformats.org/officeDocument/2006/relationships/image" Target="../media/image2058.png"/><Relationship Id="rId137" Type="http://schemas.openxmlformats.org/officeDocument/2006/relationships/customXml" Target="../ink/ink2425.xml"/><Relationship Id="rId158" Type="http://schemas.openxmlformats.org/officeDocument/2006/relationships/image" Target="../media/image2079.png"/><Relationship Id="rId20" Type="http://schemas.openxmlformats.org/officeDocument/2006/relationships/customXml" Target="../ink/ink2366.xml"/><Relationship Id="rId41" Type="http://schemas.openxmlformats.org/officeDocument/2006/relationships/image" Target="../media/image2021.png"/><Relationship Id="rId62" Type="http://schemas.openxmlformats.org/officeDocument/2006/relationships/customXml" Target="../ink/ink2387.xml"/><Relationship Id="rId83" Type="http://schemas.openxmlformats.org/officeDocument/2006/relationships/image" Target="../media/image2042.png"/><Relationship Id="rId88" Type="http://schemas.openxmlformats.org/officeDocument/2006/relationships/customXml" Target="../ink/ink2400.xml"/><Relationship Id="rId111" Type="http://schemas.openxmlformats.org/officeDocument/2006/relationships/customXml" Target="../ink/ink2412.xml"/><Relationship Id="rId132" Type="http://schemas.openxmlformats.org/officeDocument/2006/relationships/image" Target="../media/image2066.png"/><Relationship Id="rId153" Type="http://schemas.openxmlformats.org/officeDocument/2006/relationships/customXml" Target="../ink/ink2433.xml"/><Relationship Id="rId174" Type="http://schemas.openxmlformats.org/officeDocument/2006/relationships/image" Target="../media/image2087.png"/><Relationship Id="rId179" Type="http://schemas.openxmlformats.org/officeDocument/2006/relationships/customXml" Target="../ink/ink2446.xml"/><Relationship Id="rId195" Type="http://schemas.openxmlformats.org/officeDocument/2006/relationships/customXml" Target="../ink/ink2454.xml"/><Relationship Id="rId209" Type="http://schemas.openxmlformats.org/officeDocument/2006/relationships/customXml" Target="../ink/ink2461.xml"/><Relationship Id="rId190" Type="http://schemas.openxmlformats.org/officeDocument/2006/relationships/image" Target="../media/image2095.png"/><Relationship Id="rId204" Type="http://schemas.openxmlformats.org/officeDocument/2006/relationships/image" Target="../media/image2102.png"/><Relationship Id="rId15" Type="http://schemas.openxmlformats.org/officeDocument/2006/relationships/image" Target="../media/image2008.png"/><Relationship Id="rId36" Type="http://schemas.openxmlformats.org/officeDocument/2006/relationships/customXml" Target="../ink/ink2374.xml"/><Relationship Id="rId57" Type="http://schemas.openxmlformats.org/officeDocument/2006/relationships/image" Target="../media/image2029.png"/><Relationship Id="rId106" Type="http://schemas.openxmlformats.org/officeDocument/2006/relationships/image" Target="../media/image2053.png"/><Relationship Id="rId127" Type="http://schemas.openxmlformats.org/officeDocument/2006/relationships/customXml" Target="../ink/ink2420.xml"/><Relationship Id="rId10" Type="http://schemas.openxmlformats.org/officeDocument/2006/relationships/customXml" Target="../ink/ink2361.xml"/><Relationship Id="rId31" Type="http://schemas.openxmlformats.org/officeDocument/2006/relationships/image" Target="../media/image2016.png"/><Relationship Id="rId52" Type="http://schemas.openxmlformats.org/officeDocument/2006/relationships/customXml" Target="../ink/ink2382.xml"/><Relationship Id="rId73" Type="http://schemas.openxmlformats.org/officeDocument/2006/relationships/image" Target="../media/image2037.png"/><Relationship Id="rId78" Type="http://schemas.openxmlformats.org/officeDocument/2006/relationships/customXml" Target="../ink/ink2395.xml"/><Relationship Id="rId94" Type="http://schemas.openxmlformats.org/officeDocument/2006/relationships/customXml" Target="../ink/ink2403.xml"/><Relationship Id="rId99" Type="http://schemas.openxmlformats.org/officeDocument/2006/relationships/customXml" Target="../ink/ink2406.xml"/><Relationship Id="rId101" Type="http://schemas.openxmlformats.org/officeDocument/2006/relationships/customXml" Target="../ink/ink2407.xml"/><Relationship Id="rId122" Type="http://schemas.openxmlformats.org/officeDocument/2006/relationships/image" Target="../media/image2061.png"/><Relationship Id="rId143" Type="http://schemas.openxmlformats.org/officeDocument/2006/relationships/customXml" Target="../ink/ink2428.xml"/><Relationship Id="rId148" Type="http://schemas.openxmlformats.org/officeDocument/2006/relationships/image" Target="../media/image2074.png"/><Relationship Id="rId164" Type="http://schemas.openxmlformats.org/officeDocument/2006/relationships/image" Target="../media/image2082.png"/><Relationship Id="rId169" Type="http://schemas.openxmlformats.org/officeDocument/2006/relationships/customXml" Target="../ink/ink2441.xml"/><Relationship Id="rId185" Type="http://schemas.openxmlformats.org/officeDocument/2006/relationships/customXml" Target="../ink/ink2449.xml"/><Relationship Id="rId4" Type="http://schemas.openxmlformats.org/officeDocument/2006/relationships/customXml" Target="../ink/ink2358.xml"/><Relationship Id="rId9" Type="http://schemas.openxmlformats.org/officeDocument/2006/relationships/image" Target="../media/image2005.png"/><Relationship Id="rId180" Type="http://schemas.openxmlformats.org/officeDocument/2006/relationships/image" Target="../media/image2090.png"/><Relationship Id="rId210" Type="http://schemas.openxmlformats.org/officeDocument/2006/relationships/image" Target="../media/image2105.png"/><Relationship Id="rId26" Type="http://schemas.openxmlformats.org/officeDocument/2006/relationships/customXml" Target="../ink/ink2369.xml"/><Relationship Id="rId47" Type="http://schemas.openxmlformats.org/officeDocument/2006/relationships/image" Target="../media/image2024.png"/><Relationship Id="rId68" Type="http://schemas.openxmlformats.org/officeDocument/2006/relationships/customXml" Target="../ink/ink2390.xml"/><Relationship Id="rId89" Type="http://schemas.openxmlformats.org/officeDocument/2006/relationships/image" Target="../media/image2045.png"/><Relationship Id="rId112" Type="http://schemas.openxmlformats.org/officeDocument/2006/relationships/image" Target="../media/image2056.png"/><Relationship Id="rId133" Type="http://schemas.openxmlformats.org/officeDocument/2006/relationships/customXml" Target="../ink/ink2423.xml"/><Relationship Id="rId154" Type="http://schemas.openxmlformats.org/officeDocument/2006/relationships/image" Target="../media/image2077.png"/><Relationship Id="rId175" Type="http://schemas.openxmlformats.org/officeDocument/2006/relationships/customXml" Target="../ink/ink2444.xml"/><Relationship Id="rId196" Type="http://schemas.openxmlformats.org/officeDocument/2006/relationships/image" Target="../media/image2098.png"/><Relationship Id="rId200" Type="http://schemas.openxmlformats.org/officeDocument/2006/relationships/image" Target="../media/image2100.png"/><Relationship Id="rId16" Type="http://schemas.openxmlformats.org/officeDocument/2006/relationships/customXml" Target="../ink/ink2364.xml"/><Relationship Id="rId37" Type="http://schemas.openxmlformats.org/officeDocument/2006/relationships/image" Target="../media/image2019.png"/><Relationship Id="rId58" Type="http://schemas.openxmlformats.org/officeDocument/2006/relationships/customXml" Target="../ink/ink2385.xml"/><Relationship Id="rId79" Type="http://schemas.openxmlformats.org/officeDocument/2006/relationships/image" Target="../media/image2040.png"/><Relationship Id="rId102" Type="http://schemas.openxmlformats.org/officeDocument/2006/relationships/image" Target="../media/image2051.png"/><Relationship Id="rId123" Type="http://schemas.openxmlformats.org/officeDocument/2006/relationships/customXml" Target="../ink/ink2418.xml"/><Relationship Id="rId144" Type="http://schemas.openxmlformats.org/officeDocument/2006/relationships/image" Target="../media/image2072.png"/><Relationship Id="rId90" Type="http://schemas.openxmlformats.org/officeDocument/2006/relationships/customXml" Target="../ink/ink2401.xml"/><Relationship Id="rId165" Type="http://schemas.openxmlformats.org/officeDocument/2006/relationships/customXml" Target="../ink/ink2439.xml"/><Relationship Id="rId186" Type="http://schemas.openxmlformats.org/officeDocument/2006/relationships/image" Target="../media/image2093.png"/><Relationship Id="rId211" Type="http://schemas.openxmlformats.org/officeDocument/2006/relationships/customXml" Target="../ink/ink2462.xml"/><Relationship Id="rId27" Type="http://schemas.openxmlformats.org/officeDocument/2006/relationships/image" Target="../media/image2014.png"/><Relationship Id="rId48" Type="http://schemas.openxmlformats.org/officeDocument/2006/relationships/customXml" Target="../ink/ink2380.xml"/><Relationship Id="rId69" Type="http://schemas.openxmlformats.org/officeDocument/2006/relationships/image" Target="../media/image2035.png"/><Relationship Id="rId113" Type="http://schemas.openxmlformats.org/officeDocument/2006/relationships/customXml" Target="../ink/ink2413.xml"/><Relationship Id="rId134" Type="http://schemas.openxmlformats.org/officeDocument/2006/relationships/image" Target="../media/image2067.png"/><Relationship Id="rId80" Type="http://schemas.openxmlformats.org/officeDocument/2006/relationships/customXml" Target="../ink/ink2396.xml"/><Relationship Id="rId155" Type="http://schemas.openxmlformats.org/officeDocument/2006/relationships/customXml" Target="../ink/ink2434.xml"/><Relationship Id="rId176" Type="http://schemas.openxmlformats.org/officeDocument/2006/relationships/image" Target="../media/image2088.png"/><Relationship Id="rId197" Type="http://schemas.openxmlformats.org/officeDocument/2006/relationships/customXml" Target="../ink/ink2455.xml"/><Relationship Id="rId201" Type="http://schemas.openxmlformats.org/officeDocument/2006/relationships/customXml" Target="../ink/ink2457.xml"/><Relationship Id="rId17" Type="http://schemas.openxmlformats.org/officeDocument/2006/relationships/image" Target="../media/image2009.png"/><Relationship Id="rId38" Type="http://schemas.openxmlformats.org/officeDocument/2006/relationships/customXml" Target="../ink/ink2375.xml"/><Relationship Id="rId59" Type="http://schemas.openxmlformats.org/officeDocument/2006/relationships/image" Target="../media/image2030.png"/><Relationship Id="rId103" Type="http://schemas.openxmlformats.org/officeDocument/2006/relationships/customXml" Target="../ink/ink2408.xml"/><Relationship Id="rId124" Type="http://schemas.openxmlformats.org/officeDocument/2006/relationships/image" Target="../media/image2062.png"/><Relationship Id="rId70" Type="http://schemas.openxmlformats.org/officeDocument/2006/relationships/customXml" Target="../ink/ink2391.xml"/><Relationship Id="rId91" Type="http://schemas.openxmlformats.org/officeDocument/2006/relationships/image" Target="../media/image2046.png"/><Relationship Id="rId145" Type="http://schemas.openxmlformats.org/officeDocument/2006/relationships/customXml" Target="../ink/ink2429.xml"/><Relationship Id="rId166" Type="http://schemas.openxmlformats.org/officeDocument/2006/relationships/image" Target="../media/image2083.png"/><Relationship Id="rId187" Type="http://schemas.openxmlformats.org/officeDocument/2006/relationships/customXml" Target="../ink/ink2450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106.png"/><Relationship Id="rId28" Type="http://schemas.openxmlformats.org/officeDocument/2006/relationships/customXml" Target="../ink/ink2370.xml"/><Relationship Id="rId49" Type="http://schemas.openxmlformats.org/officeDocument/2006/relationships/image" Target="../media/image2025.png"/><Relationship Id="rId114" Type="http://schemas.openxmlformats.org/officeDocument/2006/relationships/image" Target="../media/image2057.png"/><Relationship Id="rId60" Type="http://schemas.openxmlformats.org/officeDocument/2006/relationships/customXml" Target="../ink/ink2386.xml"/><Relationship Id="rId81" Type="http://schemas.openxmlformats.org/officeDocument/2006/relationships/image" Target="../media/image2041.png"/><Relationship Id="rId135" Type="http://schemas.openxmlformats.org/officeDocument/2006/relationships/customXml" Target="../ink/ink2424.xml"/><Relationship Id="rId156" Type="http://schemas.openxmlformats.org/officeDocument/2006/relationships/image" Target="../media/image2078.png"/><Relationship Id="rId177" Type="http://schemas.openxmlformats.org/officeDocument/2006/relationships/customXml" Target="../ink/ink2445.xml"/><Relationship Id="rId198" Type="http://schemas.openxmlformats.org/officeDocument/2006/relationships/image" Target="../media/image2099.png"/><Relationship Id="rId202" Type="http://schemas.openxmlformats.org/officeDocument/2006/relationships/image" Target="../media/image2101.png"/><Relationship Id="rId18" Type="http://schemas.openxmlformats.org/officeDocument/2006/relationships/customXml" Target="../ink/ink2365.xml"/><Relationship Id="rId39" Type="http://schemas.openxmlformats.org/officeDocument/2006/relationships/image" Target="../media/image2020.png"/><Relationship Id="rId50" Type="http://schemas.openxmlformats.org/officeDocument/2006/relationships/customXml" Target="../ink/ink2381.xml"/><Relationship Id="rId104" Type="http://schemas.openxmlformats.org/officeDocument/2006/relationships/image" Target="../media/image2052.png"/><Relationship Id="rId125" Type="http://schemas.openxmlformats.org/officeDocument/2006/relationships/customXml" Target="../ink/ink2419.xml"/><Relationship Id="rId146" Type="http://schemas.openxmlformats.org/officeDocument/2006/relationships/image" Target="../media/image2073.png"/><Relationship Id="rId167" Type="http://schemas.openxmlformats.org/officeDocument/2006/relationships/customXml" Target="../ink/ink2440.xml"/><Relationship Id="rId188" Type="http://schemas.openxmlformats.org/officeDocument/2006/relationships/image" Target="../media/image2094.png"/><Relationship Id="rId71" Type="http://schemas.openxmlformats.org/officeDocument/2006/relationships/image" Target="../media/image2036.png"/><Relationship Id="rId92" Type="http://schemas.openxmlformats.org/officeDocument/2006/relationships/customXml" Target="../ink/ink2402.xml"/><Relationship Id="rId2" Type="http://schemas.openxmlformats.org/officeDocument/2006/relationships/image" Target="../media/image2002.png"/><Relationship Id="rId29" Type="http://schemas.openxmlformats.org/officeDocument/2006/relationships/image" Target="../media/image2015.png"/><Relationship Id="rId40" Type="http://schemas.openxmlformats.org/officeDocument/2006/relationships/customXml" Target="../ink/ink2376.xml"/><Relationship Id="rId115" Type="http://schemas.openxmlformats.org/officeDocument/2006/relationships/customXml" Target="../ink/ink2414.xml"/><Relationship Id="rId136" Type="http://schemas.openxmlformats.org/officeDocument/2006/relationships/image" Target="../media/image2068.png"/><Relationship Id="rId157" Type="http://schemas.openxmlformats.org/officeDocument/2006/relationships/customXml" Target="../ink/ink2435.xml"/><Relationship Id="rId178" Type="http://schemas.openxmlformats.org/officeDocument/2006/relationships/image" Target="../media/image2089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64.png"/><Relationship Id="rId21" Type="http://schemas.openxmlformats.org/officeDocument/2006/relationships/image" Target="../media/image2116.png"/><Relationship Id="rId42" Type="http://schemas.openxmlformats.org/officeDocument/2006/relationships/customXml" Target="../ink/ink2483.xml"/><Relationship Id="rId63" Type="http://schemas.openxmlformats.org/officeDocument/2006/relationships/image" Target="../media/image2137.png"/><Relationship Id="rId84" Type="http://schemas.openxmlformats.org/officeDocument/2006/relationships/customXml" Target="../ink/ink2504.xml"/><Relationship Id="rId138" Type="http://schemas.openxmlformats.org/officeDocument/2006/relationships/customXml" Target="../ink/ink2531.xml"/><Relationship Id="rId159" Type="http://schemas.openxmlformats.org/officeDocument/2006/relationships/customXml" Target="../ink/ink2542.xml"/><Relationship Id="rId170" Type="http://schemas.openxmlformats.org/officeDocument/2006/relationships/image" Target="../media/image2190.png"/><Relationship Id="rId191" Type="http://schemas.openxmlformats.org/officeDocument/2006/relationships/customXml" Target="../ink/ink2558.xml"/><Relationship Id="rId205" Type="http://schemas.openxmlformats.org/officeDocument/2006/relationships/image" Target="../media/image2207.png"/><Relationship Id="rId226" Type="http://schemas.openxmlformats.org/officeDocument/2006/relationships/image" Target="../media/image2217.png"/><Relationship Id="rId107" Type="http://schemas.openxmlformats.org/officeDocument/2006/relationships/image" Target="../media/image2159.png"/><Relationship Id="rId11" Type="http://schemas.openxmlformats.org/officeDocument/2006/relationships/image" Target="../media/image2111.png"/><Relationship Id="rId32" Type="http://schemas.openxmlformats.org/officeDocument/2006/relationships/customXml" Target="../ink/ink2478.xml"/><Relationship Id="rId53" Type="http://schemas.openxmlformats.org/officeDocument/2006/relationships/image" Target="../media/image2132.png"/><Relationship Id="rId74" Type="http://schemas.openxmlformats.org/officeDocument/2006/relationships/customXml" Target="../ink/ink2499.xml"/><Relationship Id="rId128" Type="http://schemas.openxmlformats.org/officeDocument/2006/relationships/customXml" Target="../ink/ink2526.xml"/><Relationship Id="rId149" Type="http://schemas.openxmlformats.org/officeDocument/2006/relationships/image" Target="../media/image2180.png"/><Relationship Id="rId5" Type="http://schemas.openxmlformats.org/officeDocument/2006/relationships/image" Target="../media/image2108.png"/><Relationship Id="rId95" Type="http://schemas.openxmlformats.org/officeDocument/2006/relationships/image" Target="../media/image2153.png"/><Relationship Id="rId160" Type="http://schemas.openxmlformats.org/officeDocument/2006/relationships/image" Target="../media/image2185.png"/><Relationship Id="rId181" Type="http://schemas.openxmlformats.org/officeDocument/2006/relationships/customXml" Target="../ink/ink2553.xml"/><Relationship Id="rId216" Type="http://schemas.openxmlformats.org/officeDocument/2006/relationships/image" Target="../media/image2212.png"/><Relationship Id="rId237" Type="http://schemas.openxmlformats.org/officeDocument/2006/relationships/customXml" Target="../ink/ink2582.xml"/><Relationship Id="rId22" Type="http://schemas.openxmlformats.org/officeDocument/2006/relationships/customXml" Target="../ink/ink2473.xml"/><Relationship Id="rId43" Type="http://schemas.openxmlformats.org/officeDocument/2006/relationships/image" Target="../media/image2127.png"/><Relationship Id="rId64" Type="http://schemas.openxmlformats.org/officeDocument/2006/relationships/customXml" Target="../ink/ink2494.xml"/><Relationship Id="rId118" Type="http://schemas.openxmlformats.org/officeDocument/2006/relationships/customXml" Target="../ink/ink2521.xml"/><Relationship Id="rId139" Type="http://schemas.openxmlformats.org/officeDocument/2006/relationships/image" Target="../media/image2175.png"/><Relationship Id="rId85" Type="http://schemas.openxmlformats.org/officeDocument/2006/relationships/image" Target="../media/image2148.png"/><Relationship Id="rId150" Type="http://schemas.openxmlformats.org/officeDocument/2006/relationships/customXml" Target="../ink/ink2537.xml"/><Relationship Id="rId171" Type="http://schemas.openxmlformats.org/officeDocument/2006/relationships/customXml" Target="../ink/ink2548.xml"/><Relationship Id="rId192" Type="http://schemas.openxmlformats.org/officeDocument/2006/relationships/image" Target="../media/image2201.png"/><Relationship Id="rId206" Type="http://schemas.openxmlformats.org/officeDocument/2006/relationships/customXml" Target="../ink/ink2566.xml"/><Relationship Id="rId227" Type="http://schemas.openxmlformats.org/officeDocument/2006/relationships/customXml" Target="../ink/ink2577.xml"/><Relationship Id="rId12" Type="http://schemas.openxmlformats.org/officeDocument/2006/relationships/customXml" Target="../ink/ink2468.xml"/><Relationship Id="rId33" Type="http://schemas.openxmlformats.org/officeDocument/2006/relationships/image" Target="../media/image2122.png"/><Relationship Id="rId108" Type="http://schemas.openxmlformats.org/officeDocument/2006/relationships/customXml" Target="../ink/ink2516.xml"/><Relationship Id="rId129" Type="http://schemas.openxmlformats.org/officeDocument/2006/relationships/image" Target="../media/image2170.png"/><Relationship Id="rId54" Type="http://schemas.openxmlformats.org/officeDocument/2006/relationships/customXml" Target="../ink/ink2489.xml"/><Relationship Id="rId75" Type="http://schemas.openxmlformats.org/officeDocument/2006/relationships/image" Target="../media/image2143.png"/><Relationship Id="rId96" Type="http://schemas.openxmlformats.org/officeDocument/2006/relationships/customXml" Target="../ink/ink2510.xml"/><Relationship Id="rId140" Type="http://schemas.openxmlformats.org/officeDocument/2006/relationships/customXml" Target="../ink/ink2532.xml"/><Relationship Id="rId161" Type="http://schemas.openxmlformats.org/officeDocument/2006/relationships/customXml" Target="../ink/ink2543.xml"/><Relationship Id="rId182" Type="http://schemas.openxmlformats.org/officeDocument/2006/relationships/image" Target="../media/image2196.png"/><Relationship Id="rId217" Type="http://schemas.openxmlformats.org/officeDocument/2006/relationships/customXml" Target="../ink/ink2572.xml"/><Relationship Id="rId6" Type="http://schemas.openxmlformats.org/officeDocument/2006/relationships/customXml" Target="../ink/ink2465.xml"/><Relationship Id="rId238" Type="http://schemas.openxmlformats.org/officeDocument/2006/relationships/image" Target="../media/image2223.png"/><Relationship Id="rId23" Type="http://schemas.openxmlformats.org/officeDocument/2006/relationships/image" Target="../media/image2117.png"/><Relationship Id="rId119" Type="http://schemas.openxmlformats.org/officeDocument/2006/relationships/image" Target="../media/image2165.png"/><Relationship Id="rId44" Type="http://schemas.openxmlformats.org/officeDocument/2006/relationships/customXml" Target="../ink/ink2484.xml"/><Relationship Id="rId65" Type="http://schemas.openxmlformats.org/officeDocument/2006/relationships/image" Target="../media/image2138.png"/><Relationship Id="rId86" Type="http://schemas.openxmlformats.org/officeDocument/2006/relationships/customXml" Target="../ink/ink2505.xml"/><Relationship Id="rId130" Type="http://schemas.openxmlformats.org/officeDocument/2006/relationships/customXml" Target="../ink/ink2527.xml"/><Relationship Id="rId151" Type="http://schemas.openxmlformats.org/officeDocument/2006/relationships/image" Target="../media/image2181.png"/><Relationship Id="rId172" Type="http://schemas.openxmlformats.org/officeDocument/2006/relationships/image" Target="../media/image2191.png"/><Relationship Id="rId193" Type="http://schemas.openxmlformats.org/officeDocument/2006/relationships/customXml" Target="../ink/ink2559.xml"/><Relationship Id="rId207" Type="http://schemas.openxmlformats.org/officeDocument/2006/relationships/image" Target="../media/image2208.png"/><Relationship Id="rId228" Type="http://schemas.openxmlformats.org/officeDocument/2006/relationships/image" Target="../media/image2218.png"/><Relationship Id="rId13" Type="http://schemas.openxmlformats.org/officeDocument/2006/relationships/image" Target="../media/image2112.png"/><Relationship Id="rId109" Type="http://schemas.openxmlformats.org/officeDocument/2006/relationships/image" Target="../media/image2160.png"/><Relationship Id="rId34" Type="http://schemas.openxmlformats.org/officeDocument/2006/relationships/customXml" Target="../ink/ink2479.xml"/><Relationship Id="rId55" Type="http://schemas.openxmlformats.org/officeDocument/2006/relationships/image" Target="../media/image2133.png"/><Relationship Id="rId76" Type="http://schemas.openxmlformats.org/officeDocument/2006/relationships/customXml" Target="../ink/ink2500.xml"/><Relationship Id="rId97" Type="http://schemas.openxmlformats.org/officeDocument/2006/relationships/image" Target="../media/image2154.png"/><Relationship Id="rId120" Type="http://schemas.openxmlformats.org/officeDocument/2006/relationships/customXml" Target="../ink/ink2522.xml"/><Relationship Id="rId141" Type="http://schemas.openxmlformats.org/officeDocument/2006/relationships/image" Target="../media/image2176.png"/><Relationship Id="rId7" Type="http://schemas.openxmlformats.org/officeDocument/2006/relationships/image" Target="../media/image2109.png"/><Relationship Id="rId162" Type="http://schemas.openxmlformats.org/officeDocument/2006/relationships/image" Target="../media/image2186.png"/><Relationship Id="rId183" Type="http://schemas.openxmlformats.org/officeDocument/2006/relationships/customXml" Target="../ink/ink2554.xml"/><Relationship Id="rId218" Type="http://schemas.openxmlformats.org/officeDocument/2006/relationships/image" Target="../media/image2213.png"/><Relationship Id="rId239" Type="http://schemas.openxmlformats.org/officeDocument/2006/relationships/customXml" Target="../ink/ink2583.xml"/><Relationship Id="rId24" Type="http://schemas.openxmlformats.org/officeDocument/2006/relationships/customXml" Target="../ink/ink2474.xml"/><Relationship Id="rId45" Type="http://schemas.openxmlformats.org/officeDocument/2006/relationships/image" Target="../media/image2128.png"/><Relationship Id="rId66" Type="http://schemas.openxmlformats.org/officeDocument/2006/relationships/customXml" Target="../ink/ink2495.xml"/><Relationship Id="rId87" Type="http://schemas.openxmlformats.org/officeDocument/2006/relationships/image" Target="../media/image2149.png"/><Relationship Id="rId110" Type="http://schemas.openxmlformats.org/officeDocument/2006/relationships/customXml" Target="../ink/ink2517.xml"/><Relationship Id="rId131" Type="http://schemas.openxmlformats.org/officeDocument/2006/relationships/image" Target="../media/image2171.png"/><Relationship Id="rId152" Type="http://schemas.openxmlformats.org/officeDocument/2006/relationships/customXml" Target="../ink/ink2538.xml"/><Relationship Id="rId173" Type="http://schemas.openxmlformats.org/officeDocument/2006/relationships/customXml" Target="../ink/ink2549.xml"/><Relationship Id="rId194" Type="http://schemas.openxmlformats.org/officeDocument/2006/relationships/image" Target="../media/image2202.png"/><Relationship Id="rId208" Type="http://schemas.openxmlformats.org/officeDocument/2006/relationships/customXml" Target="../ink/ink2567.xml"/><Relationship Id="rId229" Type="http://schemas.openxmlformats.org/officeDocument/2006/relationships/customXml" Target="../ink/ink2578.xml"/><Relationship Id="rId240" Type="http://schemas.openxmlformats.org/officeDocument/2006/relationships/image" Target="../media/image2224.png"/><Relationship Id="rId14" Type="http://schemas.openxmlformats.org/officeDocument/2006/relationships/customXml" Target="../ink/ink2469.xml"/><Relationship Id="rId35" Type="http://schemas.openxmlformats.org/officeDocument/2006/relationships/image" Target="../media/image2123.png"/><Relationship Id="rId56" Type="http://schemas.openxmlformats.org/officeDocument/2006/relationships/customXml" Target="../ink/ink2490.xml"/><Relationship Id="rId77" Type="http://schemas.openxmlformats.org/officeDocument/2006/relationships/image" Target="../media/image2144.png"/><Relationship Id="rId100" Type="http://schemas.openxmlformats.org/officeDocument/2006/relationships/customXml" Target="../ink/ink2512.xml"/><Relationship Id="rId8" Type="http://schemas.openxmlformats.org/officeDocument/2006/relationships/customXml" Target="../ink/ink2466.xml"/><Relationship Id="rId98" Type="http://schemas.openxmlformats.org/officeDocument/2006/relationships/customXml" Target="../ink/ink2511.xml"/><Relationship Id="rId121" Type="http://schemas.openxmlformats.org/officeDocument/2006/relationships/image" Target="../media/image2166.png"/><Relationship Id="rId142" Type="http://schemas.openxmlformats.org/officeDocument/2006/relationships/customXml" Target="../ink/ink2533.xml"/><Relationship Id="rId163" Type="http://schemas.openxmlformats.org/officeDocument/2006/relationships/customXml" Target="../ink/ink2544.xml"/><Relationship Id="rId184" Type="http://schemas.openxmlformats.org/officeDocument/2006/relationships/image" Target="../media/image2197.png"/><Relationship Id="rId219" Type="http://schemas.openxmlformats.org/officeDocument/2006/relationships/customXml" Target="../ink/ink2573.xml"/><Relationship Id="rId230" Type="http://schemas.openxmlformats.org/officeDocument/2006/relationships/image" Target="../media/image2219.png"/><Relationship Id="rId25" Type="http://schemas.openxmlformats.org/officeDocument/2006/relationships/image" Target="../media/image2118.png"/><Relationship Id="rId46" Type="http://schemas.openxmlformats.org/officeDocument/2006/relationships/customXml" Target="../ink/ink2485.xml"/><Relationship Id="rId67" Type="http://schemas.openxmlformats.org/officeDocument/2006/relationships/image" Target="../media/image2139.png"/><Relationship Id="rId88" Type="http://schemas.openxmlformats.org/officeDocument/2006/relationships/customXml" Target="../ink/ink2506.xml"/><Relationship Id="rId111" Type="http://schemas.openxmlformats.org/officeDocument/2006/relationships/image" Target="../media/image2161.png"/><Relationship Id="rId132" Type="http://schemas.openxmlformats.org/officeDocument/2006/relationships/customXml" Target="../ink/ink2528.xml"/><Relationship Id="rId153" Type="http://schemas.openxmlformats.org/officeDocument/2006/relationships/image" Target="../media/image2182.png"/><Relationship Id="rId174" Type="http://schemas.openxmlformats.org/officeDocument/2006/relationships/image" Target="../media/image2192.png"/><Relationship Id="rId195" Type="http://schemas.openxmlformats.org/officeDocument/2006/relationships/customXml" Target="../ink/ink2560.xml"/><Relationship Id="rId209" Type="http://schemas.openxmlformats.org/officeDocument/2006/relationships/image" Target="../media/image2209.png"/><Relationship Id="rId190" Type="http://schemas.openxmlformats.org/officeDocument/2006/relationships/image" Target="../media/image2200.png"/><Relationship Id="rId204" Type="http://schemas.openxmlformats.org/officeDocument/2006/relationships/customXml" Target="../ink/ink2565.xml"/><Relationship Id="rId220" Type="http://schemas.openxmlformats.org/officeDocument/2006/relationships/image" Target="../media/image2214.png"/><Relationship Id="rId225" Type="http://schemas.openxmlformats.org/officeDocument/2006/relationships/customXml" Target="../ink/ink2576.xml"/><Relationship Id="rId15" Type="http://schemas.openxmlformats.org/officeDocument/2006/relationships/image" Target="../media/image2113.png"/><Relationship Id="rId36" Type="http://schemas.openxmlformats.org/officeDocument/2006/relationships/customXml" Target="../ink/ink2480.xml"/><Relationship Id="rId57" Type="http://schemas.openxmlformats.org/officeDocument/2006/relationships/image" Target="../media/image2134.png"/><Relationship Id="rId106" Type="http://schemas.openxmlformats.org/officeDocument/2006/relationships/customXml" Target="../ink/ink2515.xml"/><Relationship Id="rId127" Type="http://schemas.openxmlformats.org/officeDocument/2006/relationships/image" Target="../media/image2169.png"/><Relationship Id="rId10" Type="http://schemas.openxmlformats.org/officeDocument/2006/relationships/customXml" Target="../ink/ink2467.xml"/><Relationship Id="rId31" Type="http://schemas.openxmlformats.org/officeDocument/2006/relationships/image" Target="../media/image2121.png"/><Relationship Id="rId52" Type="http://schemas.openxmlformats.org/officeDocument/2006/relationships/customXml" Target="../ink/ink2488.xml"/><Relationship Id="rId73" Type="http://schemas.openxmlformats.org/officeDocument/2006/relationships/image" Target="../media/image2142.png"/><Relationship Id="rId78" Type="http://schemas.openxmlformats.org/officeDocument/2006/relationships/customXml" Target="../ink/ink2501.xml"/><Relationship Id="rId94" Type="http://schemas.openxmlformats.org/officeDocument/2006/relationships/customXml" Target="../ink/ink2509.xml"/><Relationship Id="rId99" Type="http://schemas.openxmlformats.org/officeDocument/2006/relationships/image" Target="../media/image2155.png"/><Relationship Id="rId101" Type="http://schemas.openxmlformats.org/officeDocument/2006/relationships/image" Target="../media/image2156.png"/><Relationship Id="rId122" Type="http://schemas.openxmlformats.org/officeDocument/2006/relationships/customXml" Target="../ink/ink2523.xml"/><Relationship Id="rId143" Type="http://schemas.openxmlformats.org/officeDocument/2006/relationships/image" Target="../media/image2177.png"/><Relationship Id="rId148" Type="http://schemas.openxmlformats.org/officeDocument/2006/relationships/customXml" Target="../ink/ink2536.xml"/><Relationship Id="rId164" Type="http://schemas.openxmlformats.org/officeDocument/2006/relationships/image" Target="../media/image2187.png"/><Relationship Id="rId169" Type="http://schemas.openxmlformats.org/officeDocument/2006/relationships/customXml" Target="../ink/ink2547.xml"/><Relationship Id="rId185" Type="http://schemas.openxmlformats.org/officeDocument/2006/relationships/customXml" Target="../ink/ink2555.xml"/><Relationship Id="rId4" Type="http://schemas.openxmlformats.org/officeDocument/2006/relationships/customXml" Target="../ink/ink2464.xml"/><Relationship Id="rId9" Type="http://schemas.openxmlformats.org/officeDocument/2006/relationships/image" Target="../media/image2110.png"/><Relationship Id="rId180" Type="http://schemas.openxmlformats.org/officeDocument/2006/relationships/image" Target="../media/image2195.png"/><Relationship Id="rId210" Type="http://schemas.openxmlformats.org/officeDocument/2006/relationships/customXml" Target="../ink/ink2568.xml"/><Relationship Id="rId215" Type="http://schemas.openxmlformats.org/officeDocument/2006/relationships/customXml" Target="../ink/ink2571.xml"/><Relationship Id="rId236" Type="http://schemas.openxmlformats.org/officeDocument/2006/relationships/image" Target="../media/image2222.png"/><Relationship Id="rId26" Type="http://schemas.openxmlformats.org/officeDocument/2006/relationships/customXml" Target="../ink/ink2475.xml"/><Relationship Id="rId231" Type="http://schemas.openxmlformats.org/officeDocument/2006/relationships/customXml" Target="../ink/ink2579.xml"/><Relationship Id="rId47" Type="http://schemas.openxmlformats.org/officeDocument/2006/relationships/image" Target="../media/image2129.png"/><Relationship Id="rId68" Type="http://schemas.openxmlformats.org/officeDocument/2006/relationships/customXml" Target="../ink/ink2496.xml"/><Relationship Id="rId89" Type="http://schemas.openxmlformats.org/officeDocument/2006/relationships/image" Target="../media/image2150.png"/><Relationship Id="rId112" Type="http://schemas.openxmlformats.org/officeDocument/2006/relationships/customXml" Target="../ink/ink2518.xml"/><Relationship Id="rId133" Type="http://schemas.openxmlformats.org/officeDocument/2006/relationships/image" Target="../media/image2172.png"/><Relationship Id="rId154" Type="http://schemas.openxmlformats.org/officeDocument/2006/relationships/customXml" Target="../ink/ink2539.xml"/><Relationship Id="rId175" Type="http://schemas.openxmlformats.org/officeDocument/2006/relationships/customXml" Target="../ink/ink2550.xml"/><Relationship Id="rId196" Type="http://schemas.openxmlformats.org/officeDocument/2006/relationships/image" Target="../media/image2203.png"/><Relationship Id="rId200" Type="http://schemas.openxmlformats.org/officeDocument/2006/relationships/customXml" Target="../ink/ink2563.xml"/><Relationship Id="rId16" Type="http://schemas.openxmlformats.org/officeDocument/2006/relationships/customXml" Target="../ink/ink2470.xml"/><Relationship Id="rId221" Type="http://schemas.openxmlformats.org/officeDocument/2006/relationships/customXml" Target="../ink/ink2574.xml"/><Relationship Id="rId37" Type="http://schemas.openxmlformats.org/officeDocument/2006/relationships/image" Target="../media/image2124.png"/><Relationship Id="rId58" Type="http://schemas.openxmlformats.org/officeDocument/2006/relationships/customXml" Target="../ink/ink2491.xml"/><Relationship Id="rId79" Type="http://schemas.openxmlformats.org/officeDocument/2006/relationships/image" Target="../media/image2145.png"/><Relationship Id="rId102" Type="http://schemas.openxmlformats.org/officeDocument/2006/relationships/customXml" Target="../ink/ink2513.xml"/><Relationship Id="rId123" Type="http://schemas.openxmlformats.org/officeDocument/2006/relationships/image" Target="../media/image2167.png"/><Relationship Id="rId144" Type="http://schemas.openxmlformats.org/officeDocument/2006/relationships/customXml" Target="../ink/ink2534.xml"/><Relationship Id="rId90" Type="http://schemas.openxmlformats.org/officeDocument/2006/relationships/customXml" Target="../ink/ink2507.xml"/><Relationship Id="rId165" Type="http://schemas.openxmlformats.org/officeDocument/2006/relationships/customXml" Target="../ink/ink2545.xml"/><Relationship Id="rId186" Type="http://schemas.openxmlformats.org/officeDocument/2006/relationships/image" Target="../media/image2198.png"/><Relationship Id="rId211" Type="http://schemas.openxmlformats.org/officeDocument/2006/relationships/customXml" Target="../ink/ink2569.xml"/><Relationship Id="rId232" Type="http://schemas.openxmlformats.org/officeDocument/2006/relationships/image" Target="../media/image2220.png"/><Relationship Id="rId27" Type="http://schemas.openxmlformats.org/officeDocument/2006/relationships/image" Target="../media/image2119.png"/><Relationship Id="rId48" Type="http://schemas.openxmlformats.org/officeDocument/2006/relationships/customXml" Target="../ink/ink2486.xml"/><Relationship Id="rId69" Type="http://schemas.openxmlformats.org/officeDocument/2006/relationships/image" Target="../media/image2140.png"/><Relationship Id="rId113" Type="http://schemas.openxmlformats.org/officeDocument/2006/relationships/image" Target="../media/image2162.png"/><Relationship Id="rId134" Type="http://schemas.openxmlformats.org/officeDocument/2006/relationships/customXml" Target="../ink/ink2529.xml"/><Relationship Id="rId80" Type="http://schemas.openxmlformats.org/officeDocument/2006/relationships/customXml" Target="../ink/ink2502.xml"/><Relationship Id="rId155" Type="http://schemas.openxmlformats.org/officeDocument/2006/relationships/image" Target="../media/image2183.png"/><Relationship Id="rId176" Type="http://schemas.openxmlformats.org/officeDocument/2006/relationships/image" Target="../media/image2193.png"/><Relationship Id="rId197" Type="http://schemas.openxmlformats.org/officeDocument/2006/relationships/customXml" Target="../ink/ink2561.xml"/><Relationship Id="rId201" Type="http://schemas.openxmlformats.org/officeDocument/2006/relationships/image" Target="../media/image2205.png"/><Relationship Id="rId222" Type="http://schemas.openxmlformats.org/officeDocument/2006/relationships/image" Target="../media/image2215.png"/><Relationship Id="rId17" Type="http://schemas.openxmlformats.org/officeDocument/2006/relationships/image" Target="../media/image2114.png"/><Relationship Id="rId38" Type="http://schemas.openxmlformats.org/officeDocument/2006/relationships/customXml" Target="../ink/ink2481.xml"/><Relationship Id="rId59" Type="http://schemas.openxmlformats.org/officeDocument/2006/relationships/image" Target="../media/image2135.png"/><Relationship Id="rId103" Type="http://schemas.openxmlformats.org/officeDocument/2006/relationships/image" Target="../media/image2157.png"/><Relationship Id="rId124" Type="http://schemas.openxmlformats.org/officeDocument/2006/relationships/customXml" Target="../ink/ink2524.xml"/><Relationship Id="rId70" Type="http://schemas.openxmlformats.org/officeDocument/2006/relationships/customXml" Target="../ink/ink2497.xml"/><Relationship Id="rId91" Type="http://schemas.openxmlformats.org/officeDocument/2006/relationships/image" Target="../media/image2151.png"/><Relationship Id="rId145" Type="http://schemas.openxmlformats.org/officeDocument/2006/relationships/image" Target="../media/image2178.png"/><Relationship Id="rId166" Type="http://schemas.openxmlformats.org/officeDocument/2006/relationships/image" Target="../media/image2188.png"/><Relationship Id="rId187" Type="http://schemas.openxmlformats.org/officeDocument/2006/relationships/customXml" Target="../ink/ink255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210.png"/><Relationship Id="rId233" Type="http://schemas.openxmlformats.org/officeDocument/2006/relationships/customXml" Target="../ink/ink2580.xml"/><Relationship Id="rId28" Type="http://schemas.openxmlformats.org/officeDocument/2006/relationships/customXml" Target="../ink/ink2476.xml"/><Relationship Id="rId49" Type="http://schemas.openxmlformats.org/officeDocument/2006/relationships/image" Target="../media/image2130.png"/><Relationship Id="rId114" Type="http://schemas.openxmlformats.org/officeDocument/2006/relationships/customXml" Target="../ink/ink2519.xml"/><Relationship Id="rId60" Type="http://schemas.openxmlformats.org/officeDocument/2006/relationships/customXml" Target="../ink/ink2492.xml"/><Relationship Id="rId81" Type="http://schemas.openxmlformats.org/officeDocument/2006/relationships/image" Target="../media/image2146.png"/><Relationship Id="rId135" Type="http://schemas.openxmlformats.org/officeDocument/2006/relationships/image" Target="../media/image2173.png"/><Relationship Id="rId156" Type="http://schemas.openxmlformats.org/officeDocument/2006/relationships/customXml" Target="../ink/ink2540.xml"/><Relationship Id="rId177" Type="http://schemas.openxmlformats.org/officeDocument/2006/relationships/customXml" Target="../ink/ink2551.xml"/><Relationship Id="rId198" Type="http://schemas.openxmlformats.org/officeDocument/2006/relationships/customXml" Target="../ink/ink2562.xml"/><Relationship Id="rId202" Type="http://schemas.openxmlformats.org/officeDocument/2006/relationships/customXml" Target="../ink/ink2564.xml"/><Relationship Id="rId223" Type="http://schemas.openxmlformats.org/officeDocument/2006/relationships/customXml" Target="../ink/ink2575.xml"/><Relationship Id="rId18" Type="http://schemas.openxmlformats.org/officeDocument/2006/relationships/customXml" Target="../ink/ink2471.xml"/><Relationship Id="rId39" Type="http://schemas.openxmlformats.org/officeDocument/2006/relationships/image" Target="../media/image2125.png"/><Relationship Id="rId50" Type="http://schemas.openxmlformats.org/officeDocument/2006/relationships/customXml" Target="../ink/ink2487.xml"/><Relationship Id="rId104" Type="http://schemas.openxmlformats.org/officeDocument/2006/relationships/customXml" Target="../ink/ink2514.xml"/><Relationship Id="rId125" Type="http://schemas.openxmlformats.org/officeDocument/2006/relationships/image" Target="../media/image2168.png"/><Relationship Id="rId146" Type="http://schemas.openxmlformats.org/officeDocument/2006/relationships/customXml" Target="../ink/ink2535.xml"/><Relationship Id="rId167" Type="http://schemas.openxmlformats.org/officeDocument/2006/relationships/customXml" Target="../ink/ink2546.xml"/><Relationship Id="rId188" Type="http://schemas.openxmlformats.org/officeDocument/2006/relationships/image" Target="../media/image2199.png"/><Relationship Id="rId71" Type="http://schemas.openxmlformats.org/officeDocument/2006/relationships/image" Target="../media/image2141.png"/><Relationship Id="rId92" Type="http://schemas.openxmlformats.org/officeDocument/2006/relationships/customXml" Target="../ink/ink2508.xml"/><Relationship Id="rId213" Type="http://schemas.openxmlformats.org/officeDocument/2006/relationships/customXml" Target="../ink/ink2570.xml"/><Relationship Id="rId234" Type="http://schemas.openxmlformats.org/officeDocument/2006/relationships/image" Target="../media/image2221.png"/><Relationship Id="rId2" Type="http://schemas.openxmlformats.org/officeDocument/2006/relationships/customXml" Target="../ink/ink2463.xml"/><Relationship Id="rId29" Type="http://schemas.openxmlformats.org/officeDocument/2006/relationships/image" Target="../media/image2120.png"/><Relationship Id="rId40" Type="http://schemas.openxmlformats.org/officeDocument/2006/relationships/customXml" Target="../ink/ink2482.xml"/><Relationship Id="rId115" Type="http://schemas.openxmlformats.org/officeDocument/2006/relationships/image" Target="../media/image2163.png"/><Relationship Id="rId136" Type="http://schemas.openxmlformats.org/officeDocument/2006/relationships/customXml" Target="../ink/ink2530.xml"/><Relationship Id="rId157" Type="http://schemas.openxmlformats.org/officeDocument/2006/relationships/customXml" Target="../ink/ink2541.xml"/><Relationship Id="rId178" Type="http://schemas.openxmlformats.org/officeDocument/2006/relationships/image" Target="../media/image2194.png"/><Relationship Id="rId61" Type="http://schemas.openxmlformats.org/officeDocument/2006/relationships/image" Target="../media/image2136.png"/><Relationship Id="rId82" Type="http://schemas.openxmlformats.org/officeDocument/2006/relationships/customXml" Target="../ink/ink2503.xml"/><Relationship Id="rId199" Type="http://schemas.openxmlformats.org/officeDocument/2006/relationships/image" Target="../media/image2204.png"/><Relationship Id="rId203" Type="http://schemas.openxmlformats.org/officeDocument/2006/relationships/image" Target="../media/image2206.png"/><Relationship Id="rId19" Type="http://schemas.openxmlformats.org/officeDocument/2006/relationships/image" Target="../media/image2115.png"/><Relationship Id="rId224" Type="http://schemas.openxmlformats.org/officeDocument/2006/relationships/image" Target="../media/image2216.png"/><Relationship Id="rId30" Type="http://schemas.openxmlformats.org/officeDocument/2006/relationships/customXml" Target="../ink/ink2477.xml"/><Relationship Id="rId105" Type="http://schemas.openxmlformats.org/officeDocument/2006/relationships/image" Target="../media/image2158.png"/><Relationship Id="rId126" Type="http://schemas.openxmlformats.org/officeDocument/2006/relationships/customXml" Target="../ink/ink2525.xml"/><Relationship Id="rId147" Type="http://schemas.openxmlformats.org/officeDocument/2006/relationships/image" Target="../media/image2179.png"/><Relationship Id="rId168" Type="http://schemas.openxmlformats.org/officeDocument/2006/relationships/image" Target="../media/image2189.png"/><Relationship Id="rId51" Type="http://schemas.openxmlformats.org/officeDocument/2006/relationships/image" Target="../media/image2131.png"/><Relationship Id="rId72" Type="http://schemas.openxmlformats.org/officeDocument/2006/relationships/customXml" Target="../ink/ink2498.xml"/><Relationship Id="rId93" Type="http://schemas.openxmlformats.org/officeDocument/2006/relationships/image" Target="../media/image2152.png"/><Relationship Id="rId189" Type="http://schemas.openxmlformats.org/officeDocument/2006/relationships/customXml" Target="../ink/ink2557.xml"/><Relationship Id="rId3" Type="http://schemas.openxmlformats.org/officeDocument/2006/relationships/image" Target="../media/image2107.png"/><Relationship Id="rId214" Type="http://schemas.openxmlformats.org/officeDocument/2006/relationships/image" Target="../media/image2211.png"/><Relationship Id="rId235" Type="http://schemas.openxmlformats.org/officeDocument/2006/relationships/customXml" Target="../ink/ink2581.xml"/><Relationship Id="rId116" Type="http://schemas.openxmlformats.org/officeDocument/2006/relationships/customXml" Target="../ink/ink2520.xml"/><Relationship Id="rId137" Type="http://schemas.openxmlformats.org/officeDocument/2006/relationships/image" Target="../media/image2174.png"/><Relationship Id="rId158" Type="http://schemas.openxmlformats.org/officeDocument/2006/relationships/image" Target="../media/image2184.png"/><Relationship Id="rId20" Type="http://schemas.openxmlformats.org/officeDocument/2006/relationships/customXml" Target="../ink/ink2472.xml"/><Relationship Id="rId41" Type="http://schemas.openxmlformats.org/officeDocument/2006/relationships/image" Target="../media/image2126.png"/><Relationship Id="rId62" Type="http://schemas.openxmlformats.org/officeDocument/2006/relationships/customXml" Target="../ink/ink2493.xml"/><Relationship Id="rId83" Type="http://schemas.openxmlformats.org/officeDocument/2006/relationships/image" Target="../media/image2147.png"/><Relationship Id="rId179" Type="http://schemas.openxmlformats.org/officeDocument/2006/relationships/customXml" Target="../ink/ink2552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image" Target="../media/image12.png"/><Relationship Id="rId42" Type="http://schemas.openxmlformats.org/officeDocument/2006/relationships/customXml" Target="../ink/ink20.xml"/><Relationship Id="rId63" Type="http://schemas.openxmlformats.org/officeDocument/2006/relationships/image" Target="../media/image33.png"/><Relationship Id="rId84" Type="http://schemas.openxmlformats.org/officeDocument/2006/relationships/customXml" Target="../ink/ink41.xml"/><Relationship Id="rId138" Type="http://schemas.openxmlformats.org/officeDocument/2006/relationships/image" Target="../media/image70.png"/><Relationship Id="rId159" Type="http://schemas.openxmlformats.org/officeDocument/2006/relationships/customXml" Target="../ink/ink79.xml"/><Relationship Id="rId170" Type="http://schemas.openxmlformats.org/officeDocument/2006/relationships/image" Target="../media/image86.png"/><Relationship Id="rId191" Type="http://schemas.openxmlformats.org/officeDocument/2006/relationships/customXml" Target="../ink/ink95.xml"/><Relationship Id="rId107" Type="http://schemas.openxmlformats.org/officeDocument/2006/relationships/customXml" Target="../ink/ink53.xml"/><Relationship Id="rId11" Type="http://schemas.openxmlformats.org/officeDocument/2006/relationships/image" Target="../media/image7.png"/><Relationship Id="rId32" Type="http://schemas.openxmlformats.org/officeDocument/2006/relationships/customXml" Target="../ink/ink15.xml"/><Relationship Id="rId53" Type="http://schemas.openxmlformats.org/officeDocument/2006/relationships/image" Target="../media/image28.png"/><Relationship Id="rId74" Type="http://schemas.openxmlformats.org/officeDocument/2006/relationships/customXml" Target="../ink/ink36.xml"/><Relationship Id="rId128" Type="http://schemas.openxmlformats.org/officeDocument/2006/relationships/image" Target="../media/image65.png"/><Relationship Id="rId149" Type="http://schemas.openxmlformats.org/officeDocument/2006/relationships/customXml" Target="../ink/ink74.xml"/><Relationship Id="rId5" Type="http://schemas.openxmlformats.org/officeDocument/2006/relationships/image" Target="../media/image4.png"/><Relationship Id="rId95" Type="http://schemas.openxmlformats.org/officeDocument/2006/relationships/customXml" Target="../ink/ink47.xml"/><Relationship Id="rId160" Type="http://schemas.openxmlformats.org/officeDocument/2006/relationships/image" Target="../media/image81.png"/><Relationship Id="rId181" Type="http://schemas.openxmlformats.org/officeDocument/2006/relationships/customXml" Target="../ink/ink90.xml"/><Relationship Id="rId22" Type="http://schemas.openxmlformats.org/officeDocument/2006/relationships/customXml" Target="../ink/ink10.xml"/><Relationship Id="rId43" Type="http://schemas.openxmlformats.org/officeDocument/2006/relationships/image" Target="../media/image23.png"/><Relationship Id="rId64" Type="http://schemas.openxmlformats.org/officeDocument/2006/relationships/customXml" Target="../ink/ink31.xml"/><Relationship Id="rId118" Type="http://schemas.openxmlformats.org/officeDocument/2006/relationships/image" Target="../media/image60.png"/><Relationship Id="rId139" Type="http://schemas.openxmlformats.org/officeDocument/2006/relationships/customXml" Target="../ink/ink69.xml"/><Relationship Id="rId85" Type="http://schemas.openxmlformats.org/officeDocument/2006/relationships/image" Target="../media/image44.png"/><Relationship Id="rId150" Type="http://schemas.openxmlformats.org/officeDocument/2006/relationships/image" Target="../media/image76.png"/><Relationship Id="rId171" Type="http://schemas.openxmlformats.org/officeDocument/2006/relationships/customXml" Target="../ink/ink85.xml"/><Relationship Id="rId192" Type="http://schemas.openxmlformats.org/officeDocument/2006/relationships/image" Target="../media/image97.png"/><Relationship Id="rId12" Type="http://schemas.openxmlformats.org/officeDocument/2006/relationships/customXml" Target="../ink/ink5.xml"/><Relationship Id="rId33" Type="http://schemas.openxmlformats.org/officeDocument/2006/relationships/image" Target="../media/image18.png"/><Relationship Id="rId108" Type="http://schemas.openxmlformats.org/officeDocument/2006/relationships/image" Target="../media/image55.png"/><Relationship Id="rId129" Type="http://schemas.openxmlformats.org/officeDocument/2006/relationships/customXml" Target="../ink/ink64.xml"/><Relationship Id="rId54" Type="http://schemas.openxmlformats.org/officeDocument/2006/relationships/customXml" Target="../ink/ink26.xml"/><Relationship Id="rId75" Type="http://schemas.openxmlformats.org/officeDocument/2006/relationships/image" Target="../media/image39.png"/><Relationship Id="rId96" Type="http://schemas.openxmlformats.org/officeDocument/2006/relationships/image" Target="../media/image49.png"/><Relationship Id="rId140" Type="http://schemas.openxmlformats.org/officeDocument/2006/relationships/image" Target="../media/image71.png"/><Relationship Id="rId161" Type="http://schemas.openxmlformats.org/officeDocument/2006/relationships/customXml" Target="../ink/ink80.xml"/><Relationship Id="rId182" Type="http://schemas.openxmlformats.org/officeDocument/2006/relationships/image" Target="../media/image92.png"/><Relationship Id="rId6" Type="http://schemas.openxmlformats.org/officeDocument/2006/relationships/customXml" Target="../ink/ink2.xml"/><Relationship Id="rId23" Type="http://schemas.openxmlformats.org/officeDocument/2006/relationships/image" Target="../media/image13.png"/><Relationship Id="rId119" Type="http://schemas.openxmlformats.org/officeDocument/2006/relationships/customXml" Target="../ink/ink59.xml"/><Relationship Id="rId44" Type="http://schemas.openxmlformats.org/officeDocument/2006/relationships/customXml" Target="../ink/ink21.xml"/><Relationship Id="rId65" Type="http://schemas.openxmlformats.org/officeDocument/2006/relationships/image" Target="../media/image34.png"/><Relationship Id="rId86" Type="http://schemas.openxmlformats.org/officeDocument/2006/relationships/customXml" Target="../ink/ink42.xml"/><Relationship Id="rId130" Type="http://schemas.openxmlformats.org/officeDocument/2006/relationships/image" Target="../media/image66.png"/><Relationship Id="rId151" Type="http://schemas.openxmlformats.org/officeDocument/2006/relationships/customXml" Target="../ink/ink75.xml"/><Relationship Id="rId172" Type="http://schemas.openxmlformats.org/officeDocument/2006/relationships/image" Target="../media/image87.png"/><Relationship Id="rId193" Type="http://schemas.openxmlformats.org/officeDocument/2006/relationships/customXml" Target="../ink/ink96.xml"/><Relationship Id="rId13" Type="http://schemas.openxmlformats.org/officeDocument/2006/relationships/image" Target="../media/image8.png"/><Relationship Id="rId109" Type="http://schemas.openxmlformats.org/officeDocument/2006/relationships/customXml" Target="../ink/ink54.xml"/><Relationship Id="rId34" Type="http://schemas.openxmlformats.org/officeDocument/2006/relationships/customXml" Target="../ink/ink16.xml"/><Relationship Id="rId55" Type="http://schemas.openxmlformats.org/officeDocument/2006/relationships/image" Target="../media/image29.png"/><Relationship Id="rId76" Type="http://schemas.openxmlformats.org/officeDocument/2006/relationships/customXml" Target="../ink/ink37.xml"/><Relationship Id="rId97" Type="http://schemas.openxmlformats.org/officeDocument/2006/relationships/customXml" Target="../ink/ink48.xml"/><Relationship Id="rId120" Type="http://schemas.openxmlformats.org/officeDocument/2006/relationships/image" Target="../media/image61.png"/><Relationship Id="rId141" Type="http://schemas.openxmlformats.org/officeDocument/2006/relationships/customXml" Target="../ink/ink70.xml"/><Relationship Id="rId7" Type="http://schemas.openxmlformats.org/officeDocument/2006/relationships/image" Target="../media/image5.png"/><Relationship Id="rId71" Type="http://schemas.openxmlformats.org/officeDocument/2006/relationships/image" Target="../media/image37.png"/><Relationship Id="rId92" Type="http://schemas.openxmlformats.org/officeDocument/2006/relationships/image" Target="../media/image47.png"/><Relationship Id="rId162" Type="http://schemas.openxmlformats.org/officeDocument/2006/relationships/image" Target="../media/image82.png"/><Relationship Id="rId183" Type="http://schemas.openxmlformats.org/officeDocument/2006/relationships/customXml" Target="../ink/ink91.xml"/><Relationship Id="rId2" Type="http://schemas.openxmlformats.org/officeDocument/2006/relationships/image" Target="../media/image2.png"/><Relationship Id="rId29" Type="http://schemas.openxmlformats.org/officeDocument/2006/relationships/image" Target="../media/image16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24.png"/><Relationship Id="rId66" Type="http://schemas.openxmlformats.org/officeDocument/2006/relationships/customXml" Target="../ink/ink32.xml"/><Relationship Id="rId87" Type="http://schemas.openxmlformats.org/officeDocument/2006/relationships/customXml" Target="../ink/ink43.xml"/><Relationship Id="rId110" Type="http://schemas.openxmlformats.org/officeDocument/2006/relationships/image" Target="../media/image56.png"/><Relationship Id="rId115" Type="http://schemas.openxmlformats.org/officeDocument/2006/relationships/customXml" Target="../ink/ink57.xml"/><Relationship Id="rId131" Type="http://schemas.openxmlformats.org/officeDocument/2006/relationships/customXml" Target="../ink/ink65.xml"/><Relationship Id="rId136" Type="http://schemas.openxmlformats.org/officeDocument/2006/relationships/image" Target="../media/image69.png"/><Relationship Id="rId157" Type="http://schemas.openxmlformats.org/officeDocument/2006/relationships/customXml" Target="../ink/ink78.xml"/><Relationship Id="rId178" Type="http://schemas.openxmlformats.org/officeDocument/2006/relationships/image" Target="../media/image90.png"/><Relationship Id="rId61" Type="http://schemas.openxmlformats.org/officeDocument/2006/relationships/image" Target="../media/image32.png"/><Relationship Id="rId82" Type="http://schemas.openxmlformats.org/officeDocument/2006/relationships/customXml" Target="../ink/ink40.xml"/><Relationship Id="rId152" Type="http://schemas.openxmlformats.org/officeDocument/2006/relationships/image" Target="../media/image77.png"/><Relationship Id="rId173" Type="http://schemas.openxmlformats.org/officeDocument/2006/relationships/customXml" Target="../ink/ink86.xml"/><Relationship Id="rId194" Type="http://schemas.openxmlformats.org/officeDocument/2006/relationships/image" Target="../media/image98.png"/><Relationship Id="rId19" Type="http://schemas.openxmlformats.org/officeDocument/2006/relationships/image" Target="../media/image11.png"/><Relationship Id="rId14" Type="http://schemas.openxmlformats.org/officeDocument/2006/relationships/customXml" Target="../ink/ink6.xml"/><Relationship Id="rId30" Type="http://schemas.openxmlformats.org/officeDocument/2006/relationships/customXml" Target="../ink/ink14.xml"/><Relationship Id="rId35" Type="http://schemas.openxmlformats.org/officeDocument/2006/relationships/image" Target="../media/image19.png"/><Relationship Id="rId56" Type="http://schemas.openxmlformats.org/officeDocument/2006/relationships/customXml" Target="../ink/ink27.xml"/><Relationship Id="rId77" Type="http://schemas.openxmlformats.org/officeDocument/2006/relationships/image" Target="../media/image40.png"/><Relationship Id="rId100" Type="http://schemas.openxmlformats.org/officeDocument/2006/relationships/image" Target="../media/image51.png"/><Relationship Id="rId105" Type="http://schemas.openxmlformats.org/officeDocument/2006/relationships/customXml" Target="../ink/ink52.xml"/><Relationship Id="rId126" Type="http://schemas.openxmlformats.org/officeDocument/2006/relationships/image" Target="../media/image64.png"/><Relationship Id="rId147" Type="http://schemas.openxmlformats.org/officeDocument/2006/relationships/customXml" Target="../ink/ink73.xml"/><Relationship Id="rId168" Type="http://schemas.openxmlformats.org/officeDocument/2006/relationships/image" Target="../media/image85.png"/><Relationship Id="rId8" Type="http://schemas.openxmlformats.org/officeDocument/2006/relationships/customXml" Target="../ink/ink3.xml"/><Relationship Id="rId51" Type="http://schemas.openxmlformats.org/officeDocument/2006/relationships/image" Target="../media/image27.png"/><Relationship Id="rId72" Type="http://schemas.openxmlformats.org/officeDocument/2006/relationships/customXml" Target="../ink/ink35.xml"/><Relationship Id="rId93" Type="http://schemas.openxmlformats.org/officeDocument/2006/relationships/customXml" Target="../ink/ink46.xml"/><Relationship Id="rId98" Type="http://schemas.openxmlformats.org/officeDocument/2006/relationships/image" Target="../media/image50.png"/><Relationship Id="rId121" Type="http://schemas.openxmlformats.org/officeDocument/2006/relationships/customXml" Target="../ink/ink60.xml"/><Relationship Id="rId142" Type="http://schemas.openxmlformats.org/officeDocument/2006/relationships/image" Target="../media/image72.png"/><Relationship Id="rId163" Type="http://schemas.openxmlformats.org/officeDocument/2006/relationships/customXml" Target="../ink/ink81.xml"/><Relationship Id="rId184" Type="http://schemas.openxmlformats.org/officeDocument/2006/relationships/image" Target="../media/image93.png"/><Relationship Id="rId189" Type="http://schemas.openxmlformats.org/officeDocument/2006/relationships/customXml" Target="../ink/ink94.xml"/><Relationship Id="rId3" Type="http://schemas.openxmlformats.org/officeDocument/2006/relationships/image" Target="../media/image3.png"/><Relationship Id="rId25" Type="http://schemas.openxmlformats.org/officeDocument/2006/relationships/image" Target="../media/image14.png"/><Relationship Id="rId46" Type="http://schemas.openxmlformats.org/officeDocument/2006/relationships/customXml" Target="../ink/ink22.xml"/><Relationship Id="rId67" Type="http://schemas.openxmlformats.org/officeDocument/2006/relationships/image" Target="../media/image35.png"/><Relationship Id="rId116" Type="http://schemas.openxmlformats.org/officeDocument/2006/relationships/image" Target="../media/image59.png"/><Relationship Id="rId137" Type="http://schemas.openxmlformats.org/officeDocument/2006/relationships/customXml" Target="../ink/ink68.xml"/><Relationship Id="rId158" Type="http://schemas.openxmlformats.org/officeDocument/2006/relationships/image" Target="../media/image80.png"/><Relationship Id="rId20" Type="http://schemas.openxmlformats.org/officeDocument/2006/relationships/customXml" Target="../ink/ink9.xml"/><Relationship Id="rId41" Type="http://schemas.openxmlformats.org/officeDocument/2006/relationships/image" Target="../media/image22.png"/><Relationship Id="rId62" Type="http://schemas.openxmlformats.org/officeDocument/2006/relationships/customXml" Target="../ink/ink30.xml"/><Relationship Id="rId83" Type="http://schemas.openxmlformats.org/officeDocument/2006/relationships/image" Target="../media/image43.png"/><Relationship Id="rId88" Type="http://schemas.openxmlformats.org/officeDocument/2006/relationships/image" Target="../media/image45.png"/><Relationship Id="rId111" Type="http://schemas.openxmlformats.org/officeDocument/2006/relationships/customXml" Target="../ink/ink55.xml"/><Relationship Id="rId132" Type="http://schemas.openxmlformats.org/officeDocument/2006/relationships/image" Target="../media/image67.png"/><Relationship Id="rId153" Type="http://schemas.openxmlformats.org/officeDocument/2006/relationships/customXml" Target="../ink/ink76.xml"/><Relationship Id="rId174" Type="http://schemas.openxmlformats.org/officeDocument/2006/relationships/image" Target="../media/image88.png"/><Relationship Id="rId179" Type="http://schemas.openxmlformats.org/officeDocument/2006/relationships/customXml" Target="../ink/ink89.xml"/><Relationship Id="rId195" Type="http://schemas.openxmlformats.org/officeDocument/2006/relationships/customXml" Target="../ink/ink97.xml"/><Relationship Id="rId190" Type="http://schemas.openxmlformats.org/officeDocument/2006/relationships/image" Target="../media/image96.png"/><Relationship Id="rId15" Type="http://schemas.openxmlformats.org/officeDocument/2006/relationships/image" Target="../media/image9.png"/><Relationship Id="rId36" Type="http://schemas.openxmlformats.org/officeDocument/2006/relationships/customXml" Target="../ink/ink17.xml"/><Relationship Id="rId57" Type="http://schemas.openxmlformats.org/officeDocument/2006/relationships/image" Target="../media/image30.png"/><Relationship Id="rId106" Type="http://schemas.openxmlformats.org/officeDocument/2006/relationships/image" Target="../media/image54.png"/><Relationship Id="rId127" Type="http://schemas.openxmlformats.org/officeDocument/2006/relationships/customXml" Target="../ink/ink63.xml"/><Relationship Id="rId10" Type="http://schemas.openxmlformats.org/officeDocument/2006/relationships/customXml" Target="../ink/ink4.xml"/><Relationship Id="rId31" Type="http://schemas.openxmlformats.org/officeDocument/2006/relationships/image" Target="../media/image17.png"/><Relationship Id="rId52" Type="http://schemas.openxmlformats.org/officeDocument/2006/relationships/customXml" Target="../ink/ink25.xml"/><Relationship Id="rId73" Type="http://schemas.openxmlformats.org/officeDocument/2006/relationships/image" Target="../media/image38.png"/><Relationship Id="rId78" Type="http://schemas.openxmlformats.org/officeDocument/2006/relationships/customXml" Target="../ink/ink38.xml"/><Relationship Id="rId94" Type="http://schemas.openxmlformats.org/officeDocument/2006/relationships/image" Target="../media/image48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62.png"/><Relationship Id="rId143" Type="http://schemas.openxmlformats.org/officeDocument/2006/relationships/customXml" Target="../ink/ink71.xml"/><Relationship Id="rId148" Type="http://schemas.openxmlformats.org/officeDocument/2006/relationships/image" Target="../media/image75.png"/><Relationship Id="rId164" Type="http://schemas.openxmlformats.org/officeDocument/2006/relationships/image" Target="../media/image83.png"/><Relationship Id="rId169" Type="http://schemas.openxmlformats.org/officeDocument/2006/relationships/customXml" Target="../ink/ink84.xml"/><Relationship Id="rId185" Type="http://schemas.openxmlformats.org/officeDocument/2006/relationships/customXml" Target="../ink/ink92.xml"/><Relationship Id="rId4" Type="http://schemas.openxmlformats.org/officeDocument/2006/relationships/customXml" Target="../ink/ink1.xml"/><Relationship Id="rId9" Type="http://schemas.openxmlformats.org/officeDocument/2006/relationships/image" Target="../media/image6.png"/><Relationship Id="rId180" Type="http://schemas.openxmlformats.org/officeDocument/2006/relationships/image" Target="../media/image91.png"/><Relationship Id="rId26" Type="http://schemas.openxmlformats.org/officeDocument/2006/relationships/customXml" Target="../ink/ink12.xml"/><Relationship Id="rId47" Type="http://schemas.openxmlformats.org/officeDocument/2006/relationships/image" Target="../media/image25.png"/><Relationship Id="rId68" Type="http://schemas.openxmlformats.org/officeDocument/2006/relationships/customXml" Target="../ink/ink33.xml"/><Relationship Id="rId89" Type="http://schemas.openxmlformats.org/officeDocument/2006/relationships/customXml" Target="../ink/ink44.xml"/><Relationship Id="rId112" Type="http://schemas.openxmlformats.org/officeDocument/2006/relationships/image" Target="../media/image57.png"/><Relationship Id="rId133" Type="http://schemas.openxmlformats.org/officeDocument/2006/relationships/customXml" Target="../ink/ink66.xml"/><Relationship Id="rId154" Type="http://schemas.openxmlformats.org/officeDocument/2006/relationships/image" Target="../media/image78.png"/><Relationship Id="rId175" Type="http://schemas.openxmlformats.org/officeDocument/2006/relationships/customXml" Target="../ink/ink87.xml"/><Relationship Id="rId196" Type="http://schemas.openxmlformats.org/officeDocument/2006/relationships/image" Target="../media/image99.png"/><Relationship Id="rId16" Type="http://schemas.openxmlformats.org/officeDocument/2006/relationships/customXml" Target="../ink/ink7.xml"/><Relationship Id="rId37" Type="http://schemas.openxmlformats.org/officeDocument/2006/relationships/image" Target="../media/image20.png"/><Relationship Id="rId58" Type="http://schemas.openxmlformats.org/officeDocument/2006/relationships/customXml" Target="../ink/ink28.xml"/><Relationship Id="rId79" Type="http://schemas.openxmlformats.org/officeDocument/2006/relationships/image" Target="../media/image41.png"/><Relationship Id="rId102" Type="http://schemas.openxmlformats.org/officeDocument/2006/relationships/image" Target="../media/image52.png"/><Relationship Id="rId123" Type="http://schemas.openxmlformats.org/officeDocument/2006/relationships/customXml" Target="../ink/ink61.xml"/><Relationship Id="rId144" Type="http://schemas.openxmlformats.org/officeDocument/2006/relationships/image" Target="../media/image73.png"/><Relationship Id="rId90" Type="http://schemas.openxmlformats.org/officeDocument/2006/relationships/image" Target="../media/image46.png"/><Relationship Id="rId165" Type="http://schemas.openxmlformats.org/officeDocument/2006/relationships/customXml" Target="../ink/ink82.xml"/><Relationship Id="rId186" Type="http://schemas.openxmlformats.org/officeDocument/2006/relationships/image" Target="../media/image94.png"/><Relationship Id="rId27" Type="http://schemas.openxmlformats.org/officeDocument/2006/relationships/image" Target="../media/image15.png"/><Relationship Id="rId48" Type="http://schemas.openxmlformats.org/officeDocument/2006/relationships/customXml" Target="../ink/ink23.xml"/><Relationship Id="rId69" Type="http://schemas.openxmlformats.org/officeDocument/2006/relationships/image" Target="../media/image36.png"/><Relationship Id="rId113" Type="http://schemas.openxmlformats.org/officeDocument/2006/relationships/customXml" Target="../ink/ink56.xml"/><Relationship Id="rId134" Type="http://schemas.openxmlformats.org/officeDocument/2006/relationships/image" Target="../media/image68.png"/><Relationship Id="rId80" Type="http://schemas.openxmlformats.org/officeDocument/2006/relationships/customXml" Target="../ink/ink39.xml"/><Relationship Id="rId155" Type="http://schemas.openxmlformats.org/officeDocument/2006/relationships/customXml" Target="../ink/ink77.xml"/><Relationship Id="rId176" Type="http://schemas.openxmlformats.org/officeDocument/2006/relationships/image" Target="../media/image89.png"/><Relationship Id="rId197" Type="http://schemas.openxmlformats.org/officeDocument/2006/relationships/customXml" Target="../ink/ink98.xml"/><Relationship Id="rId17" Type="http://schemas.openxmlformats.org/officeDocument/2006/relationships/image" Target="../media/image10.png"/><Relationship Id="rId38" Type="http://schemas.openxmlformats.org/officeDocument/2006/relationships/customXml" Target="../ink/ink18.xml"/><Relationship Id="rId59" Type="http://schemas.openxmlformats.org/officeDocument/2006/relationships/image" Target="../media/image31.png"/><Relationship Id="rId103" Type="http://schemas.openxmlformats.org/officeDocument/2006/relationships/customXml" Target="../ink/ink51.xml"/><Relationship Id="rId124" Type="http://schemas.openxmlformats.org/officeDocument/2006/relationships/image" Target="../media/image63.png"/><Relationship Id="rId70" Type="http://schemas.openxmlformats.org/officeDocument/2006/relationships/customXml" Target="../ink/ink34.xml"/><Relationship Id="rId91" Type="http://schemas.openxmlformats.org/officeDocument/2006/relationships/customXml" Target="../ink/ink45.xml"/><Relationship Id="rId145" Type="http://schemas.openxmlformats.org/officeDocument/2006/relationships/customXml" Target="../ink/ink72.xml"/><Relationship Id="rId166" Type="http://schemas.openxmlformats.org/officeDocument/2006/relationships/image" Target="../media/image84.png"/><Relationship Id="rId187" Type="http://schemas.openxmlformats.org/officeDocument/2006/relationships/customXml" Target="../ink/ink93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13.xml"/><Relationship Id="rId49" Type="http://schemas.openxmlformats.org/officeDocument/2006/relationships/image" Target="../media/image26.png"/><Relationship Id="rId114" Type="http://schemas.openxmlformats.org/officeDocument/2006/relationships/image" Target="../media/image58.png"/><Relationship Id="rId60" Type="http://schemas.openxmlformats.org/officeDocument/2006/relationships/customXml" Target="../ink/ink29.xml"/><Relationship Id="rId81" Type="http://schemas.openxmlformats.org/officeDocument/2006/relationships/image" Target="../media/image42.png"/><Relationship Id="rId135" Type="http://schemas.openxmlformats.org/officeDocument/2006/relationships/customXml" Target="../ink/ink67.xml"/><Relationship Id="rId156" Type="http://schemas.openxmlformats.org/officeDocument/2006/relationships/image" Target="../media/image79.png"/><Relationship Id="rId177" Type="http://schemas.openxmlformats.org/officeDocument/2006/relationships/customXml" Target="../ink/ink88.xml"/><Relationship Id="rId198" Type="http://schemas.openxmlformats.org/officeDocument/2006/relationships/image" Target="../media/image100.png"/><Relationship Id="rId18" Type="http://schemas.openxmlformats.org/officeDocument/2006/relationships/customXml" Target="../ink/ink8.xml"/><Relationship Id="rId39" Type="http://schemas.openxmlformats.org/officeDocument/2006/relationships/image" Target="../media/image21.png"/><Relationship Id="rId50" Type="http://schemas.openxmlformats.org/officeDocument/2006/relationships/customXml" Target="../ink/ink24.xml"/><Relationship Id="rId104" Type="http://schemas.openxmlformats.org/officeDocument/2006/relationships/image" Target="../media/image53.png"/><Relationship Id="rId125" Type="http://schemas.openxmlformats.org/officeDocument/2006/relationships/customXml" Target="../ink/ink62.xml"/><Relationship Id="rId146" Type="http://schemas.openxmlformats.org/officeDocument/2006/relationships/image" Target="../media/image74.png"/><Relationship Id="rId167" Type="http://schemas.openxmlformats.org/officeDocument/2006/relationships/customXml" Target="../ink/ink83.xml"/><Relationship Id="rId188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8.png"/><Relationship Id="rId21" Type="http://schemas.openxmlformats.org/officeDocument/2006/relationships/image" Target="../media/image110.png"/><Relationship Id="rId42" Type="http://schemas.openxmlformats.org/officeDocument/2006/relationships/customXml" Target="../ink/ink118.xml"/><Relationship Id="rId63" Type="http://schemas.openxmlformats.org/officeDocument/2006/relationships/image" Target="../media/image131.png"/><Relationship Id="rId84" Type="http://schemas.openxmlformats.org/officeDocument/2006/relationships/customXml" Target="../ink/ink139.xml"/><Relationship Id="rId138" Type="http://schemas.openxmlformats.org/officeDocument/2006/relationships/customXml" Target="../ink/ink166.xml"/><Relationship Id="rId159" Type="http://schemas.openxmlformats.org/officeDocument/2006/relationships/image" Target="../media/image179.png"/><Relationship Id="rId107" Type="http://schemas.openxmlformats.org/officeDocument/2006/relationships/image" Target="../media/image153.png"/><Relationship Id="rId11" Type="http://schemas.openxmlformats.org/officeDocument/2006/relationships/image" Target="../media/image105.png"/><Relationship Id="rId32" Type="http://schemas.openxmlformats.org/officeDocument/2006/relationships/customXml" Target="../ink/ink113.xml"/><Relationship Id="rId53" Type="http://schemas.openxmlformats.org/officeDocument/2006/relationships/image" Target="../media/image126.png"/><Relationship Id="rId74" Type="http://schemas.openxmlformats.org/officeDocument/2006/relationships/customXml" Target="../ink/ink134.xml"/><Relationship Id="rId128" Type="http://schemas.openxmlformats.org/officeDocument/2006/relationships/customXml" Target="../ink/ink161.xml"/><Relationship Id="rId149" Type="http://schemas.openxmlformats.org/officeDocument/2006/relationships/image" Target="../media/image174.png"/><Relationship Id="rId5" Type="http://schemas.openxmlformats.org/officeDocument/2006/relationships/image" Target="../media/image102.png"/><Relationship Id="rId95" Type="http://schemas.openxmlformats.org/officeDocument/2006/relationships/image" Target="../media/image147.png"/><Relationship Id="rId160" Type="http://schemas.openxmlformats.org/officeDocument/2006/relationships/customXml" Target="../ink/ink177.xml"/><Relationship Id="rId22" Type="http://schemas.openxmlformats.org/officeDocument/2006/relationships/customXml" Target="../ink/ink108.xml"/><Relationship Id="rId43" Type="http://schemas.openxmlformats.org/officeDocument/2006/relationships/image" Target="../media/image121.png"/><Relationship Id="rId64" Type="http://schemas.openxmlformats.org/officeDocument/2006/relationships/customXml" Target="../ink/ink129.xml"/><Relationship Id="rId118" Type="http://schemas.openxmlformats.org/officeDocument/2006/relationships/customXml" Target="../ink/ink156.xml"/><Relationship Id="rId139" Type="http://schemas.openxmlformats.org/officeDocument/2006/relationships/image" Target="../media/image169.png"/><Relationship Id="rId85" Type="http://schemas.openxmlformats.org/officeDocument/2006/relationships/image" Target="../media/image142.png"/><Relationship Id="rId150" Type="http://schemas.openxmlformats.org/officeDocument/2006/relationships/customXml" Target="../ink/ink172.xml"/><Relationship Id="rId12" Type="http://schemas.openxmlformats.org/officeDocument/2006/relationships/customXml" Target="../ink/ink103.xml"/><Relationship Id="rId17" Type="http://schemas.openxmlformats.org/officeDocument/2006/relationships/image" Target="../media/image108.png"/><Relationship Id="rId33" Type="http://schemas.openxmlformats.org/officeDocument/2006/relationships/image" Target="../media/image116.png"/><Relationship Id="rId38" Type="http://schemas.openxmlformats.org/officeDocument/2006/relationships/customXml" Target="../ink/ink116.xml"/><Relationship Id="rId59" Type="http://schemas.openxmlformats.org/officeDocument/2006/relationships/image" Target="../media/image129.png"/><Relationship Id="rId103" Type="http://schemas.openxmlformats.org/officeDocument/2006/relationships/image" Target="../media/image151.png"/><Relationship Id="rId108" Type="http://schemas.openxmlformats.org/officeDocument/2006/relationships/customXml" Target="../ink/ink151.xml"/><Relationship Id="rId124" Type="http://schemas.openxmlformats.org/officeDocument/2006/relationships/customXml" Target="../ink/ink159.xml"/><Relationship Id="rId129" Type="http://schemas.openxmlformats.org/officeDocument/2006/relationships/image" Target="../media/image164.png"/><Relationship Id="rId54" Type="http://schemas.openxmlformats.org/officeDocument/2006/relationships/customXml" Target="../ink/ink124.xml"/><Relationship Id="rId70" Type="http://schemas.openxmlformats.org/officeDocument/2006/relationships/customXml" Target="../ink/ink132.xml"/><Relationship Id="rId75" Type="http://schemas.openxmlformats.org/officeDocument/2006/relationships/image" Target="../media/image137.png"/><Relationship Id="rId91" Type="http://schemas.openxmlformats.org/officeDocument/2006/relationships/image" Target="../media/image145.png"/><Relationship Id="rId96" Type="http://schemas.openxmlformats.org/officeDocument/2006/relationships/customXml" Target="../ink/ink145.xml"/><Relationship Id="rId140" Type="http://schemas.openxmlformats.org/officeDocument/2006/relationships/customXml" Target="../ink/ink167.xml"/><Relationship Id="rId145" Type="http://schemas.openxmlformats.org/officeDocument/2006/relationships/image" Target="../media/image172.png"/><Relationship Id="rId161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0.xml"/><Relationship Id="rId23" Type="http://schemas.openxmlformats.org/officeDocument/2006/relationships/image" Target="../media/image111.png"/><Relationship Id="rId28" Type="http://schemas.openxmlformats.org/officeDocument/2006/relationships/customXml" Target="../ink/ink111.xml"/><Relationship Id="rId49" Type="http://schemas.openxmlformats.org/officeDocument/2006/relationships/image" Target="../media/image124.png"/><Relationship Id="rId114" Type="http://schemas.openxmlformats.org/officeDocument/2006/relationships/customXml" Target="../ink/ink154.xml"/><Relationship Id="rId119" Type="http://schemas.openxmlformats.org/officeDocument/2006/relationships/image" Target="../media/image159.png"/><Relationship Id="rId44" Type="http://schemas.openxmlformats.org/officeDocument/2006/relationships/customXml" Target="../ink/ink119.xml"/><Relationship Id="rId60" Type="http://schemas.openxmlformats.org/officeDocument/2006/relationships/customXml" Target="../ink/ink127.xml"/><Relationship Id="rId65" Type="http://schemas.openxmlformats.org/officeDocument/2006/relationships/image" Target="../media/image132.png"/><Relationship Id="rId81" Type="http://schemas.openxmlformats.org/officeDocument/2006/relationships/image" Target="../media/image140.png"/><Relationship Id="rId86" Type="http://schemas.openxmlformats.org/officeDocument/2006/relationships/customXml" Target="../ink/ink140.xml"/><Relationship Id="rId130" Type="http://schemas.openxmlformats.org/officeDocument/2006/relationships/customXml" Target="../ink/ink162.xml"/><Relationship Id="rId135" Type="http://schemas.openxmlformats.org/officeDocument/2006/relationships/image" Target="../media/image167.png"/><Relationship Id="rId151" Type="http://schemas.openxmlformats.org/officeDocument/2006/relationships/image" Target="../media/image175.png"/><Relationship Id="rId156" Type="http://schemas.openxmlformats.org/officeDocument/2006/relationships/customXml" Target="../ink/ink175.xml"/><Relationship Id="rId13" Type="http://schemas.openxmlformats.org/officeDocument/2006/relationships/image" Target="../media/image106.png"/><Relationship Id="rId18" Type="http://schemas.openxmlformats.org/officeDocument/2006/relationships/customXml" Target="../ink/ink106.xml"/><Relationship Id="rId39" Type="http://schemas.openxmlformats.org/officeDocument/2006/relationships/image" Target="../media/image119.png"/><Relationship Id="rId109" Type="http://schemas.openxmlformats.org/officeDocument/2006/relationships/image" Target="../media/image154.png"/><Relationship Id="rId34" Type="http://schemas.openxmlformats.org/officeDocument/2006/relationships/customXml" Target="../ink/ink114.xml"/><Relationship Id="rId50" Type="http://schemas.openxmlformats.org/officeDocument/2006/relationships/customXml" Target="../ink/ink122.xml"/><Relationship Id="rId55" Type="http://schemas.openxmlformats.org/officeDocument/2006/relationships/image" Target="../media/image127.png"/><Relationship Id="rId76" Type="http://schemas.openxmlformats.org/officeDocument/2006/relationships/customXml" Target="../ink/ink135.xml"/><Relationship Id="rId97" Type="http://schemas.openxmlformats.org/officeDocument/2006/relationships/image" Target="../media/image148.png"/><Relationship Id="rId104" Type="http://schemas.openxmlformats.org/officeDocument/2006/relationships/customXml" Target="../ink/ink149.xml"/><Relationship Id="rId120" Type="http://schemas.openxmlformats.org/officeDocument/2006/relationships/customXml" Target="../ink/ink157.xml"/><Relationship Id="rId125" Type="http://schemas.openxmlformats.org/officeDocument/2006/relationships/image" Target="../media/image162.png"/><Relationship Id="rId141" Type="http://schemas.openxmlformats.org/officeDocument/2006/relationships/image" Target="../media/image170.png"/><Relationship Id="rId146" Type="http://schemas.openxmlformats.org/officeDocument/2006/relationships/customXml" Target="../ink/ink170.xml"/><Relationship Id="rId7" Type="http://schemas.openxmlformats.org/officeDocument/2006/relationships/image" Target="../media/image103.png"/><Relationship Id="rId71" Type="http://schemas.openxmlformats.org/officeDocument/2006/relationships/image" Target="../media/image135.png"/><Relationship Id="rId92" Type="http://schemas.openxmlformats.org/officeDocument/2006/relationships/customXml" Target="../ink/ink143.xml"/><Relationship Id="rId162" Type="http://schemas.openxmlformats.org/officeDocument/2006/relationships/customXml" Target="../ink/ink178.xml"/><Relationship Id="rId2" Type="http://schemas.openxmlformats.org/officeDocument/2006/relationships/image" Target="../media/image3.png"/><Relationship Id="rId29" Type="http://schemas.openxmlformats.org/officeDocument/2006/relationships/image" Target="../media/image114.png"/><Relationship Id="rId24" Type="http://schemas.openxmlformats.org/officeDocument/2006/relationships/customXml" Target="../ink/ink109.xml"/><Relationship Id="rId40" Type="http://schemas.openxmlformats.org/officeDocument/2006/relationships/customXml" Target="../ink/ink117.xml"/><Relationship Id="rId45" Type="http://schemas.openxmlformats.org/officeDocument/2006/relationships/image" Target="../media/image122.png"/><Relationship Id="rId66" Type="http://schemas.openxmlformats.org/officeDocument/2006/relationships/customXml" Target="../ink/ink130.xml"/><Relationship Id="rId87" Type="http://schemas.openxmlformats.org/officeDocument/2006/relationships/image" Target="../media/image143.png"/><Relationship Id="rId110" Type="http://schemas.openxmlformats.org/officeDocument/2006/relationships/customXml" Target="../ink/ink152.xml"/><Relationship Id="rId115" Type="http://schemas.openxmlformats.org/officeDocument/2006/relationships/image" Target="../media/image157.png"/><Relationship Id="rId131" Type="http://schemas.openxmlformats.org/officeDocument/2006/relationships/image" Target="../media/image165.png"/><Relationship Id="rId136" Type="http://schemas.openxmlformats.org/officeDocument/2006/relationships/customXml" Target="../ink/ink165.xml"/><Relationship Id="rId157" Type="http://schemas.openxmlformats.org/officeDocument/2006/relationships/image" Target="../media/image178.png"/><Relationship Id="rId61" Type="http://schemas.openxmlformats.org/officeDocument/2006/relationships/image" Target="../media/image130.png"/><Relationship Id="rId82" Type="http://schemas.openxmlformats.org/officeDocument/2006/relationships/customXml" Target="../ink/ink138.xml"/><Relationship Id="rId152" Type="http://schemas.openxmlformats.org/officeDocument/2006/relationships/customXml" Target="../ink/ink173.xml"/><Relationship Id="rId19" Type="http://schemas.openxmlformats.org/officeDocument/2006/relationships/image" Target="../media/image109.png"/><Relationship Id="rId14" Type="http://schemas.openxmlformats.org/officeDocument/2006/relationships/customXml" Target="../ink/ink104.xml"/><Relationship Id="rId30" Type="http://schemas.openxmlformats.org/officeDocument/2006/relationships/customXml" Target="../ink/ink112.xml"/><Relationship Id="rId35" Type="http://schemas.openxmlformats.org/officeDocument/2006/relationships/image" Target="../media/image117.png"/><Relationship Id="rId56" Type="http://schemas.openxmlformats.org/officeDocument/2006/relationships/customXml" Target="../ink/ink125.xml"/><Relationship Id="rId77" Type="http://schemas.openxmlformats.org/officeDocument/2006/relationships/image" Target="../media/image138.png"/><Relationship Id="rId100" Type="http://schemas.openxmlformats.org/officeDocument/2006/relationships/customXml" Target="../ink/ink147.xml"/><Relationship Id="rId105" Type="http://schemas.openxmlformats.org/officeDocument/2006/relationships/image" Target="../media/image152.png"/><Relationship Id="rId126" Type="http://schemas.openxmlformats.org/officeDocument/2006/relationships/customXml" Target="../ink/ink160.xml"/><Relationship Id="rId147" Type="http://schemas.openxmlformats.org/officeDocument/2006/relationships/image" Target="../media/image173.png"/><Relationship Id="rId8" Type="http://schemas.openxmlformats.org/officeDocument/2006/relationships/customXml" Target="../ink/ink101.xml"/><Relationship Id="rId51" Type="http://schemas.openxmlformats.org/officeDocument/2006/relationships/image" Target="../media/image125.png"/><Relationship Id="rId72" Type="http://schemas.openxmlformats.org/officeDocument/2006/relationships/customXml" Target="../ink/ink133.xml"/><Relationship Id="rId93" Type="http://schemas.openxmlformats.org/officeDocument/2006/relationships/image" Target="../media/image146.png"/><Relationship Id="rId98" Type="http://schemas.openxmlformats.org/officeDocument/2006/relationships/customXml" Target="../ink/ink146.xml"/><Relationship Id="rId121" Type="http://schemas.openxmlformats.org/officeDocument/2006/relationships/image" Target="../media/image160.png"/><Relationship Id="rId142" Type="http://schemas.openxmlformats.org/officeDocument/2006/relationships/customXml" Target="../ink/ink168.xml"/><Relationship Id="rId163" Type="http://schemas.openxmlformats.org/officeDocument/2006/relationships/image" Target="../media/image181.png"/><Relationship Id="rId3" Type="http://schemas.openxmlformats.org/officeDocument/2006/relationships/image" Target="../media/image101.png"/><Relationship Id="rId25" Type="http://schemas.openxmlformats.org/officeDocument/2006/relationships/image" Target="../media/image112.png"/><Relationship Id="rId46" Type="http://schemas.openxmlformats.org/officeDocument/2006/relationships/customXml" Target="../ink/ink120.xml"/><Relationship Id="rId67" Type="http://schemas.openxmlformats.org/officeDocument/2006/relationships/image" Target="../media/image133.png"/><Relationship Id="rId116" Type="http://schemas.openxmlformats.org/officeDocument/2006/relationships/customXml" Target="../ink/ink155.xml"/><Relationship Id="rId137" Type="http://schemas.openxmlformats.org/officeDocument/2006/relationships/image" Target="../media/image168.png"/><Relationship Id="rId158" Type="http://schemas.openxmlformats.org/officeDocument/2006/relationships/customXml" Target="../ink/ink176.xml"/><Relationship Id="rId20" Type="http://schemas.openxmlformats.org/officeDocument/2006/relationships/customXml" Target="../ink/ink107.xml"/><Relationship Id="rId41" Type="http://schemas.openxmlformats.org/officeDocument/2006/relationships/image" Target="../media/image120.png"/><Relationship Id="rId62" Type="http://schemas.openxmlformats.org/officeDocument/2006/relationships/customXml" Target="../ink/ink128.xml"/><Relationship Id="rId83" Type="http://schemas.openxmlformats.org/officeDocument/2006/relationships/image" Target="../media/image141.png"/><Relationship Id="rId88" Type="http://schemas.openxmlformats.org/officeDocument/2006/relationships/customXml" Target="../ink/ink141.xml"/><Relationship Id="rId111" Type="http://schemas.openxmlformats.org/officeDocument/2006/relationships/image" Target="../media/image155.png"/><Relationship Id="rId132" Type="http://schemas.openxmlformats.org/officeDocument/2006/relationships/customXml" Target="../ink/ink163.xml"/><Relationship Id="rId153" Type="http://schemas.openxmlformats.org/officeDocument/2006/relationships/image" Target="../media/image176.png"/><Relationship Id="rId15" Type="http://schemas.openxmlformats.org/officeDocument/2006/relationships/image" Target="../media/image107.png"/><Relationship Id="rId36" Type="http://schemas.openxmlformats.org/officeDocument/2006/relationships/customXml" Target="../ink/ink115.xml"/><Relationship Id="rId57" Type="http://schemas.openxmlformats.org/officeDocument/2006/relationships/image" Target="../media/image128.png"/><Relationship Id="rId106" Type="http://schemas.openxmlformats.org/officeDocument/2006/relationships/customXml" Target="../ink/ink150.xml"/><Relationship Id="rId127" Type="http://schemas.openxmlformats.org/officeDocument/2006/relationships/image" Target="../media/image163.png"/><Relationship Id="rId10" Type="http://schemas.openxmlformats.org/officeDocument/2006/relationships/customXml" Target="../ink/ink102.xml"/><Relationship Id="rId31" Type="http://schemas.openxmlformats.org/officeDocument/2006/relationships/image" Target="../media/image115.png"/><Relationship Id="rId52" Type="http://schemas.openxmlformats.org/officeDocument/2006/relationships/customXml" Target="../ink/ink123.xml"/><Relationship Id="rId73" Type="http://schemas.openxmlformats.org/officeDocument/2006/relationships/image" Target="../media/image136.png"/><Relationship Id="rId78" Type="http://schemas.openxmlformats.org/officeDocument/2006/relationships/customXml" Target="../ink/ink136.xml"/><Relationship Id="rId94" Type="http://schemas.openxmlformats.org/officeDocument/2006/relationships/customXml" Target="../ink/ink144.xml"/><Relationship Id="rId99" Type="http://schemas.openxmlformats.org/officeDocument/2006/relationships/image" Target="../media/image149.png"/><Relationship Id="rId101" Type="http://schemas.openxmlformats.org/officeDocument/2006/relationships/image" Target="../media/image150.png"/><Relationship Id="rId122" Type="http://schemas.openxmlformats.org/officeDocument/2006/relationships/customXml" Target="../ink/ink158.xml"/><Relationship Id="rId143" Type="http://schemas.openxmlformats.org/officeDocument/2006/relationships/image" Target="../media/image171.png"/><Relationship Id="rId148" Type="http://schemas.openxmlformats.org/officeDocument/2006/relationships/customXml" Target="../ink/ink171.xml"/><Relationship Id="rId164" Type="http://schemas.openxmlformats.org/officeDocument/2006/relationships/customXml" Target="../ink/ink179.xml"/><Relationship Id="rId4" Type="http://schemas.openxmlformats.org/officeDocument/2006/relationships/customXml" Target="../ink/ink99.xml"/><Relationship Id="rId9" Type="http://schemas.openxmlformats.org/officeDocument/2006/relationships/image" Target="../media/image104.png"/><Relationship Id="rId26" Type="http://schemas.openxmlformats.org/officeDocument/2006/relationships/customXml" Target="../ink/ink110.xml"/><Relationship Id="rId47" Type="http://schemas.openxmlformats.org/officeDocument/2006/relationships/image" Target="../media/image123.png"/><Relationship Id="rId68" Type="http://schemas.openxmlformats.org/officeDocument/2006/relationships/customXml" Target="../ink/ink131.xml"/><Relationship Id="rId89" Type="http://schemas.openxmlformats.org/officeDocument/2006/relationships/image" Target="../media/image144.png"/><Relationship Id="rId112" Type="http://schemas.openxmlformats.org/officeDocument/2006/relationships/customXml" Target="../ink/ink153.xml"/><Relationship Id="rId133" Type="http://schemas.openxmlformats.org/officeDocument/2006/relationships/image" Target="../media/image166.png"/><Relationship Id="rId154" Type="http://schemas.openxmlformats.org/officeDocument/2006/relationships/customXml" Target="../ink/ink174.xml"/><Relationship Id="rId16" Type="http://schemas.openxmlformats.org/officeDocument/2006/relationships/customXml" Target="../ink/ink105.xml"/><Relationship Id="rId37" Type="http://schemas.openxmlformats.org/officeDocument/2006/relationships/image" Target="../media/image118.png"/><Relationship Id="rId58" Type="http://schemas.openxmlformats.org/officeDocument/2006/relationships/customXml" Target="../ink/ink126.xml"/><Relationship Id="rId79" Type="http://schemas.openxmlformats.org/officeDocument/2006/relationships/image" Target="../media/image139.png"/><Relationship Id="rId102" Type="http://schemas.openxmlformats.org/officeDocument/2006/relationships/customXml" Target="../ink/ink148.xml"/><Relationship Id="rId123" Type="http://schemas.openxmlformats.org/officeDocument/2006/relationships/image" Target="../media/image161.png"/><Relationship Id="rId144" Type="http://schemas.openxmlformats.org/officeDocument/2006/relationships/customXml" Target="../ink/ink169.xml"/><Relationship Id="rId90" Type="http://schemas.openxmlformats.org/officeDocument/2006/relationships/customXml" Target="../ink/ink142.xml"/><Relationship Id="rId165" Type="http://schemas.openxmlformats.org/officeDocument/2006/relationships/image" Target="../media/image182.png"/><Relationship Id="rId27" Type="http://schemas.openxmlformats.org/officeDocument/2006/relationships/image" Target="../media/image113.png"/><Relationship Id="rId48" Type="http://schemas.openxmlformats.org/officeDocument/2006/relationships/customXml" Target="../ink/ink121.xml"/><Relationship Id="rId69" Type="http://schemas.openxmlformats.org/officeDocument/2006/relationships/image" Target="../media/image134.png"/><Relationship Id="rId113" Type="http://schemas.openxmlformats.org/officeDocument/2006/relationships/image" Target="../media/image156.png"/><Relationship Id="rId134" Type="http://schemas.openxmlformats.org/officeDocument/2006/relationships/customXml" Target="../ink/ink164.xml"/><Relationship Id="rId80" Type="http://schemas.openxmlformats.org/officeDocument/2006/relationships/customXml" Target="../ink/ink137.xml"/><Relationship Id="rId155" Type="http://schemas.openxmlformats.org/officeDocument/2006/relationships/image" Target="../media/image177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1.xml"/><Relationship Id="rId117" Type="http://schemas.openxmlformats.org/officeDocument/2006/relationships/image" Target="../media/image240.png"/><Relationship Id="rId21" Type="http://schemas.openxmlformats.org/officeDocument/2006/relationships/image" Target="../media/image192.png"/><Relationship Id="rId42" Type="http://schemas.openxmlformats.org/officeDocument/2006/relationships/customXml" Target="../ink/ink199.xml"/><Relationship Id="rId47" Type="http://schemas.openxmlformats.org/officeDocument/2006/relationships/image" Target="../media/image205.png"/><Relationship Id="rId63" Type="http://schemas.openxmlformats.org/officeDocument/2006/relationships/image" Target="../media/image213.png"/><Relationship Id="rId68" Type="http://schemas.openxmlformats.org/officeDocument/2006/relationships/customXml" Target="../ink/ink212.xml"/><Relationship Id="rId84" Type="http://schemas.openxmlformats.org/officeDocument/2006/relationships/customXml" Target="../ink/ink220.xml"/><Relationship Id="rId89" Type="http://schemas.openxmlformats.org/officeDocument/2006/relationships/image" Target="../media/image226.png"/><Relationship Id="rId112" Type="http://schemas.openxmlformats.org/officeDocument/2006/relationships/customXml" Target="../ink/ink234.xml"/><Relationship Id="rId16" Type="http://schemas.openxmlformats.org/officeDocument/2006/relationships/customXml" Target="../ink/ink186.xml"/><Relationship Id="rId107" Type="http://schemas.openxmlformats.org/officeDocument/2006/relationships/image" Target="../media/image235.png"/><Relationship Id="rId11" Type="http://schemas.openxmlformats.org/officeDocument/2006/relationships/image" Target="../media/image187.png"/><Relationship Id="rId32" Type="http://schemas.openxmlformats.org/officeDocument/2006/relationships/customXml" Target="../ink/ink194.xml"/><Relationship Id="rId37" Type="http://schemas.openxmlformats.org/officeDocument/2006/relationships/image" Target="../media/image200.png"/><Relationship Id="rId53" Type="http://schemas.openxmlformats.org/officeDocument/2006/relationships/image" Target="../media/image208.png"/><Relationship Id="rId58" Type="http://schemas.openxmlformats.org/officeDocument/2006/relationships/customXml" Target="../ink/ink207.xml"/><Relationship Id="rId74" Type="http://schemas.openxmlformats.org/officeDocument/2006/relationships/customXml" Target="../ink/ink215.xml"/><Relationship Id="rId79" Type="http://schemas.openxmlformats.org/officeDocument/2006/relationships/image" Target="../media/image221.png"/><Relationship Id="rId102" Type="http://schemas.openxmlformats.org/officeDocument/2006/relationships/customXml" Target="../ink/ink229.xml"/><Relationship Id="rId123" Type="http://schemas.openxmlformats.org/officeDocument/2006/relationships/image" Target="../media/image243.png"/><Relationship Id="rId5" Type="http://schemas.openxmlformats.org/officeDocument/2006/relationships/image" Target="../media/image184.png"/><Relationship Id="rId90" Type="http://schemas.openxmlformats.org/officeDocument/2006/relationships/customXml" Target="../ink/ink223.xml"/><Relationship Id="rId95" Type="http://schemas.openxmlformats.org/officeDocument/2006/relationships/image" Target="../media/image229.png"/><Relationship Id="rId22" Type="http://schemas.openxmlformats.org/officeDocument/2006/relationships/customXml" Target="../ink/ink189.xml"/><Relationship Id="rId27" Type="http://schemas.openxmlformats.org/officeDocument/2006/relationships/image" Target="../media/image195.png"/><Relationship Id="rId43" Type="http://schemas.openxmlformats.org/officeDocument/2006/relationships/image" Target="../media/image203.png"/><Relationship Id="rId48" Type="http://schemas.openxmlformats.org/officeDocument/2006/relationships/customXml" Target="../ink/ink202.xml"/><Relationship Id="rId64" Type="http://schemas.openxmlformats.org/officeDocument/2006/relationships/customXml" Target="../ink/ink210.xml"/><Relationship Id="rId69" Type="http://schemas.openxmlformats.org/officeDocument/2006/relationships/image" Target="../media/image216.png"/><Relationship Id="rId113" Type="http://schemas.openxmlformats.org/officeDocument/2006/relationships/image" Target="../media/image238.png"/><Relationship Id="rId118" Type="http://schemas.openxmlformats.org/officeDocument/2006/relationships/customXml" Target="../ink/ink237.xml"/><Relationship Id="rId80" Type="http://schemas.openxmlformats.org/officeDocument/2006/relationships/customXml" Target="../ink/ink218.xml"/><Relationship Id="rId85" Type="http://schemas.openxmlformats.org/officeDocument/2006/relationships/image" Target="../media/image224.png"/><Relationship Id="rId12" Type="http://schemas.openxmlformats.org/officeDocument/2006/relationships/customXml" Target="../ink/ink184.xml"/><Relationship Id="rId17" Type="http://schemas.openxmlformats.org/officeDocument/2006/relationships/image" Target="../media/image190.png"/><Relationship Id="rId33" Type="http://schemas.openxmlformats.org/officeDocument/2006/relationships/image" Target="../media/image198.png"/><Relationship Id="rId38" Type="http://schemas.openxmlformats.org/officeDocument/2006/relationships/customXml" Target="../ink/ink197.xml"/><Relationship Id="rId59" Type="http://schemas.openxmlformats.org/officeDocument/2006/relationships/image" Target="../media/image211.png"/><Relationship Id="rId103" Type="http://schemas.openxmlformats.org/officeDocument/2006/relationships/image" Target="../media/image233.png"/><Relationship Id="rId108" Type="http://schemas.openxmlformats.org/officeDocument/2006/relationships/customXml" Target="../ink/ink232.xml"/><Relationship Id="rId124" Type="http://schemas.openxmlformats.org/officeDocument/2006/relationships/customXml" Target="../ink/ink240.xml"/><Relationship Id="rId54" Type="http://schemas.openxmlformats.org/officeDocument/2006/relationships/customXml" Target="../ink/ink205.xml"/><Relationship Id="rId70" Type="http://schemas.openxmlformats.org/officeDocument/2006/relationships/customXml" Target="../ink/ink213.xml"/><Relationship Id="rId75" Type="http://schemas.openxmlformats.org/officeDocument/2006/relationships/image" Target="../media/image219.png"/><Relationship Id="rId91" Type="http://schemas.openxmlformats.org/officeDocument/2006/relationships/image" Target="../media/image227.png"/><Relationship Id="rId96" Type="http://schemas.openxmlformats.org/officeDocument/2006/relationships/customXml" Target="../ink/ink2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1.xml"/><Relationship Id="rId23" Type="http://schemas.openxmlformats.org/officeDocument/2006/relationships/image" Target="../media/image193.png"/><Relationship Id="rId28" Type="http://schemas.openxmlformats.org/officeDocument/2006/relationships/customXml" Target="../ink/ink192.xml"/><Relationship Id="rId49" Type="http://schemas.openxmlformats.org/officeDocument/2006/relationships/image" Target="../media/image206.png"/><Relationship Id="rId114" Type="http://schemas.openxmlformats.org/officeDocument/2006/relationships/customXml" Target="../ink/ink235.xml"/><Relationship Id="rId119" Type="http://schemas.openxmlformats.org/officeDocument/2006/relationships/image" Target="../media/image241.png"/><Relationship Id="rId44" Type="http://schemas.openxmlformats.org/officeDocument/2006/relationships/customXml" Target="../ink/ink200.xml"/><Relationship Id="rId60" Type="http://schemas.openxmlformats.org/officeDocument/2006/relationships/customXml" Target="../ink/ink208.xml"/><Relationship Id="rId65" Type="http://schemas.openxmlformats.org/officeDocument/2006/relationships/image" Target="../media/image214.png"/><Relationship Id="rId81" Type="http://schemas.openxmlformats.org/officeDocument/2006/relationships/image" Target="../media/image222.png"/><Relationship Id="rId86" Type="http://schemas.openxmlformats.org/officeDocument/2006/relationships/customXml" Target="../ink/ink221.xml"/><Relationship Id="rId13" Type="http://schemas.openxmlformats.org/officeDocument/2006/relationships/image" Target="../media/image188.png"/><Relationship Id="rId18" Type="http://schemas.openxmlformats.org/officeDocument/2006/relationships/customXml" Target="../ink/ink187.xml"/><Relationship Id="rId39" Type="http://schemas.openxmlformats.org/officeDocument/2006/relationships/image" Target="../media/image201.png"/><Relationship Id="rId109" Type="http://schemas.openxmlformats.org/officeDocument/2006/relationships/image" Target="../media/image236.png"/><Relationship Id="rId34" Type="http://schemas.openxmlformats.org/officeDocument/2006/relationships/customXml" Target="../ink/ink195.xml"/><Relationship Id="rId50" Type="http://schemas.openxmlformats.org/officeDocument/2006/relationships/customXml" Target="../ink/ink203.xml"/><Relationship Id="rId55" Type="http://schemas.openxmlformats.org/officeDocument/2006/relationships/image" Target="../media/image209.png"/><Relationship Id="rId76" Type="http://schemas.openxmlformats.org/officeDocument/2006/relationships/customXml" Target="../ink/ink216.xml"/><Relationship Id="rId97" Type="http://schemas.openxmlformats.org/officeDocument/2006/relationships/image" Target="../media/image230.png"/><Relationship Id="rId104" Type="http://schemas.openxmlformats.org/officeDocument/2006/relationships/customXml" Target="../ink/ink230.xml"/><Relationship Id="rId120" Type="http://schemas.openxmlformats.org/officeDocument/2006/relationships/customXml" Target="../ink/ink238.xml"/><Relationship Id="rId125" Type="http://schemas.openxmlformats.org/officeDocument/2006/relationships/image" Target="../media/image244.png"/><Relationship Id="rId7" Type="http://schemas.openxmlformats.org/officeDocument/2006/relationships/image" Target="../media/image185.png"/><Relationship Id="rId71" Type="http://schemas.openxmlformats.org/officeDocument/2006/relationships/image" Target="../media/image217.png"/><Relationship Id="rId92" Type="http://schemas.openxmlformats.org/officeDocument/2006/relationships/customXml" Target="../ink/ink224.xml"/><Relationship Id="rId2" Type="http://schemas.openxmlformats.org/officeDocument/2006/relationships/image" Target="../media/image3.png"/><Relationship Id="rId29" Type="http://schemas.openxmlformats.org/officeDocument/2006/relationships/image" Target="../media/image196.png"/><Relationship Id="rId24" Type="http://schemas.openxmlformats.org/officeDocument/2006/relationships/customXml" Target="../ink/ink190.xml"/><Relationship Id="rId40" Type="http://schemas.openxmlformats.org/officeDocument/2006/relationships/customXml" Target="../ink/ink198.xml"/><Relationship Id="rId45" Type="http://schemas.openxmlformats.org/officeDocument/2006/relationships/image" Target="../media/image204.png"/><Relationship Id="rId66" Type="http://schemas.openxmlformats.org/officeDocument/2006/relationships/customXml" Target="../ink/ink211.xml"/><Relationship Id="rId87" Type="http://schemas.openxmlformats.org/officeDocument/2006/relationships/image" Target="../media/image225.png"/><Relationship Id="rId110" Type="http://schemas.openxmlformats.org/officeDocument/2006/relationships/customXml" Target="../ink/ink233.xml"/><Relationship Id="rId115" Type="http://schemas.openxmlformats.org/officeDocument/2006/relationships/image" Target="../media/image239.png"/><Relationship Id="rId61" Type="http://schemas.openxmlformats.org/officeDocument/2006/relationships/image" Target="../media/image212.png"/><Relationship Id="rId82" Type="http://schemas.openxmlformats.org/officeDocument/2006/relationships/customXml" Target="../ink/ink219.xml"/><Relationship Id="rId19" Type="http://schemas.openxmlformats.org/officeDocument/2006/relationships/image" Target="../media/image191.png"/><Relationship Id="rId14" Type="http://schemas.openxmlformats.org/officeDocument/2006/relationships/customXml" Target="../ink/ink185.xml"/><Relationship Id="rId30" Type="http://schemas.openxmlformats.org/officeDocument/2006/relationships/customXml" Target="../ink/ink193.xml"/><Relationship Id="rId35" Type="http://schemas.openxmlformats.org/officeDocument/2006/relationships/image" Target="../media/image199.png"/><Relationship Id="rId56" Type="http://schemas.openxmlformats.org/officeDocument/2006/relationships/customXml" Target="../ink/ink206.xml"/><Relationship Id="rId77" Type="http://schemas.openxmlformats.org/officeDocument/2006/relationships/image" Target="../media/image220.png"/><Relationship Id="rId100" Type="http://schemas.openxmlformats.org/officeDocument/2006/relationships/customXml" Target="../ink/ink228.xml"/><Relationship Id="rId105" Type="http://schemas.openxmlformats.org/officeDocument/2006/relationships/image" Target="../media/image234.png"/><Relationship Id="rId126" Type="http://schemas.openxmlformats.org/officeDocument/2006/relationships/customXml" Target="../ink/ink241.xml"/><Relationship Id="rId8" Type="http://schemas.openxmlformats.org/officeDocument/2006/relationships/customXml" Target="../ink/ink182.xml"/><Relationship Id="rId51" Type="http://schemas.openxmlformats.org/officeDocument/2006/relationships/image" Target="../media/image207.png"/><Relationship Id="rId72" Type="http://schemas.openxmlformats.org/officeDocument/2006/relationships/customXml" Target="../ink/ink214.xml"/><Relationship Id="rId93" Type="http://schemas.openxmlformats.org/officeDocument/2006/relationships/image" Target="../media/image228.png"/><Relationship Id="rId98" Type="http://schemas.openxmlformats.org/officeDocument/2006/relationships/customXml" Target="../ink/ink227.xml"/><Relationship Id="rId121" Type="http://schemas.openxmlformats.org/officeDocument/2006/relationships/image" Target="../media/image242.png"/><Relationship Id="rId3" Type="http://schemas.openxmlformats.org/officeDocument/2006/relationships/image" Target="../media/image183.png"/><Relationship Id="rId25" Type="http://schemas.openxmlformats.org/officeDocument/2006/relationships/image" Target="../media/image194.png"/><Relationship Id="rId46" Type="http://schemas.openxmlformats.org/officeDocument/2006/relationships/customXml" Target="../ink/ink201.xml"/><Relationship Id="rId67" Type="http://schemas.openxmlformats.org/officeDocument/2006/relationships/image" Target="../media/image215.png"/><Relationship Id="rId116" Type="http://schemas.openxmlformats.org/officeDocument/2006/relationships/customXml" Target="../ink/ink236.xml"/><Relationship Id="rId20" Type="http://schemas.openxmlformats.org/officeDocument/2006/relationships/customXml" Target="../ink/ink188.xml"/><Relationship Id="rId41" Type="http://schemas.openxmlformats.org/officeDocument/2006/relationships/image" Target="../media/image202.png"/><Relationship Id="rId62" Type="http://schemas.openxmlformats.org/officeDocument/2006/relationships/customXml" Target="../ink/ink209.xml"/><Relationship Id="rId83" Type="http://schemas.openxmlformats.org/officeDocument/2006/relationships/image" Target="../media/image223.png"/><Relationship Id="rId88" Type="http://schemas.openxmlformats.org/officeDocument/2006/relationships/customXml" Target="../ink/ink222.xml"/><Relationship Id="rId111" Type="http://schemas.openxmlformats.org/officeDocument/2006/relationships/image" Target="../media/image237.png"/><Relationship Id="rId15" Type="http://schemas.openxmlformats.org/officeDocument/2006/relationships/image" Target="../media/image189.png"/><Relationship Id="rId36" Type="http://schemas.openxmlformats.org/officeDocument/2006/relationships/customXml" Target="../ink/ink196.xml"/><Relationship Id="rId57" Type="http://schemas.openxmlformats.org/officeDocument/2006/relationships/image" Target="../media/image210.png"/><Relationship Id="rId106" Type="http://schemas.openxmlformats.org/officeDocument/2006/relationships/customXml" Target="../ink/ink231.xml"/><Relationship Id="rId127" Type="http://schemas.openxmlformats.org/officeDocument/2006/relationships/image" Target="../media/image245.png"/><Relationship Id="rId10" Type="http://schemas.openxmlformats.org/officeDocument/2006/relationships/customXml" Target="../ink/ink183.xml"/><Relationship Id="rId31" Type="http://schemas.openxmlformats.org/officeDocument/2006/relationships/image" Target="../media/image197.png"/><Relationship Id="rId52" Type="http://schemas.openxmlformats.org/officeDocument/2006/relationships/customXml" Target="../ink/ink204.xml"/><Relationship Id="rId73" Type="http://schemas.openxmlformats.org/officeDocument/2006/relationships/image" Target="../media/image218.png"/><Relationship Id="rId78" Type="http://schemas.openxmlformats.org/officeDocument/2006/relationships/customXml" Target="../ink/ink217.xml"/><Relationship Id="rId94" Type="http://schemas.openxmlformats.org/officeDocument/2006/relationships/customXml" Target="../ink/ink225.xml"/><Relationship Id="rId99" Type="http://schemas.openxmlformats.org/officeDocument/2006/relationships/image" Target="../media/image231.png"/><Relationship Id="rId101" Type="http://schemas.openxmlformats.org/officeDocument/2006/relationships/image" Target="../media/image232.png"/><Relationship Id="rId122" Type="http://schemas.openxmlformats.org/officeDocument/2006/relationships/customXml" Target="../ink/ink239.xml"/><Relationship Id="rId4" Type="http://schemas.openxmlformats.org/officeDocument/2006/relationships/customXml" Target="../ink/ink180.xml"/><Relationship Id="rId9" Type="http://schemas.openxmlformats.org/officeDocument/2006/relationships/image" Target="../media/image186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0.xml"/><Relationship Id="rId299" Type="http://schemas.openxmlformats.org/officeDocument/2006/relationships/customXml" Target="../ink/ink391.xml"/><Relationship Id="rId21" Type="http://schemas.openxmlformats.org/officeDocument/2006/relationships/image" Target="../media/image254.png"/><Relationship Id="rId63" Type="http://schemas.openxmlformats.org/officeDocument/2006/relationships/customXml" Target="../ink/ink273.xml"/><Relationship Id="rId159" Type="http://schemas.openxmlformats.org/officeDocument/2006/relationships/customXml" Target="../ink/ink321.xml"/><Relationship Id="rId324" Type="http://schemas.openxmlformats.org/officeDocument/2006/relationships/image" Target="../media/image405.png"/><Relationship Id="rId366" Type="http://schemas.openxmlformats.org/officeDocument/2006/relationships/image" Target="../media/image426.png"/><Relationship Id="rId170" Type="http://schemas.openxmlformats.org/officeDocument/2006/relationships/image" Target="../media/image328.png"/><Relationship Id="rId226" Type="http://schemas.openxmlformats.org/officeDocument/2006/relationships/image" Target="../media/image356.png"/><Relationship Id="rId268" Type="http://schemas.openxmlformats.org/officeDocument/2006/relationships/image" Target="../media/image377.png"/><Relationship Id="rId32" Type="http://schemas.openxmlformats.org/officeDocument/2006/relationships/customXml" Target="../ink/ink257.xml"/><Relationship Id="rId74" Type="http://schemas.openxmlformats.org/officeDocument/2006/relationships/image" Target="../media/image280.png"/><Relationship Id="rId128" Type="http://schemas.openxmlformats.org/officeDocument/2006/relationships/image" Target="../media/image307.png"/><Relationship Id="rId335" Type="http://schemas.openxmlformats.org/officeDocument/2006/relationships/customXml" Target="../ink/ink409.xml"/><Relationship Id="rId377" Type="http://schemas.openxmlformats.org/officeDocument/2006/relationships/customXml" Target="../ink/ink430.xml"/><Relationship Id="rId5" Type="http://schemas.openxmlformats.org/officeDocument/2006/relationships/customXml" Target="../ink/ink243.xml"/><Relationship Id="rId181" Type="http://schemas.openxmlformats.org/officeDocument/2006/relationships/customXml" Target="../ink/ink332.xml"/><Relationship Id="rId237" Type="http://schemas.openxmlformats.org/officeDocument/2006/relationships/customXml" Target="../ink/ink360.xml"/><Relationship Id="rId279" Type="http://schemas.openxmlformats.org/officeDocument/2006/relationships/customXml" Target="../ink/ink381.xml"/><Relationship Id="rId43" Type="http://schemas.openxmlformats.org/officeDocument/2006/relationships/customXml" Target="../ink/ink263.xml"/><Relationship Id="rId139" Type="http://schemas.openxmlformats.org/officeDocument/2006/relationships/customXml" Target="../ink/ink311.xml"/><Relationship Id="rId290" Type="http://schemas.openxmlformats.org/officeDocument/2006/relationships/image" Target="../media/image388.png"/><Relationship Id="rId304" Type="http://schemas.openxmlformats.org/officeDocument/2006/relationships/image" Target="../media/image395.png"/><Relationship Id="rId346" Type="http://schemas.openxmlformats.org/officeDocument/2006/relationships/image" Target="../media/image416.png"/><Relationship Id="rId85" Type="http://schemas.openxmlformats.org/officeDocument/2006/relationships/customXml" Target="../ink/ink284.xml"/><Relationship Id="rId150" Type="http://schemas.openxmlformats.org/officeDocument/2006/relationships/image" Target="../media/image318.png"/><Relationship Id="rId192" Type="http://schemas.openxmlformats.org/officeDocument/2006/relationships/image" Target="../media/image339.png"/><Relationship Id="rId206" Type="http://schemas.openxmlformats.org/officeDocument/2006/relationships/image" Target="../media/image346.png"/><Relationship Id="rId248" Type="http://schemas.openxmlformats.org/officeDocument/2006/relationships/image" Target="../media/image367.png"/><Relationship Id="rId12" Type="http://schemas.openxmlformats.org/officeDocument/2006/relationships/image" Target="../media/image250.png"/><Relationship Id="rId108" Type="http://schemas.openxmlformats.org/officeDocument/2006/relationships/image" Target="../media/image297.png"/><Relationship Id="rId315" Type="http://schemas.openxmlformats.org/officeDocument/2006/relationships/customXml" Target="../ink/ink399.xml"/><Relationship Id="rId357" Type="http://schemas.openxmlformats.org/officeDocument/2006/relationships/customXml" Target="../ink/ink420.xml"/><Relationship Id="rId54" Type="http://schemas.openxmlformats.org/officeDocument/2006/relationships/image" Target="../media/image270.png"/><Relationship Id="rId96" Type="http://schemas.openxmlformats.org/officeDocument/2006/relationships/image" Target="../media/image291.png"/><Relationship Id="rId161" Type="http://schemas.openxmlformats.org/officeDocument/2006/relationships/customXml" Target="../ink/ink322.xml"/><Relationship Id="rId217" Type="http://schemas.openxmlformats.org/officeDocument/2006/relationships/customXml" Target="../ink/ink350.xml"/><Relationship Id="rId259" Type="http://schemas.openxmlformats.org/officeDocument/2006/relationships/customXml" Target="../ink/ink371.xml"/><Relationship Id="rId23" Type="http://schemas.openxmlformats.org/officeDocument/2006/relationships/image" Target="../media/image255.png"/><Relationship Id="rId119" Type="http://schemas.openxmlformats.org/officeDocument/2006/relationships/customXml" Target="../ink/ink301.xml"/><Relationship Id="rId270" Type="http://schemas.openxmlformats.org/officeDocument/2006/relationships/image" Target="../media/image378.png"/><Relationship Id="rId326" Type="http://schemas.openxmlformats.org/officeDocument/2006/relationships/image" Target="../media/image406.png"/><Relationship Id="rId65" Type="http://schemas.openxmlformats.org/officeDocument/2006/relationships/customXml" Target="../ink/ink274.xml"/><Relationship Id="rId130" Type="http://schemas.openxmlformats.org/officeDocument/2006/relationships/image" Target="../media/image308.png"/><Relationship Id="rId368" Type="http://schemas.openxmlformats.org/officeDocument/2006/relationships/image" Target="../media/image427.png"/><Relationship Id="rId172" Type="http://schemas.openxmlformats.org/officeDocument/2006/relationships/image" Target="../media/image329.png"/><Relationship Id="rId228" Type="http://schemas.openxmlformats.org/officeDocument/2006/relationships/image" Target="../media/image357.png"/><Relationship Id="rId281" Type="http://schemas.openxmlformats.org/officeDocument/2006/relationships/customXml" Target="../ink/ink382.xml"/><Relationship Id="rId337" Type="http://schemas.openxmlformats.org/officeDocument/2006/relationships/customXml" Target="../ink/ink410.xml"/><Relationship Id="rId34" Type="http://schemas.openxmlformats.org/officeDocument/2006/relationships/customXml" Target="../ink/ink258.xml"/><Relationship Id="rId76" Type="http://schemas.openxmlformats.org/officeDocument/2006/relationships/image" Target="../media/image281.png"/><Relationship Id="rId141" Type="http://schemas.openxmlformats.org/officeDocument/2006/relationships/customXml" Target="../ink/ink312.xml"/><Relationship Id="rId379" Type="http://schemas.openxmlformats.org/officeDocument/2006/relationships/customXml" Target="../ink/ink431.xml"/><Relationship Id="rId7" Type="http://schemas.openxmlformats.org/officeDocument/2006/relationships/customXml" Target="../ink/ink244.xml"/><Relationship Id="rId183" Type="http://schemas.openxmlformats.org/officeDocument/2006/relationships/customXml" Target="../ink/ink333.xml"/><Relationship Id="rId239" Type="http://schemas.openxmlformats.org/officeDocument/2006/relationships/customXml" Target="../ink/ink361.xml"/><Relationship Id="rId250" Type="http://schemas.openxmlformats.org/officeDocument/2006/relationships/image" Target="../media/image368.png"/><Relationship Id="rId292" Type="http://schemas.openxmlformats.org/officeDocument/2006/relationships/image" Target="../media/image389.png"/><Relationship Id="rId306" Type="http://schemas.openxmlformats.org/officeDocument/2006/relationships/image" Target="../media/image396.png"/><Relationship Id="rId45" Type="http://schemas.openxmlformats.org/officeDocument/2006/relationships/customXml" Target="../ink/ink264.xml"/><Relationship Id="rId87" Type="http://schemas.openxmlformats.org/officeDocument/2006/relationships/customXml" Target="../ink/ink285.xml"/><Relationship Id="rId110" Type="http://schemas.openxmlformats.org/officeDocument/2006/relationships/image" Target="../media/image298.png"/><Relationship Id="rId348" Type="http://schemas.openxmlformats.org/officeDocument/2006/relationships/image" Target="../media/image417.png"/><Relationship Id="rId152" Type="http://schemas.openxmlformats.org/officeDocument/2006/relationships/image" Target="../media/image319.png"/><Relationship Id="rId194" Type="http://schemas.openxmlformats.org/officeDocument/2006/relationships/image" Target="../media/image340.png"/><Relationship Id="rId208" Type="http://schemas.openxmlformats.org/officeDocument/2006/relationships/image" Target="../media/image347.png"/><Relationship Id="rId261" Type="http://schemas.openxmlformats.org/officeDocument/2006/relationships/customXml" Target="../ink/ink372.xml"/><Relationship Id="rId14" Type="http://schemas.openxmlformats.org/officeDocument/2006/relationships/customXml" Target="../ink/ink248.xml"/><Relationship Id="rId56" Type="http://schemas.openxmlformats.org/officeDocument/2006/relationships/image" Target="../media/image271.png"/><Relationship Id="rId317" Type="http://schemas.openxmlformats.org/officeDocument/2006/relationships/customXml" Target="../ink/ink400.xml"/><Relationship Id="rId359" Type="http://schemas.openxmlformats.org/officeDocument/2006/relationships/customXml" Target="../ink/ink421.xml"/><Relationship Id="rId98" Type="http://schemas.openxmlformats.org/officeDocument/2006/relationships/image" Target="../media/image292.png"/><Relationship Id="rId121" Type="http://schemas.openxmlformats.org/officeDocument/2006/relationships/customXml" Target="../ink/ink302.xml"/><Relationship Id="rId163" Type="http://schemas.openxmlformats.org/officeDocument/2006/relationships/customXml" Target="../ink/ink323.xml"/><Relationship Id="rId219" Type="http://schemas.openxmlformats.org/officeDocument/2006/relationships/customXml" Target="../ink/ink351.xml"/><Relationship Id="rId370" Type="http://schemas.openxmlformats.org/officeDocument/2006/relationships/image" Target="../media/image428.png"/><Relationship Id="rId230" Type="http://schemas.openxmlformats.org/officeDocument/2006/relationships/image" Target="../media/image358.png"/><Relationship Id="rId25" Type="http://schemas.openxmlformats.org/officeDocument/2006/relationships/image" Target="../media/image256.png"/><Relationship Id="rId67" Type="http://schemas.openxmlformats.org/officeDocument/2006/relationships/customXml" Target="../ink/ink275.xml"/><Relationship Id="rId272" Type="http://schemas.openxmlformats.org/officeDocument/2006/relationships/image" Target="../media/image379.png"/><Relationship Id="rId328" Type="http://schemas.openxmlformats.org/officeDocument/2006/relationships/image" Target="../media/image407.png"/><Relationship Id="rId132" Type="http://schemas.openxmlformats.org/officeDocument/2006/relationships/image" Target="../media/image309.png"/><Relationship Id="rId174" Type="http://schemas.openxmlformats.org/officeDocument/2006/relationships/image" Target="../media/image330.png"/><Relationship Id="rId381" Type="http://schemas.openxmlformats.org/officeDocument/2006/relationships/customXml" Target="../ink/ink432.xml"/><Relationship Id="rId241" Type="http://schemas.openxmlformats.org/officeDocument/2006/relationships/customXml" Target="../ink/ink362.xml"/><Relationship Id="rId36" Type="http://schemas.openxmlformats.org/officeDocument/2006/relationships/customXml" Target="../ink/ink259.xml"/><Relationship Id="rId283" Type="http://schemas.openxmlformats.org/officeDocument/2006/relationships/customXml" Target="../ink/ink383.xml"/><Relationship Id="rId339" Type="http://schemas.openxmlformats.org/officeDocument/2006/relationships/customXml" Target="../ink/ink411.xml"/><Relationship Id="rId78" Type="http://schemas.openxmlformats.org/officeDocument/2006/relationships/image" Target="../media/image282.png"/><Relationship Id="rId101" Type="http://schemas.openxmlformats.org/officeDocument/2006/relationships/customXml" Target="../ink/ink292.xml"/><Relationship Id="rId143" Type="http://schemas.openxmlformats.org/officeDocument/2006/relationships/customXml" Target="../ink/ink313.xml"/><Relationship Id="rId185" Type="http://schemas.openxmlformats.org/officeDocument/2006/relationships/customXml" Target="../ink/ink334.xml"/><Relationship Id="rId350" Type="http://schemas.openxmlformats.org/officeDocument/2006/relationships/image" Target="../media/image418.png"/><Relationship Id="rId9" Type="http://schemas.openxmlformats.org/officeDocument/2006/relationships/customXml" Target="../ink/ink245.xml"/><Relationship Id="rId210" Type="http://schemas.openxmlformats.org/officeDocument/2006/relationships/image" Target="../media/image348.png"/><Relationship Id="rId26" Type="http://schemas.openxmlformats.org/officeDocument/2006/relationships/customXml" Target="../ink/ink254.xml"/><Relationship Id="rId231" Type="http://schemas.openxmlformats.org/officeDocument/2006/relationships/customXml" Target="../ink/ink357.xml"/><Relationship Id="rId252" Type="http://schemas.openxmlformats.org/officeDocument/2006/relationships/image" Target="../media/image369.png"/><Relationship Id="rId273" Type="http://schemas.openxmlformats.org/officeDocument/2006/relationships/customXml" Target="../ink/ink378.xml"/><Relationship Id="rId294" Type="http://schemas.openxmlformats.org/officeDocument/2006/relationships/image" Target="../media/image390.png"/><Relationship Id="rId308" Type="http://schemas.openxmlformats.org/officeDocument/2006/relationships/image" Target="../media/image397.png"/><Relationship Id="rId329" Type="http://schemas.openxmlformats.org/officeDocument/2006/relationships/customXml" Target="../ink/ink406.xml"/><Relationship Id="rId47" Type="http://schemas.openxmlformats.org/officeDocument/2006/relationships/customXml" Target="../ink/ink265.xml"/><Relationship Id="rId68" Type="http://schemas.openxmlformats.org/officeDocument/2006/relationships/image" Target="../media/image277.png"/><Relationship Id="rId89" Type="http://schemas.openxmlformats.org/officeDocument/2006/relationships/customXml" Target="../ink/ink286.xml"/><Relationship Id="rId112" Type="http://schemas.openxmlformats.org/officeDocument/2006/relationships/image" Target="../media/image299.png"/><Relationship Id="rId133" Type="http://schemas.openxmlformats.org/officeDocument/2006/relationships/customXml" Target="../ink/ink308.xml"/><Relationship Id="rId154" Type="http://schemas.openxmlformats.org/officeDocument/2006/relationships/image" Target="../media/image320.png"/><Relationship Id="rId175" Type="http://schemas.openxmlformats.org/officeDocument/2006/relationships/customXml" Target="../ink/ink329.xml"/><Relationship Id="rId340" Type="http://schemas.openxmlformats.org/officeDocument/2006/relationships/image" Target="../media/image413.png"/><Relationship Id="rId361" Type="http://schemas.openxmlformats.org/officeDocument/2006/relationships/customXml" Target="../ink/ink422.xml"/><Relationship Id="rId196" Type="http://schemas.openxmlformats.org/officeDocument/2006/relationships/image" Target="../media/image341.png"/><Relationship Id="rId200" Type="http://schemas.openxmlformats.org/officeDocument/2006/relationships/image" Target="../media/image343.png"/><Relationship Id="rId382" Type="http://schemas.openxmlformats.org/officeDocument/2006/relationships/image" Target="../media/image434.png"/><Relationship Id="rId16" Type="http://schemas.openxmlformats.org/officeDocument/2006/relationships/customXml" Target="../ink/ink249.xml"/><Relationship Id="rId221" Type="http://schemas.openxmlformats.org/officeDocument/2006/relationships/customXml" Target="../ink/ink352.xml"/><Relationship Id="rId242" Type="http://schemas.openxmlformats.org/officeDocument/2006/relationships/image" Target="../media/image364.png"/><Relationship Id="rId263" Type="http://schemas.openxmlformats.org/officeDocument/2006/relationships/customXml" Target="../ink/ink373.xml"/><Relationship Id="rId284" Type="http://schemas.openxmlformats.org/officeDocument/2006/relationships/image" Target="../media/image385.png"/><Relationship Id="rId319" Type="http://schemas.openxmlformats.org/officeDocument/2006/relationships/customXml" Target="../ink/ink401.xml"/><Relationship Id="rId37" Type="http://schemas.openxmlformats.org/officeDocument/2006/relationships/image" Target="../media/image262.png"/><Relationship Id="rId58" Type="http://schemas.openxmlformats.org/officeDocument/2006/relationships/image" Target="../media/image272.png"/><Relationship Id="rId79" Type="http://schemas.openxmlformats.org/officeDocument/2006/relationships/customXml" Target="../ink/ink281.xml"/><Relationship Id="rId102" Type="http://schemas.openxmlformats.org/officeDocument/2006/relationships/image" Target="../media/image294.png"/><Relationship Id="rId123" Type="http://schemas.openxmlformats.org/officeDocument/2006/relationships/customXml" Target="../ink/ink303.xml"/><Relationship Id="rId144" Type="http://schemas.openxmlformats.org/officeDocument/2006/relationships/image" Target="../media/image315.png"/><Relationship Id="rId330" Type="http://schemas.openxmlformats.org/officeDocument/2006/relationships/image" Target="../media/image408.png"/><Relationship Id="rId90" Type="http://schemas.openxmlformats.org/officeDocument/2006/relationships/image" Target="../media/image288.png"/><Relationship Id="rId165" Type="http://schemas.openxmlformats.org/officeDocument/2006/relationships/customXml" Target="../ink/ink324.xml"/><Relationship Id="rId186" Type="http://schemas.openxmlformats.org/officeDocument/2006/relationships/image" Target="../media/image336.png"/><Relationship Id="rId351" Type="http://schemas.openxmlformats.org/officeDocument/2006/relationships/customXml" Target="../ink/ink417.xml"/><Relationship Id="rId372" Type="http://schemas.openxmlformats.org/officeDocument/2006/relationships/image" Target="../media/image429.png"/><Relationship Id="rId211" Type="http://schemas.openxmlformats.org/officeDocument/2006/relationships/customXml" Target="../ink/ink347.xml"/><Relationship Id="rId232" Type="http://schemas.openxmlformats.org/officeDocument/2006/relationships/image" Target="../media/image359.png"/><Relationship Id="rId253" Type="http://schemas.openxmlformats.org/officeDocument/2006/relationships/customXml" Target="../ink/ink368.xml"/><Relationship Id="rId274" Type="http://schemas.openxmlformats.org/officeDocument/2006/relationships/image" Target="../media/image380.png"/><Relationship Id="rId295" Type="http://schemas.openxmlformats.org/officeDocument/2006/relationships/customXml" Target="../ink/ink389.xml"/><Relationship Id="rId309" Type="http://schemas.openxmlformats.org/officeDocument/2006/relationships/customXml" Target="../ink/ink396.xml"/><Relationship Id="rId27" Type="http://schemas.openxmlformats.org/officeDocument/2006/relationships/image" Target="../media/image257.png"/><Relationship Id="rId48" Type="http://schemas.openxmlformats.org/officeDocument/2006/relationships/image" Target="../media/image267.png"/><Relationship Id="rId69" Type="http://schemas.openxmlformats.org/officeDocument/2006/relationships/customXml" Target="../ink/ink276.xml"/><Relationship Id="rId113" Type="http://schemas.openxmlformats.org/officeDocument/2006/relationships/customXml" Target="../ink/ink298.xml"/><Relationship Id="rId134" Type="http://schemas.openxmlformats.org/officeDocument/2006/relationships/image" Target="../media/image310.png"/><Relationship Id="rId320" Type="http://schemas.openxmlformats.org/officeDocument/2006/relationships/image" Target="../media/image403.png"/><Relationship Id="rId80" Type="http://schemas.openxmlformats.org/officeDocument/2006/relationships/image" Target="../media/image283.png"/><Relationship Id="rId155" Type="http://schemas.openxmlformats.org/officeDocument/2006/relationships/customXml" Target="../ink/ink319.xml"/><Relationship Id="rId176" Type="http://schemas.openxmlformats.org/officeDocument/2006/relationships/image" Target="../media/image331.png"/><Relationship Id="rId197" Type="http://schemas.openxmlformats.org/officeDocument/2006/relationships/customXml" Target="../ink/ink340.xml"/><Relationship Id="rId341" Type="http://schemas.openxmlformats.org/officeDocument/2006/relationships/customXml" Target="../ink/ink412.xml"/><Relationship Id="rId362" Type="http://schemas.openxmlformats.org/officeDocument/2006/relationships/image" Target="../media/image424.png"/><Relationship Id="rId383" Type="http://schemas.openxmlformats.org/officeDocument/2006/relationships/customXml" Target="../ink/ink433.xml"/><Relationship Id="rId201" Type="http://schemas.openxmlformats.org/officeDocument/2006/relationships/customXml" Target="../ink/ink342.xml"/><Relationship Id="rId222" Type="http://schemas.openxmlformats.org/officeDocument/2006/relationships/image" Target="../media/image354.png"/><Relationship Id="rId243" Type="http://schemas.openxmlformats.org/officeDocument/2006/relationships/customXml" Target="../ink/ink363.xml"/><Relationship Id="rId264" Type="http://schemas.openxmlformats.org/officeDocument/2006/relationships/image" Target="../media/image375.png"/><Relationship Id="rId285" Type="http://schemas.openxmlformats.org/officeDocument/2006/relationships/customXml" Target="../ink/ink384.xml"/><Relationship Id="rId17" Type="http://schemas.openxmlformats.org/officeDocument/2006/relationships/image" Target="../media/image252.png"/><Relationship Id="rId38" Type="http://schemas.openxmlformats.org/officeDocument/2006/relationships/customXml" Target="../ink/ink260.xml"/><Relationship Id="rId59" Type="http://schemas.openxmlformats.org/officeDocument/2006/relationships/customXml" Target="../ink/ink271.xml"/><Relationship Id="rId103" Type="http://schemas.openxmlformats.org/officeDocument/2006/relationships/customXml" Target="../ink/ink293.xml"/><Relationship Id="rId124" Type="http://schemas.openxmlformats.org/officeDocument/2006/relationships/image" Target="../media/image305.png"/><Relationship Id="rId310" Type="http://schemas.openxmlformats.org/officeDocument/2006/relationships/image" Target="../media/image398.png"/><Relationship Id="rId70" Type="http://schemas.openxmlformats.org/officeDocument/2006/relationships/image" Target="../media/image278.png"/><Relationship Id="rId91" Type="http://schemas.openxmlformats.org/officeDocument/2006/relationships/customXml" Target="../ink/ink287.xml"/><Relationship Id="rId145" Type="http://schemas.openxmlformats.org/officeDocument/2006/relationships/customXml" Target="../ink/ink314.xml"/><Relationship Id="rId166" Type="http://schemas.openxmlformats.org/officeDocument/2006/relationships/image" Target="../media/image326.png"/><Relationship Id="rId187" Type="http://schemas.openxmlformats.org/officeDocument/2006/relationships/customXml" Target="../ink/ink335.xml"/><Relationship Id="rId331" Type="http://schemas.openxmlformats.org/officeDocument/2006/relationships/customXml" Target="../ink/ink407.xml"/><Relationship Id="rId352" Type="http://schemas.openxmlformats.org/officeDocument/2006/relationships/image" Target="../media/image419.png"/><Relationship Id="rId373" Type="http://schemas.openxmlformats.org/officeDocument/2006/relationships/customXml" Target="../ink/ink428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49.png"/><Relationship Id="rId233" Type="http://schemas.openxmlformats.org/officeDocument/2006/relationships/customXml" Target="../ink/ink358.xml"/><Relationship Id="rId254" Type="http://schemas.openxmlformats.org/officeDocument/2006/relationships/image" Target="../media/image370.png"/><Relationship Id="rId28" Type="http://schemas.openxmlformats.org/officeDocument/2006/relationships/customXml" Target="../ink/ink255.xml"/><Relationship Id="rId49" Type="http://schemas.openxmlformats.org/officeDocument/2006/relationships/customXml" Target="../ink/ink266.xml"/><Relationship Id="rId114" Type="http://schemas.openxmlformats.org/officeDocument/2006/relationships/image" Target="../media/image300.png"/><Relationship Id="rId275" Type="http://schemas.openxmlformats.org/officeDocument/2006/relationships/customXml" Target="../ink/ink379.xml"/><Relationship Id="rId296" Type="http://schemas.openxmlformats.org/officeDocument/2006/relationships/image" Target="../media/image391.png"/><Relationship Id="rId300" Type="http://schemas.openxmlformats.org/officeDocument/2006/relationships/image" Target="../media/image393.png"/><Relationship Id="rId60" Type="http://schemas.openxmlformats.org/officeDocument/2006/relationships/image" Target="../media/image273.png"/><Relationship Id="rId81" Type="http://schemas.openxmlformats.org/officeDocument/2006/relationships/customXml" Target="../ink/ink282.xml"/><Relationship Id="rId135" Type="http://schemas.openxmlformats.org/officeDocument/2006/relationships/customXml" Target="../ink/ink309.xml"/><Relationship Id="rId156" Type="http://schemas.openxmlformats.org/officeDocument/2006/relationships/image" Target="../media/image321.png"/><Relationship Id="rId177" Type="http://schemas.openxmlformats.org/officeDocument/2006/relationships/customXml" Target="../ink/ink330.xml"/><Relationship Id="rId198" Type="http://schemas.openxmlformats.org/officeDocument/2006/relationships/image" Target="../media/image342.png"/><Relationship Id="rId321" Type="http://schemas.openxmlformats.org/officeDocument/2006/relationships/customXml" Target="../ink/ink402.xml"/><Relationship Id="rId342" Type="http://schemas.openxmlformats.org/officeDocument/2006/relationships/image" Target="../media/image414.png"/><Relationship Id="rId363" Type="http://schemas.openxmlformats.org/officeDocument/2006/relationships/customXml" Target="../ink/ink423.xml"/><Relationship Id="rId384" Type="http://schemas.openxmlformats.org/officeDocument/2006/relationships/image" Target="../media/image435.png"/><Relationship Id="rId202" Type="http://schemas.openxmlformats.org/officeDocument/2006/relationships/image" Target="../media/image344.png"/><Relationship Id="rId223" Type="http://schemas.openxmlformats.org/officeDocument/2006/relationships/customXml" Target="../ink/ink353.xml"/><Relationship Id="rId244" Type="http://schemas.openxmlformats.org/officeDocument/2006/relationships/image" Target="../media/image365.png"/><Relationship Id="rId18" Type="http://schemas.openxmlformats.org/officeDocument/2006/relationships/customXml" Target="../ink/ink250.xml"/><Relationship Id="rId39" Type="http://schemas.openxmlformats.org/officeDocument/2006/relationships/image" Target="../media/image263.png"/><Relationship Id="rId265" Type="http://schemas.openxmlformats.org/officeDocument/2006/relationships/customXml" Target="../ink/ink374.xml"/><Relationship Id="rId286" Type="http://schemas.openxmlformats.org/officeDocument/2006/relationships/image" Target="../media/image386.png"/><Relationship Id="rId50" Type="http://schemas.openxmlformats.org/officeDocument/2006/relationships/image" Target="../media/image268.png"/><Relationship Id="rId104" Type="http://schemas.openxmlformats.org/officeDocument/2006/relationships/image" Target="../media/image295.png"/><Relationship Id="rId125" Type="http://schemas.openxmlformats.org/officeDocument/2006/relationships/customXml" Target="../ink/ink304.xml"/><Relationship Id="rId146" Type="http://schemas.openxmlformats.org/officeDocument/2006/relationships/image" Target="../media/image316.png"/><Relationship Id="rId167" Type="http://schemas.openxmlformats.org/officeDocument/2006/relationships/customXml" Target="../ink/ink325.xml"/><Relationship Id="rId188" Type="http://schemas.openxmlformats.org/officeDocument/2006/relationships/image" Target="../media/image337.png"/><Relationship Id="rId311" Type="http://schemas.openxmlformats.org/officeDocument/2006/relationships/customXml" Target="../ink/ink397.xml"/><Relationship Id="rId332" Type="http://schemas.openxmlformats.org/officeDocument/2006/relationships/image" Target="../media/image409.png"/><Relationship Id="rId353" Type="http://schemas.openxmlformats.org/officeDocument/2006/relationships/customXml" Target="../ink/ink418.xml"/><Relationship Id="rId374" Type="http://schemas.openxmlformats.org/officeDocument/2006/relationships/image" Target="../media/image430.png"/><Relationship Id="rId71" Type="http://schemas.openxmlformats.org/officeDocument/2006/relationships/customXml" Target="../ink/ink277.xml"/><Relationship Id="rId92" Type="http://schemas.openxmlformats.org/officeDocument/2006/relationships/image" Target="../media/image289.png"/><Relationship Id="rId213" Type="http://schemas.openxmlformats.org/officeDocument/2006/relationships/customXml" Target="../ink/ink348.xml"/><Relationship Id="rId234" Type="http://schemas.openxmlformats.org/officeDocument/2006/relationships/image" Target="../media/image360.png"/><Relationship Id="rId2" Type="http://schemas.openxmlformats.org/officeDocument/2006/relationships/image" Target="../media/image246.png"/><Relationship Id="rId29" Type="http://schemas.openxmlformats.org/officeDocument/2006/relationships/image" Target="../media/image258.png"/><Relationship Id="rId255" Type="http://schemas.openxmlformats.org/officeDocument/2006/relationships/customXml" Target="../ink/ink369.xml"/><Relationship Id="rId276" Type="http://schemas.openxmlformats.org/officeDocument/2006/relationships/image" Target="../media/image381.png"/><Relationship Id="rId297" Type="http://schemas.openxmlformats.org/officeDocument/2006/relationships/customXml" Target="../ink/ink390.xml"/><Relationship Id="rId40" Type="http://schemas.openxmlformats.org/officeDocument/2006/relationships/customXml" Target="../ink/ink261.xml"/><Relationship Id="rId115" Type="http://schemas.openxmlformats.org/officeDocument/2006/relationships/customXml" Target="../ink/ink299.xml"/><Relationship Id="rId136" Type="http://schemas.openxmlformats.org/officeDocument/2006/relationships/image" Target="../media/image311.png"/><Relationship Id="rId157" Type="http://schemas.openxmlformats.org/officeDocument/2006/relationships/customXml" Target="../ink/ink320.xml"/><Relationship Id="rId178" Type="http://schemas.openxmlformats.org/officeDocument/2006/relationships/image" Target="../media/image332.png"/><Relationship Id="rId301" Type="http://schemas.openxmlformats.org/officeDocument/2006/relationships/customXml" Target="../ink/ink392.xml"/><Relationship Id="rId322" Type="http://schemas.openxmlformats.org/officeDocument/2006/relationships/image" Target="../media/image404.png"/><Relationship Id="rId343" Type="http://schemas.openxmlformats.org/officeDocument/2006/relationships/customXml" Target="../ink/ink413.xml"/><Relationship Id="rId364" Type="http://schemas.openxmlformats.org/officeDocument/2006/relationships/image" Target="../media/image425.png"/><Relationship Id="rId61" Type="http://schemas.openxmlformats.org/officeDocument/2006/relationships/customXml" Target="../ink/ink272.xml"/><Relationship Id="rId82" Type="http://schemas.openxmlformats.org/officeDocument/2006/relationships/image" Target="../media/image284.png"/><Relationship Id="rId199" Type="http://schemas.openxmlformats.org/officeDocument/2006/relationships/customXml" Target="../ink/ink341.xml"/><Relationship Id="rId203" Type="http://schemas.openxmlformats.org/officeDocument/2006/relationships/customXml" Target="../ink/ink343.xml"/><Relationship Id="rId19" Type="http://schemas.openxmlformats.org/officeDocument/2006/relationships/image" Target="../media/image253.png"/><Relationship Id="rId224" Type="http://schemas.openxmlformats.org/officeDocument/2006/relationships/image" Target="../media/image355.png"/><Relationship Id="rId245" Type="http://schemas.openxmlformats.org/officeDocument/2006/relationships/customXml" Target="../ink/ink364.xml"/><Relationship Id="rId266" Type="http://schemas.openxmlformats.org/officeDocument/2006/relationships/image" Target="../media/image376.png"/><Relationship Id="rId287" Type="http://schemas.openxmlformats.org/officeDocument/2006/relationships/customXml" Target="../ink/ink385.xml"/><Relationship Id="rId30" Type="http://schemas.openxmlformats.org/officeDocument/2006/relationships/customXml" Target="../ink/ink256.xml"/><Relationship Id="rId105" Type="http://schemas.openxmlformats.org/officeDocument/2006/relationships/customXml" Target="../ink/ink294.xml"/><Relationship Id="rId126" Type="http://schemas.openxmlformats.org/officeDocument/2006/relationships/image" Target="../media/image306.png"/><Relationship Id="rId147" Type="http://schemas.openxmlformats.org/officeDocument/2006/relationships/customXml" Target="../ink/ink315.xml"/><Relationship Id="rId168" Type="http://schemas.openxmlformats.org/officeDocument/2006/relationships/image" Target="../media/image327.png"/><Relationship Id="rId312" Type="http://schemas.openxmlformats.org/officeDocument/2006/relationships/image" Target="../media/image399.png"/><Relationship Id="rId333" Type="http://schemas.openxmlformats.org/officeDocument/2006/relationships/customXml" Target="../ink/ink408.xml"/><Relationship Id="rId354" Type="http://schemas.openxmlformats.org/officeDocument/2006/relationships/image" Target="../media/image420.png"/><Relationship Id="rId51" Type="http://schemas.openxmlformats.org/officeDocument/2006/relationships/customXml" Target="../ink/ink267.xml"/><Relationship Id="rId72" Type="http://schemas.openxmlformats.org/officeDocument/2006/relationships/image" Target="../media/image279.png"/><Relationship Id="rId93" Type="http://schemas.openxmlformats.org/officeDocument/2006/relationships/customXml" Target="../ink/ink288.xml"/><Relationship Id="rId189" Type="http://schemas.openxmlformats.org/officeDocument/2006/relationships/customXml" Target="../ink/ink336.xml"/><Relationship Id="rId375" Type="http://schemas.openxmlformats.org/officeDocument/2006/relationships/customXml" Target="../ink/ink429.xml"/><Relationship Id="rId3" Type="http://schemas.openxmlformats.org/officeDocument/2006/relationships/customXml" Target="../ink/ink242.xml"/><Relationship Id="rId214" Type="http://schemas.openxmlformats.org/officeDocument/2006/relationships/image" Target="../media/image350.png"/><Relationship Id="rId235" Type="http://schemas.openxmlformats.org/officeDocument/2006/relationships/customXml" Target="../ink/ink359.xml"/><Relationship Id="rId256" Type="http://schemas.openxmlformats.org/officeDocument/2006/relationships/image" Target="../media/image371.png"/><Relationship Id="rId277" Type="http://schemas.openxmlformats.org/officeDocument/2006/relationships/customXml" Target="../ink/ink380.xml"/><Relationship Id="rId298" Type="http://schemas.openxmlformats.org/officeDocument/2006/relationships/image" Target="../media/image392.png"/><Relationship Id="rId116" Type="http://schemas.openxmlformats.org/officeDocument/2006/relationships/image" Target="../media/image301.png"/><Relationship Id="rId137" Type="http://schemas.openxmlformats.org/officeDocument/2006/relationships/customXml" Target="../ink/ink310.xml"/><Relationship Id="rId158" Type="http://schemas.openxmlformats.org/officeDocument/2006/relationships/image" Target="../media/image322.png"/><Relationship Id="rId302" Type="http://schemas.openxmlformats.org/officeDocument/2006/relationships/image" Target="../media/image394.png"/><Relationship Id="rId323" Type="http://schemas.openxmlformats.org/officeDocument/2006/relationships/customXml" Target="../ink/ink403.xml"/><Relationship Id="rId344" Type="http://schemas.openxmlformats.org/officeDocument/2006/relationships/image" Target="../media/image415.png"/><Relationship Id="rId20" Type="http://schemas.openxmlformats.org/officeDocument/2006/relationships/customXml" Target="../ink/ink251.xml"/><Relationship Id="rId41" Type="http://schemas.openxmlformats.org/officeDocument/2006/relationships/customXml" Target="../ink/ink262.xml"/><Relationship Id="rId62" Type="http://schemas.openxmlformats.org/officeDocument/2006/relationships/image" Target="../media/image274.png"/><Relationship Id="rId83" Type="http://schemas.openxmlformats.org/officeDocument/2006/relationships/customXml" Target="../ink/ink283.xml"/><Relationship Id="rId179" Type="http://schemas.openxmlformats.org/officeDocument/2006/relationships/customXml" Target="../ink/ink331.xml"/><Relationship Id="rId365" Type="http://schemas.openxmlformats.org/officeDocument/2006/relationships/customXml" Target="../ink/ink424.xml"/><Relationship Id="rId190" Type="http://schemas.openxmlformats.org/officeDocument/2006/relationships/image" Target="../media/image338.png"/><Relationship Id="rId204" Type="http://schemas.openxmlformats.org/officeDocument/2006/relationships/image" Target="../media/image345.png"/><Relationship Id="rId225" Type="http://schemas.openxmlformats.org/officeDocument/2006/relationships/customXml" Target="../ink/ink354.xml"/><Relationship Id="rId246" Type="http://schemas.openxmlformats.org/officeDocument/2006/relationships/image" Target="../media/image366.png"/><Relationship Id="rId267" Type="http://schemas.openxmlformats.org/officeDocument/2006/relationships/customXml" Target="../ink/ink375.xml"/><Relationship Id="rId288" Type="http://schemas.openxmlformats.org/officeDocument/2006/relationships/image" Target="../media/image387.png"/><Relationship Id="rId106" Type="http://schemas.openxmlformats.org/officeDocument/2006/relationships/image" Target="../media/image296.png"/><Relationship Id="rId127" Type="http://schemas.openxmlformats.org/officeDocument/2006/relationships/customXml" Target="../ink/ink305.xml"/><Relationship Id="rId313" Type="http://schemas.openxmlformats.org/officeDocument/2006/relationships/customXml" Target="../ink/ink398.xml"/><Relationship Id="rId10" Type="http://schemas.openxmlformats.org/officeDocument/2006/relationships/image" Target="../media/image249.png"/><Relationship Id="rId31" Type="http://schemas.openxmlformats.org/officeDocument/2006/relationships/image" Target="../media/image259.png"/><Relationship Id="rId52" Type="http://schemas.openxmlformats.org/officeDocument/2006/relationships/image" Target="../media/image269.png"/><Relationship Id="rId73" Type="http://schemas.openxmlformats.org/officeDocument/2006/relationships/customXml" Target="../ink/ink278.xml"/><Relationship Id="rId94" Type="http://schemas.openxmlformats.org/officeDocument/2006/relationships/image" Target="../media/image290.png"/><Relationship Id="rId148" Type="http://schemas.openxmlformats.org/officeDocument/2006/relationships/image" Target="../media/image317.png"/><Relationship Id="rId169" Type="http://schemas.openxmlformats.org/officeDocument/2006/relationships/customXml" Target="../ink/ink326.xml"/><Relationship Id="rId334" Type="http://schemas.openxmlformats.org/officeDocument/2006/relationships/image" Target="../media/image410.png"/><Relationship Id="rId355" Type="http://schemas.openxmlformats.org/officeDocument/2006/relationships/customXml" Target="../ink/ink419.xml"/><Relationship Id="rId376" Type="http://schemas.openxmlformats.org/officeDocument/2006/relationships/image" Target="../media/image431.png"/><Relationship Id="rId4" Type="http://schemas.openxmlformats.org/officeDocument/2006/relationships/image" Target="../media/image20.png"/><Relationship Id="rId180" Type="http://schemas.openxmlformats.org/officeDocument/2006/relationships/image" Target="../media/image333.png"/><Relationship Id="rId215" Type="http://schemas.openxmlformats.org/officeDocument/2006/relationships/customXml" Target="../ink/ink349.xml"/><Relationship Id="rId236" Type="http://schemas.openxmlformats.org/officeDocument/2006/relationships/image" Target="../media/image361.png"/><Relationship Id="rId257" Type="http://schemas.openxmlformats.org/officeDocument/2006/relationships/customXml" Target="../ink/ink370.xml"/><Relationship Id="rId278" Type="http://schemas.openxmlformats.org/officeDocument/2006/relationships/image" Target="../media/image382.png"/><Relationship Id="rId303" Type="http://schemas.openxmlformats.org/officeDocument/2006/relationships/customXml" Target="../ink/ink393.xml"/><Relationship Id="rId42" Type="http://schemas.openxmlformats.org/officeDocument/2006/relationships/image" Target="../media/image264.png"/><Relationship Id="rId84" Type="http://schemas.openxmlformats.org/officeDocument/2006/relationships/image" Target="../media/image285.png"/><Relationship Id="rId138" Type="http://schemas.openxmlformats.org/officeDocument/2006/relationships/image" Target="../media/image312.png"/><Relationship Id="rId345" Type="http://schemas.openxmlformats.org/officeDocument/2006/relationships/customXml" Target="../ink/ink414.xml"/><Relationship Id="rId191" Type="http://schemas.openxmlformats.org/officeDocument/2006/relationships/customXml" Target="../ink/ink337.xml"/><Relationship Id="rId205" Type="http://schemas.openxmlformats.org/officeDocument/2006/relationships/customXml" Target="../ink/ink344.xml"/><Relationship Id="rId247" Type="http://schemas.openxmlformats.org/officeDocument/2006/relationships/customXml" Target="../ink/ink365.xml"/><Relationship Id="rId107" Type="http://schemas.openxmlformats.org/officeDocument/2006/relationships/customXml" Target="../ink/ink295.xml"/><Relationship Id="rId289" Type="http://schemas.openxmlformats.org/officeDocument/2006/relationships/customXml" Target="../ink/ink386.xml"/><Relationship Id="rId11" Type="http://schemas.openxmlformats.org/officeDocument/2006/relationships/customXml" Target="../ink/ink246.xml"/><Relationship Id="rId53" Type="http://schemas.openxmlformats.org/officeDocument/2006/relationships/customXml" Target="../ink/ink268.xml"/><Relationship Id="rId149" Type="http://schemas.openxmlformats.org/officeDocument/2006/relationships/customXml" Target="../ink/ink316.xml"/><Relationship Id="rId314" Type="http://schemas.openxmlformats.org/officeDocument/2006/relationships/image" Target="../media/image400.png"/><Relationship Id="rId356" Type="http://schemas.openxmlformats.org/officeDocument/2006/relationships/image" Target="../media/image421.png"/><Relationship Id="rId95" Type="http://schemas.openxmlformats.org/officeDocument/2006/relationships/customXml" Target="../ink/ink289.xml"/><Relationship Id="rId160" Type="http://schemas.openxmlformats.org/officeDocument/2006/relationships/image" Target="../media/image323.png"/><Relationship Id="rId216" Type="http://schemas.openxmlformats.org/officeDocument/2006/relationships/image" Target="../media/image351.png"/><Relationship Id="rId258" Type="http://schemas.openxmlformats.org/officeDocument/2006/relationships/image" Target="../media/image372.png"/><Relationship Id="rId22" Type="http://schemas.openxmlformats.org/officeDocument/2006/relationships/customXml" Target="../ink/ink252.xml"/><Relationship Id="rId64" Type="http://schemas.openxmlformats.org/officeDocument/2006/relationships/image" Target="../media/image275.png"/><Relationship Id="rId118" Type="http://schemas.openxmlformats.org/officeDocument/2006/relationships/image" Target="../media/image302.png"/><Relationship Id="rId325" Type="http://schemas.openxmlformats.org/officeDocument/2006/relationships/customXml" Target="../ink/ink404.xml"/><Relationship Id="rId367" Type="http://schemas.openxmlformats.org/officeDocument/2006/relationships/customXml" Target="../ink/ink425.xml"/><Relationship Id="rId171" Type="http://schemas.openxmlformats.org/officeDocument/2006/relationships/customXml" Target="../ink/ink327.xml"/><Relationship Id="rId227" Type="http://schemas.openxmlformats.org/officeDocument/2006/relationships/customXml" Target="../ink/ink355.xml"/><Relationship Id="rId269" Type="http://schemas.openxmlformats.org/officeDocument/2006/relationships/customXml" Target="../ink/ink376.xml"/><Relationship Id="rId33" Type="http://schemas.openxmlformats.org/officeDocument/2006/relationships/image" Target="../media/image260.png"/><Relationship Id="rId129" Type="http://schemas.openxmlformats.org/officeDocument/2006/relationships/customXml" Target="../ink/ink306.xml"/><Relationship Id="rId280" Type="http://schemas.openxmlformats.org/officeDocument/2006/relationships/image" Target="../media/image383.png"/><Relationship Id="rId336" Type="http://schemas.openxmlformats.org/officeDocument/2006/relationships/image" Target="../media/image411.png"/><Relationship Id="rId75" Type="http://schemas.openxmlformats.org/officeDocument/2006/relationships/customXml" Target="../ink/ink279.xml"/><Relationship Id="rId140" Type="http://schemas.openxmlformats.org/officeDocument/2006/relationships/image" Target="../media/image313.png"/><Relationship Id="rId182" Type="http://schemas.openxmlformats.org/officeDocument/2006/relationships/image" Target="../media/image334.png"/><Relationship Id="rId378" Type="http://schemas.openxmlformats.org/officeDocument/2006/relationships/image" Target="../media/image432.png"/><Relationship Id="rId6" Type="http://schemas.openxmlformats.org/officeDocument/2006/relationships/image" Target="../media/image247.png"/><Relationship Id="rId238" Type="http://schemas.openxmlformats.org/officeDocument/2006/relationships/image" Target="../media/image362.png"/><Relationship Id="rId291" Type="http://schemas.openxmlformats.org/officeDocument/2006/relationships/customXml" Target="../ink/ink387.xml"/><Relationship Id="rId305" Type="http://schemas.openxmlformats.org/officeDocument/2006/relationships/customXml" Target="../ink/ink394.xml"/><Relationship Id="rId347" Type="http://schemas.openxmlformats.org/officeDocument/2006/relationships/customXml" Target="../ink/ink415.xml"/><Relationship Id="rId44" Type="http://schemas.openxmlformats.org/officeDocument/2006/relationships/image" Target="../media/image265.png"/><Relationship Id="rId86" Type="http://schemas.openxmlformats.org/officeDocument/2006/relationships/image" Target="../media/image286.png"/><Relationship Id="rId151" Type="http://schemas.openxmlformats.org/officeDocument/2006/relationships/customXml" Target="../ink/ink317.xml"/><Relationship Id="rId193" Type="http://schemas.openxmlformats.org/officeDocument/2006/relationships/customXml" Target="../ink/ink338.xml"/><Relationship Id="rId207" Type="http://schemas.openxmlformats.org/officeDocument/2006/relationships/customXml" Target="../ink/ink345.xml"/><Relationship Id="rId249" Type="http://schemas.openxmlformats.org/officeDocument/2006/relationships/customXml" Target="../ink/ink366.xml"/><Relationship Id="rId13" Type="http://schemas.openxmlformats.org/officeDocument/2006/relationships/customXml" Target="../ink/ink247.xml"/><Relationship Id="rId109" Type="http://schemas.openxmlformats.org/officeDocument/2006/relationships/customXml" Target="../ink/ink296.xml"/><Relationship Id="rId260" Type="http://schemas.openxmlformats.org/officeDocument/2006/relationships/image" Target="../media/image373.png"/><Relationship Id="rId316" Type="http://schemas.openxmlformats.org/officeDocument/2006/relationships/image" Target="../media/image401.png"/><Relationship Id="rId55" Type="http://schemas.openxmlformats.org/officeDocument/2006/relationships/customXml" Target="../ink/ink269.xml"/><Relationship Id="rId97" Type="http://schemas.openxmlformats.org/officeDocument/2006/relationships/customXml" Target="../ink/ink290.xml"/><Relationship Id="rId120" Type="http://schemas.openxmlformats.org/officeDocument/2006/relationships/image" Target="../media/image303.png"/><Relationship Id="rId358" Type="http://schemas.openxmlformats.org/officeDocument/2006/relationships/image" Target="../media/image422.png"/><Relationship Id="rId162" Type="http://schemas.openxmlformats.org/officeDocument/2006/relationships/image" Target="../media/image324.png"/><Relationship Id="rId218" Type="http://schemas.openxmlformats.org/officeDocument/2006/relationships/image" Target="../media/image352.png"/><Relationship Id="rId271" Type="http://schemas.openxmlformats.org/officeDocument/2006/relationships/customXml" Target="../ink/ink377.xml"/><Relationship Id="rId24" Type="http://schemas.openxmlformats.org/officeDocument/2006/relationships/customXml" Target="../ink/ink253.xml"/><Relationship Id="rId66" Type="http://schemas.openxmlformats.org/officeDocument/2006/relationships/image" Target="../media/image276.png"/><Relationship Id="rId131" Type="http://schemas.openxmlformats.org/officeDocument/2006/relationships/customXml" Target="../ink/ink307.xml"/><Relationship Id="rId327" Type="http://schemas.openxmlformats.org/officeDocument/2006/relationships/customXml" Target="../ink/ink405.xml"/><Relationship Id="rId369" Type="http://schemas.openxmlformats.org/officeDocument/2006/relationships/customXml" Target="../ink/ink426.xml"/><Relationship Id="rId173" Type="http://schemas.openxmlformats.org/officeDocument/2006/relationships/customXml" Target="../ink/ink328.xml"/><Relationship Id="rId229" Type="http://schemas.openxmlformats.org/officeDocument/2006/relationships/customXml" Target="../ink/ink356.xml"/><Relationship Id="rId380" Type="http://schemas.openxmlformats.org/officeDocument/2006/relationships/image" Target="../media/image433.png"/><Relationship Id="rId240" Type="http://schemas.openxmlformats.org/officeDocument/2006/relationships/image" Target="../media/image363.png"/><Relationship Id="rId35" Type="http://schemas.openxmlformats.org/officeDocument/2006/relationships/image" Target="../media/image261.png"/><Relationship Id="rId77" Type="http://schemas.openxmlformats.org/officeDocument/2006/relationships/customXml" Target="../ink/ink280.xml"/><Relationship Id="rId100" Type="http://schemas.openxmlformats.org/officeDocument/2006/relationships/image" Target="../media/image293.png"/><Relationship Id="rId282" Type="http://schemas.openxmlformats.org/officeDocument/2006/relationships/image" Target="../media/image384.png"/><Relationship Id="rId338" Type="http://schemas.openxmlformats.org/officeDocument/2006/relationships/image" Target="../media/image412.png"/><Relationship Id="rId8" Type="http://schemas.openxmlformats.org/officeDocument/2006/relationships/image" Target="../media/image248.png"/><Relationship Id="rId142" Type="http://schemas.openxmlformats.org/officeDocument/2006/relationships/image" Target="../media/image314.png"/><Relationship Id="rId184" Type="http://schemas.openxmlformats.org/officeDocument/2006/relationships/image" Target="../media/image335.png"/><Relationship Id="rId251" Type="http://schemas.openxmlformats.org/officeDocument/2006/relationships/customXml" Target="../ink/ink367.xml"/><Relationship Id="rId46" Type="http://schemas.openxmlformats.org/officeDocument/2006/relationships/image" Target="../media/image266.png"/><Relationship Id="rId293" Type="http://schemas.openxmlformats.org/officeDocument/2006/relationships/customXml" Target="../ink/ink388.xml"/><Relationship Id="rId307" Type="http://schemas.openxmlformats.org/officeDocument/2006/relationships/customXml" Target="../ink/ink395.xml"/><Relationship Id="rId349" Type="http://schemas.openxmlformats.org/officeDocument/2006/relationships/customXml" Target="../ink/ink416.xml"/><Relationship Id="rId88" Type="http://schemas.openxmlformats.org/officeDocument/2006/relationships/image" Target="../media/image287.png"/><Relationship Id="rId111" Type="http://schemas.openxmlformats.org/officeDocument/2006/relationships/customXml" Target="../ink/ink297.xml"/><Relationship Id="rId153" Type="http://schemas.openxmlformats.org/officeDocument/2006/relationships/customXml" Target="../ink/ink318.xml"/><Relationship Id="rId195" Type="http://schemas.openxmlformats.org/officeDocument/2006/relationships/customXml" Target="../ink/ink339.xml"/><Relationship Id="rId209" Type="http://schemas.openxmlformats.org/officeDocument/2006/relationships/customXml" Target="../ink/ink346.xml"/><Relationship Id="rId360" Type="http://schemas.openxmlformats.org/officeDocument/2006/relationships/image" Target="../media/image423.png"/><Relationship Id="rId220" Type="http://schemas.openxmlformats.org/officeDocument/2006/relationships/image" Target="../media/image353.png"/><Relationship Id="rId15" Type="http://schemas.openxmlformats.org/officeDocument/2006/relationships/image" Target="../media/image251.png"/><Relationship Id="rId57" Type="http://schemas.openxmlformats.org/officeDocument/2006/relationships/customXml" Target="../ink/ink270.xml"/><Relationship Id="rId262" Type="http://schemas.openxmlformats.org/officeDocument/2006/relationships/image" Target="../media/image374.png"/><Relationship Id="rId318" Type="http://schemas.openxmlformats.org/officeDocument/2006/relationships/image" Target="../media/image402.png"/><Relationship Id="rId99" Type="http://schemas.openxmlformats.org/officeDocument/2006/relationships/customXml" Target="../ink/ink291.xml"/><Relationship Id="rId122" Type="http://schemas.openxmlformats.org/officeDocument/2006/relationships/image" Target="../media/image304.png"/><Relationship Id="rId164" Type="http://schemas.openxmlformats.org/officeDocument/2006/relationships/image" Target="../media/image325.png"/><Relationship Id="rId371" Type="http://schemas.openxmlformats.org/officeDocument/2006/relationships/customXml" Target="../ink/ink427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93.png"/><Relationship Id="rId21" Type="http://schemas.openxmlformats.org/officeDocument/2006/relationships/image" Target="../media/image445.png"/><Relationship Id="rId63" Type="http://schemas.openxmlformats.org/officeDocument/2006/relationships/image" Target="../media/image466.png"/><Relationship Id="rId159" Type="http://schemas.openxmlformats.org/officeDocument/2006/relationships/image" Target="../media/image513.png"/><Relationship Id="rId170" Type="http://schemas.openxmlformats.org/officeDocument/2006/relationships/customXml" Target="../ink/ink517.xml"/><Relationship Id="rId191" Type="http://schemas.openxmlformats.org/officeDocument/2006/relationships/image" Target="../media/image529.png"/><Relationship Id="rId205" Type="http://schemas.openxmlformats.org/officeDocument/2006/relationships/image" Target="../media/image536.png"/><Relationship Id="rId226" Type="http://schemas.openxmlformats.org/officeDocument/2006/relationships/customXml" Target="../ink/ink545.xml"/><Relationship Id="rId247" Type="http://schemas.openxmlformats.org/officeDocument/2006/relationships/image" Target="../media/image557.png"/><Relationship Id="rId107" Type="http://schemas.openxmlformats.org/officeDocument/2006/relationships/image" Target="../media/image488.png"/><Relationship Id="rId11" Type="http://schemas.openxmlformats.org/officeDocument/2006/relationships/image" Target="../media/image440.png"/><Relationship Id="rId32" Type="http://schemas.openxmlformats.org/officeDocument/2006/relationships/customXml" Target="../ink/ink448.xml"/><Relationship Id="rId53" Type="http://schemas.openxmlformats.org/officeDocument/2006/relationships/image" Target="../media/image461.png"/><Relationship Id="rId74" Type="http://schemas.openxmlformats.org/officeDocument/2006/relationships/customXml" Target="../ink/ink469.xml"/><Relationship Id="rId128" Type="http://schemas.openxmlformats.org/officeDocument/2006/relationships/customXml" Target="../ink/ink496.xml"/><Relationship Id="rId149" Type="http://schemas.openxmlformats.org/officeDocument/2006/relationships/image" Target="../media/image509.png"/><Relationship Id="rId5" Type="http://schemas.openxmlformats.org/officeDocument/2006/relationships/image" Target="../media/image437.png"/><Relationship Id="rId95" Type="http://schemas.openxmlformats.org/officeDocument/2006/relationships/image" Target="../media/image482.png"/><Relationship Id="rId160" Type="http://schemas.openxmlformats.org/officeDocument/2006/relationships/customXml" Target="../ink/ink512.xml"/><Relationship Id="rId181" Type="http://schemas.openxmlformats.org/officeDocument/2006/relationships/image" Target="../media/image524.png"/><Relationship Id="rId216" Type="http://schemas.openxmlformats.org/officeDocument/2006/relationships/customXml" Target="../ink/ink540.xml"/><Relationship Id="rId237" Type="http://schemas.openxmlformats.org/officeDocument/2006/relationships/image" Target="../media/image552.png"/><Relationship Id="rId258" Type="http://schemas.openxmlformats.org/officeDocument/2006/relationships/customXml" Target="../ink/ink561.xml"/><Relationship Id="rId22" Type="http://schemas.openxmlformats.org/officeDocument/2006/relationships/customXml" Target="../ink/ink443.xml"/><Relationship Id="rId43" Type="http://schemas.openxmlformats.org/officeDocument/2006/relationships/image" Target="../media/image456.png"/><Relationship Id="rId64" Type="http://schemas.openxmlformats.org/officeDocument/2006/relationships/customXml" Target="../ink/ink464.xml"/><Relationship Id="rId118" Type="http://schemas.openxmlformats.org/officeDocument/2006/relationships/customXml" Target="../ink/ink491.xml"/><Relationship Id="rId139" Type="http://schemas.openxmlformats.org/officeDocument/2006/relationships/image" Target="../media/image504.png"/><Relationship Id="rId85" Type="http://schemas.openxmlformats.org/officeDocument/2006/relationships/image" Target="../media/image477.png"/><Relationship Id="rId150" Type="http://schemas.openxmlformats.org/officeDocument/2006/relationships/customXml" Target="../ink/ink507.xml"/><Relationship Id="rId171" Type="http://schemas.openxmlformats.org/officeDocument/2006/relationships/image" Target="../media/image519.png"/><Relationship Id="rId192" Type="http://schemas.openxmlformats.org/officeDocument/2006/relationships/customXml" Target="../ink/ink528.xml"/><Relationship Id="rId206" Type="http://schemas.openxmlformats.org/officeDocument/2006/relationships/customXml" Target="../ink/ink535.xml"/><Relationship Id="rId227" Type="http://schemas.openxmlformats.org/officeDocument/2006/relationships/image" Target="../media/image547.png"/><Relationship Id="rId248" Type="http://schemas.openxmlformats.org/officeDocument/2006/relationships/customXml" Target="../ink/ink556.xml"/><Relationship Id="rId12" Type="http://schemas.openxmlformats.org/officeDocument/2006/relationships/customXml" Target="../ink/ink438.xml"/><Relationship Id="rId33" Type="http://schemas.openxmlformats.org/officeDocument/2006/relationships/image" Target="../media/image451.png"/><Relationship Id="rId108" Type="http://schemas.openxmlformats.org/officeDocument/2006/relationships/customXml" Target="../ink/ink486.xml"/><Relationship Id="rId129" Type="http://schemas.openxmlformats.org/officeDocument/2006/relationships/image" Target="../media/image499.png"/><Relationship Id="rId54" Type="http://schemas.openxmlformats.org/officeDocument/2006/relationships/customXml" Target="../ink/ink459.xml"/><Relationship Id="rId75" Type="http://schemas.openxmlformats.org/officeDocument/2006/relationships/image" Target="../media/image472.png"/><Relationship Id="rId96" Type="http://schemas.openxmlformats.org/officeDocument/2006/relationships/customXml" Target="../ink/ink480.xml"/><Relationship Id="rId140" Type="http://schemas.openxmlformats.org/officeDocument/2006/relationships/customXml" Target="../ink/ink502.xml"/><Relationship Id="rId161" Type="http://schemas.openxmlformats.org/officeDocument/2006/relationships/image" Target="../media/image514.png"/><Relationship Id="rId182" Type="http://schemas.openxmlformats.org/officeDocument/2006/relationships/customXml" Target="../ink/ink523.xml"/><Relationship Id="rId217" Type="http://schemas.openxmlformats.org/officeDocument/2006/relationships/image" Target="../media/image542.png"/><Relationship Id="rId6" Type="http://schemas.openxmlformats.org/officeDocument/2006/relationships/customXml" Target="../ink/ink435.xml"/><Relationship Id="rId238" Type="http://schemas.openxmlformats.org/officeDocument/2006/relationships/customXml" Target="../ink/ink551.xml"/><Relationship Id="rId259" Type="http://schemas.openxmlformats.org/officeDocument/2006/relationships/image" Target="../media/image563.png"/><Relationship Id="rId23" Type="http://schemas.openxmlformats.org/officeDocument/2006/relationships/image" Target="../media/image446.png"/><Relationship Id="rId119" Type="http://schemas.openxmlformats.org/officeDocument/2006/relationships/image" Target="../media/image494.png"/><Relationship Id="rId44" Type="http://schemas.openxmlformats.org/officeDocument/2006/relationships/customXml" Target="../ink/ink454.xml"/><Relationship Id="rId65" Type="http://schemas.openxmlformats.org/officeDocument/2006/relationships/image" Target="../media/image467.png"/><Relationship Id="rId86" Type="http://schemas.openxmlformats.org/officeDocument/2006/relationships/customXml" Target="../ink/ink475.xml"/><Relationship Id="rId130" Type="http://schemas.openxmlformats.org/officeDocument/2006/relationships/customXml" Target="../ink/ink497.xml"/><Relationship Id="rId151" Type="http://schemas.openxmlformats.org/officeDocument/2006/relationships/image" Target="../media/image510.png"/><Relationship Id="rId172" Type="http://schemas.openxmlformats.org/officeDocument/2006/relationships/customXml" Target="../ink/ink518.xml"/><Relationship Id="rId193" Type="http://schemas.openxmlformats.org/officeDocument/2006/relationships/image" Target="../media/image530.png"/><Relationship Id="rId207" Type="http://schemas.openxmlformats.org/officeDocument/2006/relationships/image" Target="../media/image537.png"/><Relationship Id="rId228" Type="http://schemas.openxmlformats.org/officeDocument/2006/relationships/customXml" Target="../ink/ink546.xml"/><Relationship Id="rId249" Type="http://schemas.openxmlformats.org/officeDocument/2006/relationships/image" Target="../media/image558.png"/><Relationship Id="rId13" Type="http://schemas.openxmlformats.org/officeDocument/2006/relationships/image" Target="../media/image441.png"/><Relationship Id="rId109" Type="http://schemas.openxmlformats.org/officeDocument/2006/relationships/image" Target="../media/image489.png"/><Relationship Id="rId260" Type="http://schemas.openxmlformats.org/officeDocument/2006/relationships/customXml" Target="../ink/ink562.xml"/><Relationship Id="rId34" Type="http://schemas.openxmlformats.org/officeDocument/2006/relationships/customXml" Target="../ink/ink449.xml"/><Relationship Id="rId55" Type="http://schemas.openxmlformats.org/officeDocument/2006/relationships/image" Target="../media/image462.png"/><Relationship Id="rId76" Type="http://schemas.openxmlformats.org/officeDocument/2006/relationships/customXml" Target="../ink/ink470.xml"/><Relationship Id="rId97" Type="http://schemas.openxmlformats.org/officeDocument/2006/relationships/image" Target="../media/image483.png"/><Relationship Id="rId120" Type="http://schemas.openxmlformats.org/officeDocument/2006/relationships/customXml" Target="../ink/ink492.xml"/><Relationship Id="rId141" Type="http://schemas.openxmlformats.org/officeDocument/2006/relationships/image" Target="../media/image505.png"/><Relationship Id="rId7" Type="http://schemas.openxmlformats.org/officeDocument/2006/relationships/image" Target="../media/image438.png"/><Relationship Id="rId162" Type="http://schemas.openxmlformats.org/officeDocument/2006/relationships/customXml" Target="../ink/ink513.xml"/><Relationship Id="rId183" Type="http://schemas.openxmlformats.org/officeDocument/2006/relationships/image" Target="../media/image525.png"/><Relationship Id="rId218" Type="http://schemas.openxmlformats.org/officeDocument/2006/relationships/customXml" Target="../ink/ink541.xml"/><Relationship Id="rId239" Type="http://schemas.openxmlformats.org/officeDocument/2006/relationships/image" Target="../media/image553.png"/><Relationship Id="rId250" Type="http://schemas.openxmlformats.org/officeDocument/2006/relationships/customXml" Target="../ink/ink557.xml"/><Relationship Id="rId24" Type="http://schemas.openxmlformats.org/officeDocument/2006/relationships/customXml" Target="../ink/ink444.xml"/><Relationship Id="rId45" Type="http://schemas.openxmlformats.org/officeDocument/2006/relationships/image" Target="../media/image457.png"/><Relationship Id="rId66" Type="http://schemas.openxmlformats.org/officeDocument/2006/relationships/customXml" Target="../ink/ink465.xml"/><Relationship Id="rId87" Type="http://schemas.openxmlformats.org/officeDocument/2006/relationships/image" Target="../media/image478.png"/><Relationship Id="rId110" Type="http://schemas.openxmlformats.org/officeDocument/2006/relationships/customXml" Target="../ink/ink487.xml"/><Relationship Id="rId131" Type="http://schemas.openxmlformats.org/officeDocument/2006/relationships/image" Target="../media/image500.png"/><Relationship Id="rId152" Type="http://schemas.openxmlformats.org/officeDocument/2006/relationships/customXml" Target="../ink/ink508.xml"/><Relationship Id="rId173" Type="http://schemas.openxmlformats.org/officeDocument/2006/relationships/image" Target="../media/image520.png"/><Relationship Id="rId194" Type="http://schemas.openxmlformats.org/officeDocument/2006/relationships/customXml" Target="../ink/ink529.xml"/><Relationship Id="rId208" Type="http://schemas.openxmlformats.org/officeDocument/2006/relationships/customXml" Target="../ink/ink536.xml"/><Relationship Id="rId229" Type="http://schemas.openxmlformats.org/officeDocument/2006/relationships/image" Target="../media/image548.png"/><Relationship Id="rId240" Type="http://schemas.openxmlformats.org/officeDocument/2006/relationships/customXml" Target="../ink/ink552.xml"/><Relationship Id="rId261" Type="http://schemas.openxmlformats.org/officeDocument/2006/relationships/customXml" Target="../ink/ink563.xml"/><Relationship Id="rId14" Type="http://schemas.openxmlformats.org/officeDocument/2006/relationships/customXml" Target="../ink/ink439.xml"/><Relationship Id="rId35" Type="http://schemas.openxmlformats.org/officeDocument/2006/relationships/image" Target="../media/image452.png"/><Relationship Id="rId56" Type="http://schemas.openxmlformats.org/officeDocument/2006/relationships/customXml" Target="../ink/ink460.xml"/><Relationship Id="rId77" Type="http://schemas.openxmlformats.org/officeDocument/2006/relationships/image" Target="../media/image473.png"/><Relationship Id="rId100" Type="http://schemas.openxmlformats.org/officeDocument/2006/relationships/customXml" Target="../ink/ink482.xml"/><Relationship Id="rId8" Type="http://schemas.openxmlformats.org/officeDocument/2006/relationships/customXml" Target="../ink/ink436.xml"/><Relationship Id="rId98" Type="http://schemas.openxmlformats.org/officeDocument/2006/relationships/customXml" Target="../ink/ink481.xml"/><Relationship Id="rId121" Type="http://schemas.openxmlformats.org/officeDocument/2006/relationships/image" Target="../media/image495.png"/><Relationship Id="rId142" Type="http://schemas.openxmlformats.org/officeDocument/2006/relationships/customXml" Target="../ink/ink503.xml"/><Relationship Id="rId163" Type="http://schemas.openxmlformats.org/officeDocument/2006/relationships/image" Target="../media/image515.png"/><Relationship Id="rId184" Type="http://schemas.openxmlformats.org/officeDocument/2006/relationships/customXml" Target="../ink/ink524.xml"/><Relationship Id="rId219" Type="http://schemas.openxmlformats.org/officeDocument/2006/relationships/image" Target="../media/image543.png"/><Relationship Id="rId230" Type="http://schemas.openxmlformats.org/officeDocument/2006/relationships/customXml" Target="../ink/ink547.xml"/><Relationship Id="rId251" Type="http://schemas.openxmlformats.org/officeDocument/2006/relationships/image" Target="../media/image559.png"/><Relationship Id="rId25" Type="http://schemas.openxmlformats.org/officeDocument/2006/relationships/image" Target="../media/image447.png"/><Relationship Id="rId46" Type="http://schemas.openxmlformats.org/officeDocument/2006/relationships/customXml" Target="../ink/ink455.xml"/><Relationship Id="rId67" Type="http://schemas.openxmlformats.org/officeDocument/2006/relationships/image" Target="../media/image468.png"/><Relationship Id="rId88" Type="http://schemas.openxmlformats.org/officeDocument/2006/relationships/customXml" Target="../ink/ink476.xml"/><Relationship Id="rId111" Type="http://schemas.openxmlformats.org/officeDocument/2006/relationships/image" Target="../media/image490.png"/><Relationship Id="rId132" Type="http://schemas.openxmlformats.org/officeDocument/2006/relationships/customXml" Target="../ink/ink498.xml"/><Relationship Id="rId153" Type="http://schemas.openxmlformats.org/officeDocument/2006/relationships/image" Target="../media/image511.png"/><Relationship Id="rId174" Type="http://schemas.openxmlformats.org/officeDocument/2006/relationships/customXml" Target="../ink/ink519.xml"/><Relationship Id="rId195" Type="http://schemas.openxmlformats.org/officeDocument/2006/relationships/image" Target="../media/image531.png"/><Relationship Id="rId209" Type="http://schemas.openxmlformats.org/officeDocument/2006/relationships/image" Target="../media/image538.png"/><Relationship Id="rId220" Type="http://schemas.openxmlformats.org/officeDocument/2006/relationships/customXml" Target="../ink/ink542.xml"/><Relationship Id="rId241" Type="http://schemas.openxmlformats.org/officeDocument/2006/relationships/image" Target="../media/image554.png"/><Relationship Id="rId15" Type="http://schemas.openxmlformats.org/officeDocument/2006/relationships/image" Target="../media/image442.png"/><Relationship Id="rId36" Type="http://schemas.openxmlformats.org/officeDocument/2006/relationships/customXml" Target="../ink/ink450.xml"/><Relationship Id="rId57" Type="http://schemas.openxmlformats.org/officeDocument/2006/relationships/image" Target="../media/image463.png"/><Relationship Id="rId262" Type="http://schemas.openxmlformats.org/officeDocument/2006/relationships/image" Target="../media/image564.png"/><Relationship Id="rId78" Type="http://schemas.openxmlformats.org/officeDocument/2006/relationships/customXml" Target="../ink/ink471.xml"/><Relationship Id="rId99" Type="http://schemas.openxmlformats.org/officeDocument/2006/relationships/image" Target="../media/image484.png"/><Relationship Id="rId101" Type="http://schemas.openxmlformats.org/officeDocument/2006/relationships/image" Target="../media/image485.png"/><Relationship Id="rId122" Type="http://schemas.openxmlformats.org/officeDocument/2006/relationships/customXml" Target="../ink/ink493.xml"/><Relationship Id="rId143" Type="http://schemas.openxmlformats.org/officeDocument/2006/relationships/image" Target="../media/image506.png"/><Relationship Id="rId164" Type="http://schemas.openxmlformats.org/officeDocument/2006/relationships/customXml" Target="../ink/ink514.xml"/><Relationship Id="rId185" Type="http://schemas.openxmlformats.org/officeDocument/2006/relationships/image" Target="../media/image526.png"/><Relationship Id="rId9" Type="http://schemas.openxmlformats.org/officeDocument/2006/relationships/image" Target="../media/image439.png"/><Relationship Id="rId210" Type="http://schemas.openxmlformats.org/officeDocument/2006/relationships/customXml" Target="../ink/ink537.xml"/><Relationship Id="rId26" Type="http://schemas.openxmlformats.org/officeDocument/2006/relationships/customXml" Target="../ink/ink445.xml"/><Relationship Id="rId231" Type="http://schemas.openxmlformats.org/officeDocument/2006/relationships/image" Target="../media/image549.png"/><Relationship Id="rId252" Type="http://schemas.openxmlformats.org/officeDocument/2006/relationships/customXml" Target="../ink/ink558.xml"/><Relationship Id="rId47" Type="http://schemas.openxmlformats.org/officeDocument/2006/relationships/image" Target="../media/image458.png"/><Relationship Id="rId68" Type="http://schemas.openxmlformats.org/officeDocument/2006/relationships/customXml" Target="../ink/ink466.xml"/><Relationship Id="rId89" Type="http://schemas.openxmlformats.org/officeDocument/2006/relationships/image" Target="../media/image479.png"/><Relationship Id="rId112" Type="http://schemas.openxmlformats.org/officeDocument/2006/relationships/customXml" Target="../ink/ink488.xml"/><Relationship Id="rId133" Type="http://schemas.openxmlformats.org/officeDocument/2006/relationships/image" Target="../media/image501.png"/><Relationship Id="rId154" Type="http://schemas.openxmlformats.org/officeDocument/2006/relationships/customXml" Target="../ink/ink509.xml"/><Relationship Id="rId175" Type="http://schemas.openxmlformats.org/officeDocument/2006/relationships/image" Target="../media/image521.png"/><Relationship Id="rId196" Type="http://schemas.openxmlformats.org/officeDocument/2006/relationships/customXml" Target="../ink/ink530.xml"/><Relationship Id="rId200" Type="http://schemas.openxmlformats.org/officeDocument/2006/relationships/customXml" Target="../ink/ink532.xml"/><Relationship Id="rId16" Type="http://schemas.openxmlformats.org/officeDocument/2006/relationships/customXml" Target="../ink/ink440.xml"/><Relationship Id="rId221" Type="http://schemas.openxmlformats.org/officeDocument/2006/relationships/image" Target="../media/image544.png"/><Relationship Id="rId242" Type="http://schemas.openxmlformats.org/officeDocument/2006/relationships/customXml" Target="../ink/ink553.xml"/><Relationship Id="rId37" Type="http://schemas.openxmlformats.org/officeDocument/2006/relationships/image" Target="../media/image453.png"/><Relationship Id="rId58" Type="http://schemas.openxmlformats.org/officeDocument/2006/relationships/customXml" Target="../ink/ink461.xml"/><Relationship Id="rId79" Type="http://schemas.openxmlformats.org/officeDocument/2006/relationships/image" Target="../media/image474.png"/><Relationship Id="rId102" Type="http://schemas.openxmlformats.org/officeDocument/2006/relationships/customXml" Target="../ink/ink483.xml"/><Relationship Id="rId123" Type="http://schemas.openxmlformats.org/officeDocument/2006/relationships/image" Target="../media/image496.png"/><Relationship Id="rId144" Type="http://schemas.openxmlformats.org/officeDocument/2006/relationships/customXml" Target="../ink/ink504.xml"/><Relationship Id="rId90" Type="http://schemas.openxmlformats.org/officeDocument/2006/relationships/customXml" Target="../ink/ink477.xml"/><Relationship Id="rId165" Type="http://schemas.openxmlformats.org/officeDocument/2006/relationships/image" Target="../media/image516.png"/><Relationship Id="rId186" Type="http://schemas.openxmlformats.org/officeDocument/2006/relationships/customXml" Target="../ink/ink525.xml"/><Relationship Id="rId211" Type="http://schemas.openxmlformats.org/officeDocument/2006/relationships/image" Target="../media/image539.png"/><Relationship Id="rId232" Type="http://schemas.openxmlformats.org/officeDocument/2006/relationships/customXml" Target="../ink/ink548.xml"/><Relationship Id="rId253" Type="http://schemas.openxmlformats.org/officeDocument/2006/relationships/image" Target="../media/image560.png"/><Relationship Id="rId27" Type="http://schemas.openxmlformats.org/officeDocument/2006/relationships/image" Target="../media/image448.png"/><Relationship Id="rId48" Type="http://schemas.openxmlformats.org/officeDocument/2006/relationships/customXml" Target="../ink/ink456.xml"/><Relationship Id="rId69" Type="http://schemas.openxmlformats.org/officeDocument/2006/relationships/image" Target="../media/image469.png"/><Relationship Id="rId113" Type="http://schemas.openxmlformats.org/officeDocument/2006/relationships/image" Target="../media/image491.png"/><Relationship Id="rId134" Type="http://schemas.openxmlformats.org/officeDocument/2006/relationships/customXml" Target="../ink/ink499.xml"/><Relationship Id="rId80" Type="http://schemas.openxmlformats.org/officeDocument/2006/relationships/customXml" Target="../ink/ink472.xml"/><Relationship Id="rId155" Type="http://schemas.openxmlformats.org/officeDocument/2006/relationships/image" Target="../media/image512.png"/><Relationship Id="rId176" Type="http://schemas.openxmlformats.org/officeDocument/2006/relationships/customXml" Target="../ink/ink520.xml"/><Relationship Id="rId197" Type="http://schemas.openxmlformats.org/officeDocument/2006/relationships/image" Target="../media/image532.png"/><Relationship Id="rId201" Type="http://schemas.openxmlformats.org/officeDocument/2006/relationships/image" Target="../media/image534.png"/><Relationship Id="rId222" Type="http://schemas.openxmlformats.org/officeDocument/2006/relationships/customXml" Target="../ink/ink543.xml"/><Relationship Id="rId243" Type="http://schemas.openxmlformats.org/officeDocument/2006/relationships/image" Target="../media/image555.png"/><Relationship Id="rId17" Type="http://schemas.openxmlformats.org/officeDocument/2006/relationships/image" Target="../media/image443.png"/><Relationship Id="rId38" Type="http://schemas.openxmlformats.org/officeDocument/2006/relationships/customXml" Target="../ink/ink451.xml"/><Relationship Id="rId59" Type="http://schemas.openxmlformats.org/officeDocument/2006/relationships/image" Target="../media/image464.png"/><Relationship Id="rId103" Type="http://schemas.openxmlformats.org/officeDocument/2006/relationships/image" Target="../media/image486.png"/><Relationship Id="rId124" Type="http://schemas.openxmlformats.org/officeDocument/2006/relationships/customXml" Target="../ink/ink494.xml"/><Relationship Id="rId70" Type="http://schemas.openxmlformats.org/officeDocument/2006/relationships/customXml" Target="../ink/ink467.xml"/><Relationship Id="rId91" Type="http://schemas.openxmlformats.org/officeDocument/2006/relationships/image" Target="../media/image480.png"/><Relationship Id="rId145" Type="http://schemas.openxmlformats.org/officeDocument/2006/relationships/image" Target="../media/image507.png"/><Relationship Id="rId166" Type="http://schemas.openxmlformats.org/officeDocument/2006/relationships/customXml" Target="../ink/ink515.xml"/><Relationship Id="rId187" Type="http://schemas.openxmlformats.org/officeDocument/2006/relationships/image" Target="../media/image52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38.xml"/><Relationship Id="rId233" Type="http://schemas.openxmlformats.org/officeDocument/2006/relationships/image" Target="../media/image550.png"/><Relationship Id="rId254" Type="http://schemas.openxmlformats.org/officeDocument/2006/relationships/customXml" Target="../ink/ink559.xml"/><Relationship Id="rId28" Type="http://schemas.openxmlformats.org/officeDocument/2006/relationships/customXml" Target="../ink/ink446.xml"/><Relationship Id="rId49" Type="http://schemas.openxmlformats.org/officeDocument/2006/relationships/image" Target="../media/image459.png"/><Relationship Id="rId114" Type="http://schemas.openxmlformats.org/officeDocument/2006/relationships/customXml" Target="../ink/ink489.xml"/><Relationship Id="rId60" Type="http://schemas.openxmlformats.org/officeDocument/2006/relationships/customXml" Target="../ink/ink462.xml"/><Relationship Id="rId81" Type="http://schemas.openxmlformats.org/officeDocument/2006/relationships/image" Target="../media/image475.png"/><Relationship Id="rId135" Type="http://schemas.openxmlformats.org/officeDocument/2006/relationships/image" Target="../media/image502.png"/><Relationship Id="rId156" Type="http://schemas.openxmlformats.org/officeDocument/2006/relationships/customXml" Target="../ink/ink510.xml"/><Relationship Id="rId177" Type="http://schemas.openxmlformats.org/officeDocument/2006/relationships/image" Target="../media/image522.png"/><Relationship Id="rId198" Type="http://schemas.openxmlformats.org/officeDocument/2006/relationships/customXml" Target="../ink/ink531.xml"/><Relationship Id="rId202" Type="http://schemas.openxmlformats.org/officeDocument/2006/relationships/customXml" Target="../ink/ink533.xml"/><Relationship Id="rId223" Type="http://schemas.openxmlformats.org/officeDocument/2006/relationships/image" Target="../media/image545.png"/><Relationship Id="rId244" Type="http://schemas.openxmlformats.org/officeDocument/2006/relationships/customXml" Target="../ink/ink554.xml"/><Relationship Id="rId18" Type="http://schemas.openxmlformats.org/officeDocument/2006/relationships/customXml" Target="../ink/ink441.xml"/><Relationship Id="rId39" Type="http://schemas.openxmlformats.org/officeDocument/2006/relationships/image" Target="../media/image454.png"/><Relationship Id="rId50" Type="http://schemas.openxmlformats.org/officeDocument/2006/relationships/customXml" Target="../ink/ink457.xml"/><Relationship Id="rId104" Type="http://schemas.openxmlformats.org/officeDocument/2006/relationships/customXml" Target="../ink/ink484.xml"/><Relationship Id="rId125" Type="http://schemas.openxmlformats.org/officeDocument/2006/relationships/image" Target="../media/image497.png"/><Relationship Id="rId146" Type="http://schemas.openxmlformats.org/officeDocument/2006/relationships/customXml" Target="../ink/ink505.xml"/><Relationship Id="rId167" Type="http://schemas.openxmlformats.org/officeDocument/2006/relationships/image" Target="../media/image517.png"/><Relationship Id="rId188" Type="http://schemas.openxmlformats.org/officeDocument/2006/relationships/customXml" Target="../ink/ink526.xml"/><Relationship Id="rId71" Type="http://schemas.openxmlformats.org/officeDocument/2006/relationships/image" Target="../media/image470.png"/><Relationship Id="rId92" Type="http://schemas.openxmlformats.org/officeDocument/2006/relationships/customXml" Target="../ink/ink478.xml"/><Relationship Id="rId213" Type="http://schemas.openxmlformats.org/officeDocument/2006/relationships/image" Target="../media/image540.png"/><Relationship Id="rId234" Type="http://schemas.openxmlformats.org/officeDocument/2006/relationships/customXml" Target="../ink/ink549.xml"/><Relationship Id="rId2" Type="http://schemas.openxmlformats.org/officeDocument/2006/relationships/image" Target="../media/image436.png"/><Relationship Id="rId29" Type="http://schemas.openxmlformats.org/officeDocument/2006/relationships/image" Target="../media/image449.png"/><Relationship Id="rId255" Type="http://schemas.openxmlformats.org/officeDocument/2006/relationships/image" Target="../media/image561.png"/><Relationship Id="rId40" Type="http://schemas.openxmlformats.org/officeDocument/2006/relationships/customXml" Target="../ink/ink452.xml"/><Relationship Id="rId115" Type="http://schemas.openxmlformats.org/officeDocument/2006/relationships/image" Target="../media/image492.png"/><Relationship Id="rId136" Type="http://schemas.openxmlformats.org/officeDocument/2006/relationships/customXml" Target="../ink/ink500.xml"/><Relationship Id="rId157" Type="http://schemas.openxmlformats.org/officeDocument/2006/relationships/image" Target="../media/image20.png"/><Relationship Id="rId178" Type="http://schemas.openxmlformats.org/officeDocument/2006/relationships/customXml" Target="../ink/ink521.xml"/><Relationship Id="rId61" Type="http://schemas.openxmlformats.org/officeDocument/2006/relationships/image" Target="../media/image465.png"/><Relationship Id="rId82" Type="http://schemas.openxmlformats.org/officeDocument/2006/relationships/customXml" Target="../ink/ink473.xml"/><Relationship Id="rId199" Type="http://schemas.openxmlformats.org/officeDocument/2006/relationships/image" Target="../media/image533.png"/><Relationship Id="rId203" Type="http://schemas.openxmlformats.org/officeDocument/2006/relationships/image" Target="../media/image535.png"/><Relationship Id="rId19" Type="http://schemas.openxmlformats.org/officeDocument/2006/relationships/image" Target="../media/image444.png"/><Relationship Id="rId224" Type="http://schemas.openxmlformats.org/officeDocument/2006/relationships/customXml" Target="../ink/ink544.xml"/><Relationship Id="rId245" Type="http://schemas.openxmlformats.org/officeDocument/2006/relationships/image" Target="../media/image556.png"/><Relationship Id="rId30" Type="http://schemas.openxmlformats.org/officeDocument/2006/relationships/customXml" Target="../ink/ink447.xml"/><Relationship Id="rId105" Type="http://schemas.openxmlformats.org/officeDocument/2006/relationships/image" Target="../media/image487.png"/><Relationship Id="rId126" Type="http://schemas.openxmlformats.org/officeDocument/2006/relationships/customXml" Target="../ink/ink495.xml"/><Relationship Id="rId147" Type="http://schemas.openxmlformats.org/officeDocument/2006/relationships/image" Target="../media/image508.png"/><Relationship Id="rId168" Type="http://schemas.openxmlformats.org/officeDocument/2006/relationships/customXml" Target="../ink/ink516.xml"/><Relationship Id="rId51" Type="http://schemas.openxmlformats.org/officeDocument/2006/relationships/image" Target="../media/image460.png"/><Relationship Id="rId72" Type="http://schemas.openxmlformats.org/officeDocument/2006/relationships/customXml" Target="../ink/ink468.xml"/><Relationship Id="rId93" Type="http://schemas.openxmlformats.org/officeDocument/2006/relationships/image" Target="../media/image481.png"/><Relationship Id="rId189" Type="http://schemas.openxmlformats.org/officeDocument/2006/relationships/image" Target="../media/image528.png"/><Relationship Id="rId3" Type="http://schemas.openxmlformats.org/officeDocument/2006/relationships/image" Target="../media/image3.png"/><Relationship Id="rId214" Type="http://schemas.openxmlformats.org/officeDocument/2006/relationships/customXml" Target="../ink/ink539.xml"/><Relationship Id="rId235" Type="http://schemas.openxmlformats.org/officeDocument/2006/relationships/image" Target="../media/image551.png"/><Relationship Id="rId256" Type="http://schemas.openxmlformats.org/officeDocument/2006/relationships/customXml" Target="../ink/ink560.xml"/><Relationship Id="rId116" Type="http://schemas.openxmlformats.org/officeDocument/2006/relationships/customXml" Target="../ink/ink490.xml"/><Relationship Id="rId137" Type="http://schemas.openxmlformats.org/officeDocument/2006/relationships/image" Target="../media/image503.png"/><Relationship Id="rId158" Type="http://schemas.openxmlformats.org/officeDocument/2006/relationships/customXml" Target="../ink/ink511.xml"/><Relationship Id="rId20" Type="http://schemas.openxmlformats.org/officeDocument/2006/relationships/customXml" Target="../ink/ink442.xml"/><Relationship Id="rId41" Type="http://schemas.openxmlformats.org/officeDocument/2006/relationships/image" Target="../media/image455.png"/><Relationship Id="rId62" Type="http://schemas.openxmlformats.org/officeDocument/2006/relationships/customXml" Target="../ink/ink463.xml"/><Relationship Id="rId83" Type="http://schemas.openxmlformats.org/officeDocument/2006/relationships/image" Target="../media/image476.png"/><Relationship Id="rId179" Type="http://schemas.openxmlformats.org/officeDocument/2006/relationships/image" Target="../media/image523.png"/><Relationship Id="rId190" Type="http://schemas.openxmlformats.org/officeDocument/2006/relationships/customXml" Target="../ink/ink527.xml"/><Relationship Id="rId204" Type="http://schemas.openxmlformats.org/officeDocument/2006/relationships/customXml" Target="../ink/ink534.xml"/><Relationship Id="rId225" Type="http://schemas.openxmlformats.org/officeDocument/2006/relationships/image" Target="../media/image546.png"/><Relationship Id="rId246" Type="http://schemas.openxmlformats.org/officeDocument/2006/relationships/customXml" Target="../ink/ink555.xml"/><Relationship Id="rId106" Type="http://schemas.openxmlformats.org/officeDocument/2006/relationships/customXml" Target="../ink/ink485.xml"/><Relationship Id="rId127" Type="http://schemas.openxmlformats.org/officeDocument/2006/relationships/image" Target="../media/image498.png"/><Relationship Id="rId10" Type="http://schemas.openxmlformats.org/officeDocument/2006/relationships/customXml" Target="../ink/ink437.xml"/><Relationship Id="rId31" Type="http://schemas.openxmlformats.org/officeDocument/2006/relationships/image" Target="../media/image450.png"/><Relationship Id="rId52" Type="http://schemas.openxmlformats.org/officeDocument/2006/relationships/customXml" Target="../ink/ink458.xml"/><Relationship Id="rId73" Type="http://schemas.openxmlformats.org/officeDocument/2006/relationships/image" Target="../media/image471.png"/><Relationship Id="rId94" Type="http://schemas.openxmlformats.org/officeDocument/2006/relationships/customXml" Target="../ink/ink479.xml"/><Relationship Id="rId148" Type="http://schemas.openxmlformats.org/officeDocument/2006/relationships/customXml" Target="../ink/ink506.xml"/><Relationship Id="rId169" Type="http://schemas.openxmlformats.org/officeDocument/2006/relationships/image" Target="../media/image518.png"/><Relationship Id="rId4" Type="http://schemas.openxmlformats.org/officeDocument/2006/relationships/customXml" Target="../ink/ink434.xml"/><Relationship Id="rId180" Type="http://schemas.openxmlformats.org/officeDocument/2006/relationships/customXml" Target="../ink/ink522.xml"/><Relationship Id="rId215" Type="http://schemas.openxmlformats.org/officeDocument/2006/relationships/image" Target="../media/image541.png"/><Relationship Id="rId236" Type="http://schemas.openxmlformats.org/officeDocument/2006/relationships/customXml" Target="../ink/ink550.xml"/><Relationship Id="rId257" Type="http://schemas.openxmlformats.org/officeDocument/2006/relationships/image" Target="../media/image562.png"/><Relationship Id="rId42" Type="http://schemas.openxmlformats.org/officeDocument/2006/relationships/customXml" Target="../ink/ink453.xml"/><Relationship Id="rId84" Type="http://schemas.openxmlformats.org/officeDocument/2006/relationships/customXml" Target="../ink/ink474.xml"/><Relationship Id="rId138" Type="http://schemas.openxmlformats.org/officeDocument/2006/relationships/customXml" Target="../ink/ink501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21.png"/><Relationship Id="rId299" Type="http://schemas.openxmlformats.org/officeDocument/2006/relationships/image" Target="../media/image711.png"/><Relationship Id="rId21" Type="http://schemas.openxmlformats.org/officeDocument/2006/relationships/image" Target="../media/image573.png"/><Relationship Id="rId63" Type="http://schemas.openxmlformats.org/officeDocument/2006/relationships/image" Target="../media/image594.png"/><Relationship Id="rId159" Type="http://schemas.openxmlformats.org/officeDocument/2006/relationships/image" Target="../media/image642.png"/><Relationship Id="rId324" Type="http://schemas.openxmlformats.org/officeDocument/2006/relationships/customXml" Target="../ink/ink724.xml"/><Relationship Id="rId170" Type="http://schemas.openxmlformats.org/officeDocument/2006/relationships/customXml" Target="../ink/ink647.xml"/><Relationship Id="rId226" Type="http://schemas.openxmlformats.org/officeDocument/2006/relationships/customXml" Target="../ink/ink675.xml"/><Relationship Id="rId268" Type="http://schemas.openxmlformats.org/officeDocument/2006/relationships/customXml" Target="../ink/ink696.xml"/><Relationship Id="rId32" Type="http://schemas.openxmlformats.org/officeDocument/2006/relationships/customXml" Target="../ink/ink578.xml"/><Relationship Id="rId74" Type="http://schemas.openxmlformats.org/officeDocument/2006/relationships/customXml" Target="../ink/ink599.xml"/><Relationship Id="rId128" Type="http://schemas.openxmlformats.org/officeDocument/2006/relationships/customXml" Target="../ink/ink626.xml"/><Relationship Id="rId335" Type="http://schemas.openxmlformats.org/officeDocument/2006/relationships/image" Target="../media/image729.png"/><Relationship Id="rId5" Type="http://schemas.openxmlformats.org/officeDocument/2006/relationships/image" Target="../media/image566.png"/><Relationship Id="rId181" Type="http://schemas.openxmlformats.org/officeDocument/2006/relationships/image" Target="../media/image653.png"/><Relationship Id="rId237" Type="http://schemas.openxmlformats.org/officeDocument/2006/relationships/image" Target="../media/image680.png"/><Relationship Id="rId279" Type="http://schemas.openxmlformats.org/officeDocument/2006/relationships/image" Target="../media/image701.png"/><Relationship Id="rId43" Type="http://schemas.openxmlformats.org/officeDocument/2006/relationships/image" Target="../media/image584.png"/><Relationship Id="rId139" Type="http://schemas.openxmlformats.org/officeDocument/2006/relationships/image" Target="../media/image632.png"/><Relationship Id="rId290" Type="http://schemas.openxmlformats.org/officeDocument/2006/relationships/customXml" Target="../ink/ink707.xml"/><Relationship Id="rId304" Type="http://schemas.openxmlformats.org/officeDocument/2006/relationships/customXml" Target="../ink/ink714.xml"/><Relationship Id="rId346" Type="http://schemas.openxmlformats.org/officeDocument/2006/relationships/customXml" Target="../ink/ink735.xml"/><Relationship Id="rId85" Type="http://schemas.openxmlformats.org/officeDocument/2006/relationships/image" Target="../media/image605.png"/><Relationship Id="rId150" Type="http://schemas.openxmlformats.org/officeDocument/2006/relationships/customXml" Target="../ink/ink637.xml"/><Relationship Id="rId192" Type="http://schemas.openxmlformats.org/officeDocument/2006/relationships/customXml" Target="../ink/ink658.xml"/><Relationship Id="rId206" Type="http://schemas.openxmlformats.org/officeDocument/2006/relationships/customXml" Target="../ink/ink665.xml"/><Relationship Id="rId248" Type="http://schemas.openxmlformats.org/officeDocument/2006/relationships/customXml" Target="../ink/ink686.xml"/><Relationship Id="rId12" Type="http://schemas.openxmlformats.org/officeDocument/2006/relationships/customXml" Target="../ink/ink568.xml"/><Relationship Id="rId108" Type="http://schemas.openxmlformats.org/officeDocument/2006/relationships/customXml" Target="../ink/ink616.xml"/><Relationship Id="rId315" Type="http://schemas.openxmlformats.org/officeDocument/2006/relationships/image" Target="../media/image719.png"/><Relationship Id="rId54" Type="http://schemas.openxmlformats.org/officeDocument/2006/relationships/customXml" Target="../ink/ink589.xml"/><Relationship Id="rId96" Type="http://schemas.openxmlformats.org/officeDocument/2006/relationships/customXml" Target="../ink/ink610.xml"/><Relationship Id="rId161" Type="http://schemas.openxmlformats.org/officeDocument/2006/relationships/image" Target="../media/image643.png"/><Relationship Id="rId217" Type="http://schemas.openxmlformats.org/officeDocument/2006/relationships/image" Target="../media/image671.png"/><Relationship Id="rId259" Type="http://schemas.openxmlformats.org/officeDocument/2006/relationships/image" Target="../media/image691.png"/><Relationship Id="rId23" Type="http://schemas.openxmlformats.org/officeDocument/2006/relationships/image" Target="../media/image574.png"/><Relationship Id="rId119" Type="http://schemas.openxmlformats.org/officeDocument/2006/relationships/image" Target="../media/image622.png"/><Relationship Id="rId270" Type="http://schemas.openxmlformats.org/officeDocument/2006/relationships/customXml" Target="../ink/ink697.xml"/><Relationship Id="rId326" Type="http://schemas.openxmlformats.org/officeDocument/2006/relationships/customXml" Target="../ink/ink725.xml"/><Relationship Id="rId65" Type="http://schemas.openxmlformats.org/officeDocument/2006/relationships/image" Target="../media/image595.png"/><Relationship Id="rId130" Type="http://schemas.openxmlformats.org/officeDocument/2006/relationships/customXml" Target="../ink/ink627.xml"/><Relationship Id="rId172" Type="http://schemas.openxmlformats.org/officeDocument/2006/relationships/customXml" Target="../ink/ink648.xml"/><Relationship Id="rId228" Type="http://schemas.openxmlformats.org/officeDocument/2006/relationships/customXml" Target="../ink/ink676.xml"/><Relationship Id="rId281" Type="http://schemas.openxmlformats.org/officeDocument/2006/relationships/image" Target="../media/image702.png"/><Relationship Id="rId337" Type="http://schemas.openxmlformats.org/officeDocument/2006/relationships/image" Target="../media/image730.png"/><Relationship Id="rId34" Type="http://schemas.openxmlformats.org/officeDocument/2006/relationships/customXml" Target="../ink/ink579.xml"/><Relationship Id="rId76" Type="http://schemas.openxmlformats.org/officeDocument/2006/relationships/customXml" Target="../ink/ink600.xml"/><Relationship Id="rId141" Type="http://schemas.openxmlformats.org/officeDocument/2006/relationships/image" Target="../media/image633.png"/><Relationship Id="rId7" Type="http://schemas.openxmlformats.org/officeDocument/2006/relationships/image" Target="../media/image567.png"/><Relationship Id="rId183" Type="http://schemas.openxmlformats.org/officeDocument/2006/relationships/image" Target="../media/image654.png"/><Relationship Id="rId239" Type="http://schemas.openxmlformats.org/officeDocument/2006/relationships/image" Target="../media/image681.png"/><Relationship Id="rId250" Type="http://schemas.openxmlformats.org/officeDocument/2006/relationships/customXml" Target="../ink/ink687.xml"/><Relationship Id="rId292" Type="http://schemas.openxmlformats.org/officeDocument/2006/relationships/customXml" Target="../ink/ink708.xml"/><Relationship Id="rId306" Type="http://schemas.openxmlformats.org/officeDocument/2006/relationships/customXml" Target="../ink/ink715.xml"/><Relationship Id="rId45" Type="http://schemas.openxmlformats.org/officeDocument/2006/relationships/image" Target="../media/image585.png"/><Relationship Id="rId87" Type="http://schemas.openxmlformats.org/officeDocument/2006/relationships/image" Target="../media/image606.png"/><Relationship Id="rId110" Type="http://schemas.openxmlformats.org/officeDocument/2006/relationships/customXml" Target="../ink/ink617.xml"/><Relationship Id="rId348" Type="http://schemas.openxmlformats.org/officeDocument/2006/relationships/customXml" Target="../ink/ink736.xml"/><Relationship Id="rId152" Type="http://schemas.openxmlformats.org/officeDocument/2006/relationships/customXml" Target="../ink/ink638.xml"/><Relationship Id="rId194" Type="http://schemas.openxmlformats.org/officeDocument/2006/relationships/customXml" Target="../ink/ink659.xml"/><Relationship Id="rId208" Type="http://schemas.openxmlformats.org/officeDocument/2006/relationships/customXml" Target="../ink/ink666.xml"/><Relationship Id="rId261" Type="http://schemas.openxmlformats.org/officeDocument/2006/relationships/image" Target="../media/image692.png"/><Relationship Id="rId14" Type="http://schemas.openxmlformats.org/officeDocument/2006/relationships/customXml" Target="../ink/ink569.xml"/><Relationship Id="rId56" Type="http://schemas.openxmlformats.org/officeDocument/2006/relationships/customXml" Target="../ink/ink590.xml"/><Relationship Id="rId317" Type="http://schemas.openxmlformats.org/officeDocument/2006/relationships/image" Target="../media/image720.png"/><Relationship Id="rId98" Type="http://schemas.openxmlformats.org/officeDocument/2006/relationships/customXml" Target="../ink/ink611.xml"/><Relationship Id="rId121" Type="http://schemas.openxmlformats.org/officeDocument/2006/relationships/image" Target="../media/image623.png"/><Relationship Id="rId163" Type="http://schemas.openxmlformats.org/officeDocument/2006/relationships/image" Target="../media/image644.png"/><Relationship Id="rId219" Type="http://schemas.openxmlformats.org/officeDocument/2006/relationships/image" Target="../media/image672.png"/><Relationship Id="rId230" Type="http://schemas.openxmlformats.org/officeDocument/2006/relationships/customXml" Target="../ink/ink677.xml"/><Relationship Id="rId251" Type="http://schemas.openxmlformats.org/officeDocument/2006/relationships/image" Target="../media/image687.png"/><Relationship Id="rId25" Type="http://schemas.openxmlformats.org/officeDocument/2006/relationships/image" Target="../media/image575.png"/><Relationship Id="rId46" Type="http://schemas.openxmlformats.org/officeDocument/2006/relationships/customXml" Target="../ink/ink585.xml"/><Relationship Id="rId67" Type="http://schemas.openxmlformats.org/officeDocument/2006/relationships/image" Target="../media/image596.png"/><Relationship Id="rId272" Type="http://schemas.openxmlformats.org/officeDocument/2006/relationships/customXml" Target="../ink/ink698.xml"/><Relationship Id="rId293" Type="http://schemas.openxmlformats.org/officeDocument/2006/relationships/image" Target="../media/image708.png"/><Relationship Id="rId307" Type="http://schemas.openxmlformats.org/officeDocument/2006/relationships/image" Target="../media/image715.png"/><Relationship Id="rId328" Type="http://schemas.openxmlformats.org/officeDocument/2006/relationships/customXml" Target="../ink/ink726.xml"/><Relationship Id="rId349" Type="http://schemas.openxmlformats.org/officeDocument/2006/relationships/image" Target="../media/image736.png"/><Relationship Id="rId88" Type="http://schemas.openxmlformats.org/officeDocument/2006/relationships/customXml" Target="../ink/ink606.xml"/><Relationship Id="rId111" Type="http://schemas.openxmlformats.org/officeDocument/2006/relationships/image" Target="../media/image618.png"/><Relationship Id="rId132" Type="http://schemas.openxmlformats.org/officeDocument/2006/relationships/customXml" Target="../ink/ink628.xml"/><Relationship Id="rId153" Type="http://schemas.openxmlformats.org/officeDocument/2006/relationships/image" Target="../media/image639.png"/><Relationship Id="rId174" Type="http://schemas.openxmlformats.org/officeDocument/2006/relationships/customXml" Target="../ink/ink649.xml"/><Relationship Id="rId195" Type="http://schemas.openxmlformats.org/officeDocument/2006/relationships/image" Target="../media/image660.png"/><Relationship Id="rId209" Type="http://schemas.openxmlformats.org/officeDocument/2006/relationships/image" Target="../media/image667.png"/><Relationship Id="rId220" Type="http://schemas.openxmlformats.org/officeDocument/2006/relationships/customXml" Target="../ink/ink672.xml"/><Relationship Id="rId241" Type="http://schemas.openxmlformats.org/officeDocument/2006/relationships/image" Target="../media/image682.png"/><Relationship Id="rId15" Type="http://schemas.openxmlformats.org/officeDocument/2006/relationships/image" Target="../media/image570.png"/><Relationship Id="rId36" Type="http://schemas.openxmlformats.org/officeDocument/2006/relationships/customXml" Target="../ink/ink580.xml"/><Relationship Id="rId57" Type="http://schemas.openxmlformats.org/officeDocument/2006/relationships/image" Target="../media/image591.png"/><Relationship Id="rId262" Type="http://schemas.openxmlformats.org/officeDocument/2006/relationships/customXml" Target="../ink/ink693.xml"/><Relationship Id="rId283" Type="http://schemas.openxmlformats.org/officeDocument/2006/relationships/image" Target="../media/image703.png"/><Relationship Id="rId318" Type="http://schemas.openxmlformats.org/officeDocument/2006/relationships/customXml" Target="../ink/ink721.xml"/><Relationship Id="rId339" Type="http://schemas.openxmlformats.org/officeDocument/2006/relationships/image" Target="../media/image731.png"/><Relationship Id="rId78" Type="http://schemas.openxmlformats.org/officeDocument/2006/relationships/customXml" Target="../ink/ink601.xml"/><Relationship Id="rId99" Type="http://schemas.openxmlformats.org/officeDocument/2006/relationships/image" Target="../media/image612.png"/><Relationship Id="rId101" Type="http://schemas.openxmlformats.org/officeDocument/2006/relationships/image" Target="../media/image613.png"/><Relationship Id="rId122" Type="http://schemas.openxmlformats.org/officeDocument/2006/relationships/customXml" Target="../ink/ink623.xml"/><Relationship Id="rId143" Type="http://schemas.openxmlformats.org/officeDocument/2006/relationships/image" Target="../media/image634.png"/><Relationship Id="rId164" Type="http://schemas.openxmlformats.org/officeDocument/2006/relationships/customXml" Target="../ink/ink644.xml"/><Relationship Id="rId185" Type="http://schemas.openxmlformats.org/officeDocument/2006/relationships/image" Target="../media/image655.png"/><Relationship Id="rId350" Type="http://schemas.openxmlformats.org/officeDocument/2006/relationships/customXml" Target="../ink/ink737.xml"/><Relationship Id="rId9" Type="http://schemas.openxmlformats.org/officeDocument/2006/relationships/image" Target="../media/image151.png"/><Relationship Id="rId210" Type="http://schemas.openxmlformats.org/officeDocument/2006/relationships/customXml" Target="../ink/ink667.xml"/><Relationship Id="rId26" Type="http://schemas.openxmlformats.org/officeDocument/2006/relationships/customXml" Target="../ink/ink575.xml"/><Relationship Id="rId231" Type="http://schemas.openxmlformats.org/officeDocument/2006/relationships/image" Target="../media/image678.png"/><Relationship Id="rId252" Type="http://schemas.openxmlformats.org/officeDocument/2006/relationships/customXml" Target="../ink/ink688.xml"/><Relationship Id="rId273" Type="http://schemas.openxmlformats.org/officeDocument/2006/relationships/image" Target="../media/image698.png"/><Relationship Id="rId294" Type="http://schemas.openxmlformats.org/officeDocument/2006/relationships/customXml" Target="../ink/ink709.xml"/><Relationship Id="rId308" Type="http://schemas.openxmlformats.org/officeDocument/2006/relationships/customXml" Target="../ink/ink716.xml"/><Relationship Id="rId329" Type="http://schemas.openxmlformats.org/officeDocument/2006/relationships/image" Target="../media/image726.png"/><Relationship Id="rId47" Type="http://schemas.openxmlformats.org/officeDocument/2006/relationships/image" Target="../media/image586.png"/><Relationship Id="rId68" Type="http://schemas.openxmlformats.org/officeDocument/2006/relationships/customXml" Target="../ink/ink596.xml"/><Relationship Id="rId89" Type="http://schemas.openxmlformats.org/officeDocument/2006/relationships/image" Target="../media/image607.png"/><Relationship Id="rId112" Type="http://schemas.openxmlformats.org/officeDocument/2006/relationships/customXml" Target="../ink/ink618.xml"/><Relationship Id="rId133" Type="http://schemas.openxmlformats.org/officeDocument/2006/relationships/image" Target="../media/image629.png"/><Relationship Id="rId154" Type="http://schemas.openxmlformats.org/officeDocument/2006/relationships/customXml" Target="../ink/ink639.xml"/><Relationship Id="rId175" Type="http://schemas.openxmlformats.org/officeDocument/2006/relationships/image" Target="../media/image650.png"/><Relationship Id="rId340" Type="http://schemas.openxmlformats.org/officeDocument/2006/relationships/customXml" Target="../ink/ink732.xml"/><Relationship Id="rId196" Type="http://schemas.openxmlformats.org/officeDocument/2006/relationships/customXml" Target="../ink/ink660.xml"/><Relationship Id="rId200" Type="http://schemas.openxmlformats.org/officeDocument/2006/relationships/customXml" Target="../ink/ink662.xml"/><Relationship Id="rId16" Type="http://schemas.openxmlformats.org/officeDocument/2006/relationships/customXml" Target="../ink/ink570.xml"/><Relationship Id="rId221" Type="http://schemas.openxmlformats.org/officeDocument/2006/relationships/image" Target="../media/image673.png"/><Relationship Id="rId242" Type="http://schemas.openxmlformats.org/officeDocument/2006/relationships/customXml" Target="../ink/ink683.xml"/><Relationship Id="rId263" Type="http://schemas.openxmlformats.org/officeDocument/2006/relationships/image" Target="../media/image693.png"/><Relationship Id="rId284" Type="http://schemas.openxmlformats.org/officeDocument/2006/relationships/customXml" Target="../ink/ink704.xml"/><Relationship Id="rId319" Type="http://schemas.openxmlformats.org/officeDocument/2006/relationships/image" Target="../media/image721.png"/><Relationship Id="rId37" Type="http://schemas.openxmlformats.org/officeDocument/2006/relationships/image" Target="../media/image581.png"/><Relationship Id="rId58" Type="http://schemas.openxmlformats.org/officeDocument/2006/relationships/customXml" Target="../ink/ink591.xml"/><Relationship Id="rId79" Type="http://schemas.openxmlformats.org/officeDocument/2006/relationships/image" Target="../media/image602.png"/><Relationship Id="rId102" Type="http://schemas.openxmlformats.org/officeDocument/2006/relationships/customXml" Target="../ink/ink613.xml"/><Relationship Id="rId123" Type="http://schemas.openxmlformats.org/officeDocument/2006/relationships/image" Target="../media/image624.png"/><Relationship Id="rId144" Type="http://schemas.openxmlformats.org/officeDocument/2006/relationships/customXml" Target="../ink/ink634.xml"/><Relationship Id="rId330" Type="http://schemas.openxmlformats.org/officeDocument/2006/relationships/customXml" Target="../ink/ink727.xml"/><Relationship Id="rId90" Type="http://schemas.openxmlformats.org/officeDocument/2006/relationships/customXml" Target="../ink/ink607.xml"/><Relationship Id="rId165" Type="http://schemas.openxmlformats.org/officeDocument/2006/relationships/image" Target="../media/image645.png"/><Relationship Id="rId186" Type="http://schemas.openxmlformats.org/officeDocument/2006/relationships/customXml" Target="../ink/ink655.xml"/><Relationship Id="rId351" Type="http://schemas.openxmlformats.org/officeDocument/2006/relationships/image" Target="../media/image737.png"/><Relationship Id="rId211" Type="http://schemas.openxmlformats.org/officeDocument/2006/relationships/image" Target="../media/image668.png"/><Relationship Id="rId232" Type="http://schemas.openxmlformats.org/officeDocument/2006/relationships/customXml" Target="../ink/ink678.xml"/><Relationship Id="rId253" Type="http://schemas.openxmlformats.org/officeDocument/2006/relationships/image" Target="../media/image688.png"/><Relationship Id="rId274" Type="http://schemas.openxmlformats.org/officeDocument/2006/relationships/customXml" Target="../ink/ink699.xml"/><Relationship Id="rId295" Type="http://schemas.openxmlformats.org/officeDocument/2006/relationships/image" Target="../media/image709.png"/><Relationship Id="rId309" Type="http://schemas.openxmlformats.org/officeDocument/2006/relationships/image" Target="../media/image716.png"/><Relationship Id="rId27" Type="http://schemas.openxmlformats.org/officeDocument/2006/relationships/image" Target="../media/image576.png"/><Relationship Id="rId48" Type="http://schemas.openxmlformats.org/officeDocument/2006/relationships/customXml" Target="../ink/ink586.xml"/><Relationship Id="rId69" Type="http://schemas.openxmlformats.org/officeDocument/2006/relationships/image" Target="../media/image597.png"/><Relationship Id="rId113" Type="http://schemas.openxmlformats.org/officeDocument/2006/relationships/image" Target="../media/image619.png"/><Relationship Id="rId134" Type="http://schemas.openxmlformats.org/officeDocument/2006/relationships/customXml" Target="../ink/ink629.xml"/><Relationship Id="rId320" Type="http://schemas.openxmlformats.org/officeDocument/2006/relationships/customXml" Target="../ink/ink722.xml"/><Relationship Id="rId80" Type="http://schemas.openxmlformats.org/officeDocument/2006/relationships/customXml" Target="../ink/ink602.xml"/><Relationship Id="rId155" Type="http://schemas.openxmlformats.org/officeDocument/2006/relationships/image" Target="../media/image640.png"/><Relationship Id="rId176" Type="http://schemas.openxmlformats.org/officeDocument/2006/relationships/customXml" Target="../ink/ink650.xml"/><Relationship Id="rId197" Type="http://schemas.openxmlformats.org/officeDocument/2006/relationships/image" Target="../media/image661.png"/><Relationship Id="rId341" Type="http://schemas.openxmlformats.org/officeDocument/2006/relationships/image" Target="../media/image732.png"/><Relationship Id="rId201" Type="http://schemas.openxmlformats.org/officeDocument/2006/relationships/image" Target="../media/image663.png"/><Relationship Id="rId222" Type="http://schemas.openxmlformats.org/officeDocument/2006/relationships/customXml" Target="../ink/ink673.xml"/><Relationship Id="rId243" Type="http://schemas.openxmlformats.org/officeDocument/2006/relationships/image" Target="../media/image683.png"/><Relationship Id="rId264" Type="http://schemas.openxmlformats.org/officeDocument/2006/relationships/customXml" Target="../ink/ink694.xml"/><Relationship Id="rId285" Type="http://schemas.openxmlformats.org/officeDocument/2006/relationships/image" Target="../media/image704.png"/><Relationship Id="rId17" Type="http://schemas.openxmlformats.org/officeDocument/2006/relationships/image" Target="../media/image571.png"/><Relationship Id="rId38" Type="http://schemas.openxmlformats.org/officeDocument/2006/relationships/customXml" Target="../ink/ink581.xml"/><Relationship Id="rId59" Type="http://schemas.openxmlformats.org/officeDocument/2006/relationships/image" Target="../media/image592.png"/><Relationship Id="rId103" Type="http://schemas.openxmlformats.org/officeDocument/2006/relationships/image" Target="../media/image614.png"/><Relationship Id="rId124" Type="http://schemas.openxmlformats.org/officeDocument/2006/relationships/customXml" Target="../ink/ink624.xml"/><Relationship Id="rId310" Type="http://schemas.openxmlformats.org/officeDocument/2006/relationships/customXml" Target="../ink/ink717.xml"/><Relationship Id="rId70" Type="http://schemas.openxmlformats.org/officeDocument/2006/relationships/customXml" Target="../ink/ink597.xml"/><Relationship Id="rId91" Type="http://schemas.openxmlformats.org/officeDocument/2006/relationships/image" Target="../media/image608.png"/><Relationship Id="rId145" Type="http://schemas.openxmlformats.org/officeDocument/2006/relationships/image" Target="../media/image635.png"/><Relationship Id="rId166" Type="http://schemas.openxmlformats.org/officeDocument/2006/relationships/customXml" Target="../ink/ink645.xml"/><Relationship Id="rId187" Type="http://schemas.openxmlformats.org/officeDocument/2006/relationships/image" Target="../media/image656.png"/><Relationship Id="rId331" Type="http://schemas.openxmlformats.org/officeDocument/2006/relationships/image" Target="../media/image727.png"/><Relationship Id="rId352" Type="http://schemas.openxmlformats.org/officeDocument/2006/relationships/customXml" Target="../ink/ink738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68.xml"/><Relationship Id="rId233" Type="http://schemas.openxmlformats.org/officeDocument/2006/relationships/image" Target="../media/image20.png"/><Relationship Id="rId254" Type="http://schemas.openxmlformats.org/officeDocument/2006/relationships/customXml" Target="../ink/ink689.xml"/><Relationship Id="rId28" Type="http://schemas.openxmlformats.org/officeDocument/2006/relationships/customXml" Target="../ink/ink576.xml"/><Relationship Id="rId49" Type="http://schemas.openxmlformats.org/officeDocument/2006/relationships/image" Target="../media/image587.png"/><Relationship Id="rId114" Type="http://schemas.openxmlformats.org/officeDocument/2006/relationships/customXml" Target="../ink/ink619.xml"/><Relationship Id="rId275" Type="http://schemas.openxmlformats.org/officeDocument/2006/relationships/image" Target="../media/image699.png"/><Relationship Id="rId296" Type="http://schemas.openxmlformats.org/officeDocument/2006/relationships/customXml" Target="../ink/ink710.xml"/><Relationship Id="rId300" Type="http://schemas.openxmlformats.org/officeDocument/2006/relationships/customXml" Target="../ink/ink712.xml"/><Relationship Id="rId60" Type="http://schemas.openxmlformats.org/officeDocument/2006/relationships/customXml" Target="../ink/ink592.xml"/><Relationship Id="rId81" Type="http://schemas.openxmlformats.org/officeDocument/2006/relationships/image" Target="../media/image603.png"/><Relationship Id="rId135" Type="http://schemas.openxmlformats.org/officeDocument/2006/relationships/image" Target="../media/image630.png"/><Relationship Id="rId156" Type="http://schemas.openxmlformats.org/officeDocument/2006/relationships/customXml" Target="../ink/ink640.xml"/><Relationship Id="rId177" Type="http://schemas.openxmlformats.org/officeDocument/2006/relationships/image" Target="../media/image651.png"/><Relationship Id="rId198" Type="http://schemas.openxmlformats.org/officeDocument/2006/relationships/customXml" Target="../ink/ink661.xml"/><Relationship Id="rId321" Type="http://schemas.openxmlformats.org/officeDocument/2006/relationships/image" Target="../media/image722.png"/><Relationship Id="rId342" Type="http://schemas.openxmlformats.org/officeDocument/2006/relationships/customXml" Target="../ink/ink733.xml"/><Relationship Id="rId202" Type="http://schemas.openxmlformats.org/officeDocument/2006/relationships/customXml" Target="../ink/ink663.xml"/><Relationship Id="rId223" Type="http://schemas.openxmlformats.org/officeDocument/2006/relationships/image" Target="../media/image674.png"/><Relationship Id="rId244" Type="http://schemas.openxmlformats.org/officeDocument/2006/relationships/customXml" Target="../ink/ink684.xml"/><Relationship Id="rId18" Type="http://schemas.openxmlformats.org/officeDocument/2006/relationships/customXml" Target="../ink/ink571.xml"/><Relationship Id="rId39" Type="http://schemas.openxmlformats.org/officeDocument/2006/relationships/image" Target="../media/image582.png"/><Relationship Id="rId265" Type="http://schemas.openxmlformats.org/officeDocument/2006/relationships/image" Target="../media/image694.png"/><Relationship Id="rId286" Type="http://schemas.openxmlformats.org/officeDocument/2006/relationships/customXml" Target="../ink/ink705.xml"/><Relationship Id="rId50" Type="http://schemas.openxmlformats.org/officeDocument/2006/relationships/customXml" Target="../ink/ink587.xml"/><Relationship Id="rId104" Type="http://schemas.openxmlformats.org/officeDocument/2006/relationships/customXml" Target="../ink/ink614.xml"/><Relationship Id="rId125" Type="http://schemas.openxmlformats.org/officeDocument/2006/relationships/image" Target="../media/image625.png"/><Relationship Id="rId146" Type="http://schemas.openxmlformats.org/officeDocument/2006/relationships/customXml" Target="../ink/ink635.xml"/><Relationship Id="rId167" Type="http://schemas.openxmlformats.org/officeDocument/2006/relationships/image" Target="../media/image646.png"/><Relationship Id="rId188" Type="http://schemas.openxmlformats.org/officeDocument/2006/relationships/customXml" Target="../ink/ink656.xml"/><Relationship Id="rId311" Type="http://schemas.openxmlformats.org/officeDocument/2006/relationships/image" Target="../media/image717.png"/><Relationship Id="rId332" Type="http://schemas.openxmlformats.org/officeDocument/2006/relationships/customXml" Target="../ink/ink728.xml"/><Relationship Id="rId353" Type="http://schemas.openxmlformats.org/officeDocument/2006/relationships/image" Target="../media/image738.png"/><Relationship Id="rId71" Type="http://schemas.openxmlformats.org/officeDocument/2006/relationships/image" Target="../media/image598.png"/><Relationship Id="rId92" Type="http://schemas.openxmlformats.org/officeDocument/2006/relationships/customXml" Target="../ink/ink608.xml"/><Relationship Id="rId213" Type="http://schemas.openxmlformats.org/officeDocument/2006/relationships/image" Target="../media/image669.png"/><Relationship Id="rId234" Type="http://schemas.openxmlformats.org/officeDocument/2006/relationships/customXml" Target="../ink/ink679.xml"/><Relationship Id="rId2" Type="http://schemas.openxmlformats.org/officeDocument/2006/relationships/image" Target="../media/image565.png"/><Relationship Id="rId29" Type="http://schemas.openxmlformats.org/officeDocument/2006/relationships/image" Target="../media/image577.png"/><Relationship Id="rId255" Type="http://schemas.openxmlformats.org/officeDocument/2006/relationships/image" Target="../media/image689.png"/><Relationship Id="rId276" Type="http://schemas.openxmlformats.org/officeDocument/2006/relationships/customXml" Target="../ink/ink700.xml"/><Relationship Id="rId297" Type="http://schemas.openxmlformats.org/officeDocument/2006/relationships/image" Target="../media/image710.png"/><Relationship Id="rId40" Type="http://schemas.openxmlformats.org/officeDocument/2006/relationships/customXml" Target="../ink/ink582.xml"/><Relationship Id="rId115" Type="http://schemas.openxmlformats.org/officeDocument/2006/relationships/image" Target="../media/image620.png"/><Relationship Id="rId136" Type="http://schemas.openxmlformats.org/officeDocument/2006/relationships/customXml" Target="../ink/ink630.xml"/><Relationship Id="rId157" Type="http://schemas.openxmlformats.org/officeDocument/2006/relationships/image" Target="../media/image641.png"/><Relationship Id="rId178" Type="http://schemas.openxmlformats.org/officeDocument/2006/relationships/customXml" Target="../ink/ink651.xml"/><Relationship Id="rId301" Type="http://schemas.openxmlformats.org/officeDocument/2006/relationships/image" Target="../media/image712.png"/><Relationship Id="rId322" Type="http://schemas.openxmlformats.org/officeDocument/2006/relationships/customXml" Target="../ink/ink723.xml"/><Relationship Id="rId343" Type="http://schemas.openxmlformats.org/officeDocument/2006/relationships/image" Target="../media/image733.png"/><Relationship Id="rId61" Type="http://schemas.openxmlformats.org/officeDocument/2006/relationships/image" Target="../media/image593.png"/><Relationship Id="rId82" Type="http://schemas.openxmlformats.org/officeDocument/2006/relationships/customXml" Target="../ink/ink603.xml"/><Relationship Id="rId199" Type="http://schemas.openxmlformats.org/officeDocument/2006/relationships/image" Target="../media/image662.png"/><Relationship Id="rId203" Type="http://schemas.openxmlformats.org/officeDocument/2006/relationships/image" Target="../media/image664.png"/><Relationship Id="rId19" Type="http://schemas.openxmlformats.org/officeDocument/2006/relationships/image" Target="../media/image572.png"/><Relationship Id="rId224" Type="http://schemas.openxmlformats.org/officeDocument/2006/relationships/customXml" Target="../ink/ink674.xml"/><Relationship Id="rId245" Type="http://schemas.openxmlformats.org/officeDocument/2006/relationships/image" Target="../media/image684.png"/><Relationship Id="rId266" Type="http://schemas.openxmlformats.org/officeDocument/2006/relationships/customXml" Target="../ink/ink695.xml"/><Relationship Id="rId287" Type="http://schemas.openxmlformats.org/officeDocument/2006/relationships/image" Target="../media/image705.png"/><Relationship Id="rId30" Type="http://schemas.openxmlformats.org/officeDocument/2006/relationships/customXml" Target="../ink/ink577.xml"/><Relationship Id="rId105" Type="http://schemas.openxmlformats.org/officeDocument/2006/relationships/image" Target="../media/image615.png"/><Relationship Id="rId126" Type="http://schemas.openxmlformats.org/officeDocument/2006/relationships/customXml" Target="../ink/ink625.xml"/><Relationship Id="rId147" Type="http://schemas.openxmlformats.org/officeDocument/2006/relationships/image" Target="../media/image636.png"/><Relationship Id="rId168" Type="http://schemas.openxmlformats.org/officeDocument/2006/relationships/customXml" Target="../ink/ink646.xml"/><Relationship Id="rId312" Type="http://schemas.openxmlformats.org/officeDocument/2006/relationships/customXml" Target="../ink/ink718.xml"/><Relationship Id="rId333" Type="http://schemas.openxmlformats.org/officeDocument/2006/relationships/image" Target="../media/image728.png"/><Relationship Id="rId51" Type="http://schemas.openxmlformats.org/officeDocument/2006/relationships/image" Target="../media/image588.png"/><Relationship Id="rId72" Type="http://schemas.openxmlformats.org/officeDocument/2006/relationships/customXml" Target="../ink/ink598.xml"/><Relationship Id="rId93" Type="http://schemas.openxmlformats.org/officeDocument/2006/relationships/image" Target="../media/image609.png"/><Relationship Id="rId189" Type="http://schemas.openxmlformats.org/officeDocument/2006/relationships/image" Target="../media/image657.png"/><Relationship Id="rId3" Type="http://schemas.openxmlformats.org/officeDocument/2006/relationships/image" Target="../media/image3.png"/><Relationship Id="rId214" Type="http://schemas.openxmlformats.org/officeDocument/2006/relationships/customXml" Target="../ink/ink669.xml"/><Relationship Id="rId235" Type="http://schemas.openxmlformats.org/officeDocument/2006/relationships/image" Target="../media/image679.png"/><Relationship Id="rId256" Type="http://schemas.openxmlformats.org/officeDocument/2006/relationships/customXml" Target="../ink/ink690.xml"/><Relationship Id="rId277" Type="http://schemas.openxmlformats.org/officeDocument/2006/relationships/image" Target="../media/image700.png"/><Relationship Id="rId298" Type="http://schemas.openxmlformats.org/officeDocument/2006/relationships/customXml" Target="../ink/ink711.xml"/><Relationship Id="rId116" Type="http://schemas.openxmlformats.org/officeDocument/2006/relationships/customXml" Target="../ink/ink620.xml"/><Relationship Id="rId137" Type="http://schemas.openxmlformats.org/officeDocument/2006/relationships/image" Target="../media/image631.png"/><Relationship Id="rId158" Type="http://schemas.openxmlformats.org/officeDocument/2006/relationships/customXml" Target="../ink/ink641.xml"/><Relationship Id="rId302" Type="http://schemas.openxmlformats.org/officeDocument/2006/relationships/customXml" Target="../ink/ink713.xml"/><Relationship Id="rId323" Type="http://schemas.openxmlformats.org/officeDocument/2006/relationships/image" Target="../media/image723.png"/><Relationship Id="rId344" Type="http://schemas.openxmlformats.org/officeDocument/2006/relationships/customXml" Target="../ink/ink734.xml"/><Relationship Id="rId20" Type="http://schemas.openxmlformats.org/officeDocument/2006/relationships/customXml" Target="../ink/ink572.xml"/><Relationship Id="rId41" Type="http://schemas.openxmlformats.org/officeDocument/2006/relationships/image" Target="../media/image583.png"/><Relationship Id="rId62" Type="http://schemas.openxmlformats.org/officeDocument/2006/relationships/customXml" Target="../ink/ink593.xml"/><Relationship Id="rId83" Type="http://schemas.openxmlformats.org/officeDocument/2006/relationships/image" Target="../media/image604.png"/><Relationship Id="rId179" Type="http://schemas.openxmlformats.org/officeDocument/2006/relationships/image" Target="../media/image652.png"/><Relationship Id="rId190" Type="http://schemas.openxmlformats.org/officeDocument/2006/relationships/customXml" Target="../ink/ink657.xml"/><Relationship Id="rId204" Type="http://schemas.openxmlformats.org/officeDocument/2006/relationships/customXml" Target="../ink/ink664.xml"/><Relationship Id="rId225" Type="http://schemas.openxmlformats.org/officeDocument/2006/relationships/image" Target="../media/image675.png"/><Relationship Id="rId246" Type="http://schemas.openxmlformats.org/officeDocument/2006/relationships/customXml" Target="../ink/ink685.xml"/><Relationship Id="rId267" Type="http://schemas.openxmlformats.org/officeDocument/2006/relationships/image" Target="../media/image695.png"/><Relationship Id="rId288" Type="http://schemas.openxmlformats.org/officeDocument/2006/relationships/customXml" Target="../ink/ink706.xml"/><Relationship Id="rId106" Type="http://schemas.openxmlformats.org/officeDocument/2006/relationships/customXml" Target="../ink/ink615.xml"/><Relationship Id="rId127" Type="http://schemas.openxmlformats.org/officeDocument/2006/relationships/image" Target="../media/image626.png"/><Relationship Id="rId313" Type="http://schemas.openxmlformats.org/officeDocument/2006/relationships/image" Target="../media/image718.png"/><Relationship Id="rId10" Type="http://schemas.openxmlformats.org/officeDocument/2006/relationships/customXml" Target="../ink/ink567.xml"/><Relationship Id="rId31" Type="http://schemas.openxmlformats.org/officeDocument/2006/relationships/image" Target="../media/image578.png"/><Relationship Id="rId52" Type="http://schemas.openxmlformats.org/officeDocument/2006/relationships/customXml" Target="../ink/ink588.xml"/><Relationship Id="rId73" Type="http://schemas.openxmlformats.org/officeDocument/2006/relationships/image" Target="../media/image599.png"/><Relationship Id="rId94" Type="http://schemas.openxmlformats.org/officeDocument/2006/relationships/customXml" Target="../ink/ink609.xml"/><Relationship Id="rId148" Type="http://schemas.openxmlformats.org/officeDocument/2006/relationships/customXml" Target="../ink/ink636.xml"/><Relationship Id="rId169" Type="http://schemas.openxmlformats.org/officeDocument/2006/relationships/image" Target="../media/image647.png"/><Relationship Id="rId334" Type="http://schemas.openxmlformats.org/officeDocument/2006/relationships/customXml" Target="../ink/ink729.xml"/><Relationship Id="rId4" Type="http://schemas.openxmlformats.org/officeDocument/2006/relationships/customXml" Target="../ink/ink564.xml"/><Relationship Id="rId180" Type="http://schemas.openxmlformats.org/officeDocument/2006/relationships/customXml" Target="../ink/ink652.xml"/><Relationship Id="rId215" Type="http://schemas.openxmlformats.org/officeDocument/2006/relationships/image" Target="../media/image670.png"/><Relationship Id="rId236" Type="http://schemas.openxmlformats.org/officeDocument/2006/relationships/customXml" Target="../ink/ink680.xml"/><Relationship Id="rId257" Type="http://schemas.openxmlformats.org/officeDocument/2006/relationships/image" Target="../media/image690.png"/><Relationship Id="rId278" Type="http://schemas.openxmlformats.org/officeDocument/2006/relationships/customXml" Target="../ink/ink701.xml"/><Relationship Id="rId303" Type="http://schemas.openxmlformats.org/officeDocument/2006/relationships/image" Target="../media/image713.png"/><Relationship Id="rId42" Type="http://schemas.openxmlformats.org/officeDocument/2006/relationships/customXml" Target="../ink/ink583.xml"/><Relationship Id="rId84" Type="http://schemas.openxmlformats.org/officeDocument/2006/relationships/customXml" Target="../ink/ink604.xml"/><Relationship Id="rId138" Type="http://schemas.openxmlformats.org/officeDocument/2006/relationships/customXml" Target="../ink/ink631.xml"/><Relationship Id="rId345" Type="http://schemas.openxmlformats.org/officeDocument/2006/relationships/image" Target="../media/image734.png"/><Relationship Id="rId191" Type="http://schemas.openxmlformats.org/officeDocument/2006/relationships/image" Target="../media/image658.png"/><Relationship Id="rId205" Type="http://schemas.openxmlformats.org/officeDocument/2006/relationships/image" Target="../media/image665.png"/><Relationship Id="rId247" Type="http://schemas.openxmlformats.org/officeDocument/2006/relationships/image" Target="../media/image685.png"/><Relationship Id="rId107" Type="http://schemas.openxmlformats.org/officeDocument/2006/relationships/image" Target="../media/image616.png"/><Relationship Id="rId289" Type="http://schemas.openxmlformats.org/officeDocument/2006/relationships/image" Target="../media/image706.png"/><Relationship Id="rId11" Type="http://schemas.openxmlformats.org/officeDocument/2006/relationships/image" Target="../media/image568.png"/><Relationship Id="rId53" Type="http://schemas.openxmlformats.org/officeDocument/2006/relationships/image" Target="../media/image589.png"/><Relationship Id="rId149" Type="http://schemas.openxmlformats.org/officeDocument/2006/relationships/image" Target="../media/image637.png"/><Relationship Id="rId314" Type="http://schemas.openxmlformats.org/officeDocument/2006/relationships/customXml" Target="../ink/ink719.xml"/><Relationship Id="rId95" Type="http://schemas.openxmlformats.org/officeDocument/2006/relationships/image" Target="../media/image610.png"/><Relationship Id="rId160" Type="http://schemas.openxmlformats.org/officeDocument/2006/relationships/customXml" Target="../ink/ink642.xml"/><Relationship Id="rId216" Type="http://schemas.openxmlformats.org/officeDocument/2006/relationships/customXml" Target="../ink/ink670.xml"/><Relationship Id="rId258" Type="http://schemas.openxmlformats.org/officeDocument/2006/relationships/customXml" Target="../ink/ink691.xml"/><Relationship Id="rId22" Type="http://schemas.openxmlformats.org/officeDocument/2006/relationships/customXml" Target="../ink/ink573.xml"/><Relationship Id="rId64" Type="http://schemas.openxmlformats.org/officeDocument/2006/relationships/customXml" Target="../ink/ink594.xml"/><Relationship Id="rId118" Type="http://schemas.openxmlformats.org/officeDocument/2006/relationships/customXml" Target="../ink/ink621.xml"/><Relationship Id="rId325" Type="http://schemas.openxmlformats.org/officeDocument/2006/relationships/image" Target="../media/image724.png"/><Relationship Id="rId171" Type="http://schemas.openxmlformats.org/officeDocument/2006/relationships/image" Target="../media/image648.png"/><Relationship Id="rId227" Type="http://schemas.openxmlformats.org/officeDocument/2006/relationships/image" Target="../media/image676.png"/><Relationship Id="rId269" Type="http://schemas.openxmlformats.org/officeDocument/2006/relationships/image" Target="../media/image696.png"/><Relationship Id="rId33" Type="http://schemas.openxmlformats.org/officeDocument/2006/relationships/image" Target="../media/image579.png"/><Relationship Id="rId129" Type="http://schemas.openxmlformats.org/officeDocument/2006/relationships/image" Target="../media/image627.png"/><Relationship Id="rId280" Type="http://schemas.openxmlformats.org/officeDocument/2006/relationships/customXml" Target="../ink/ink702.xml"/><Relationship Id="rId336" Type="http://schemas.openxmlformats.org/officeDocument/2006/relationships/customXml" Target="../ink/ink730.xml"/><Relationship Id="rId75" Type="http://schemas.openxmlformats.org/officeDocument/2006/relationships/image" Target="../media/image600.png"/><Relationship Id="rId140" Type="http://schemas.openxmlformats.org/officeDocument/2006/relationships/customXml" Target="../ink/ink632.xml"/><Relationship Id="rId182" Type="http://schemas.openxmlformats.org/officeDocument/2006/relationships/customXml" Target="../ink/ink653.xml"/><Relationship Id="rId6" Type="http://schemas.openxmlformats.org/officeDocument/2006/relationships/customXml" Target="../ink/ink565.xml"/><Relationship Id="rId238" Type="http://schemas.openxmlformats.org/officeDocument/2006/relationships/customXml" Target="../ink/ink681.xml"/><Relationship Id="rId291" Type="http://schemas.openxmlformats.org/officeDocument/2006/relationships/image" Target="../media/image707.png"/><Relationship Id="rId305" Type="http://schemas.openxmlformats.org/officeDocument/2006/relationships/image" Target="../media/image714.png"/><Relationship Id="rId347" Type="http://schemas.openxmlformats.org/officeDocument/2006/relationships/image" Target="../media/image735.png"/><Relationship Id="rId44" Type="http://schemas.openxmlformats.org/officeDocument/2006/relationships/customXml" Target="../ink/ink584.xml"/><Relationship Id="rId86" Type="http://schemas.openxmlformats.org/officeDocument/2006/relationships/customXml" Target="../ink/ink605.xml"/><Relationship Id="rId151" Type="http://schemas.openxmlformats.org/officeDocument/2006/relationships/image" Target="../media/image638.png"/><Relationship Id="rId193" Type="http://schemas.openxmlformats.org/officeDocument/2006/relationships/image" Target="../media/image659.png"/><Relationship Id="rId207" Type="http://schemas.openxmlformats.org/officeDocument/2006/relationships/image" Target="../media/image666.png"/><Relationship Id="rId249" Type="http://schemas.openxmlformats.org/officeDocument/2006/relationships/image" Target="../media/image686.png"/><Relationship Id="rId13" Type="http://schemas.openxmlformats.org/officeDocument/2006/relationships/image" Target="../media/image569.png"/><Relationship Id="rId109" Type="http://schemas.openxmlformats.org/officeDocument/2006/relationships/image" Target="../media/image617.png"/><Relationship Id="rId260" Type="http://schemas.openxmlformats.org/officeDocument/2006/relationships/customXml" Target="../ink/ink692.xml"/><Relationship Id="rId316" Type="http://schemas.openxmlformats.org/officeDocument/2006/relationships/customXml" Target="../ink/ink720.xml"/><Relationship Id="rId55" Type="http://schemas.openxmlformats.org/officeDocument/2006/relationships/image" Target="../media/image590.png"/><Relationship Id="rId97" Type="http://schemas.openxmlformats.org/officeDocument/2006/relationships/image" Target="../media/image611.png"/><Relationship Id="rId120" Type="http://schemas.openxmlformats.org/officeDocument/2006/relationships/customXml" Target="../ink/ink622.xml"/><Relationship Id="rId162" Type="http://schemas.openxmlformats.org/officeDocument/2006/relationships/customXml" Target="../ink/ink643.xml"/><Relationship Id="rId218" Type="http://schemas.openxmlformats.org/officeDocument/2006/relationships/customXml" Target="../ink/ink671.xml"/><Relationship Id="rId271" Type="http://schemas.openxmlformats.org/officeDocument/2006/relationships/image" Target="../media/image697.png"/><Relationship Id="rId24" Type="http://schemas.openxmlformats.org/officeDocument/2006/relationships/customXml" Target="../ink/ink574.xml"/><Relationship Id="rId66" Type="http://schemas.openxmlformats.org/officeDocument/2006/relationships/customXml" Target="../ink/ink595.xml"/><Relationship Id="rId131" Type="http://schemas.openxmlformats.org/officeDocument/2006/relationships/image" Target="../media/image628.png"/><Relationship Id="rId327" Type="http://schemas.openxmlformats.org/officeDocument/2006/relationships/image" Target="../media/image725.png"/><Relationship Id="rId173" Type="http://schemas.openxmlformats.org/officeDocument/2006/relationships/image" Target="../media/image649.png"/><Relationship Id="rId229" Type="http://schemas.openxmlformats.org/officeDocument/2006/relationships/image" Target="../media/image677.png"/><Relationship Id="rId240" Type="http://schemas.openxmlformats.org/officeDocument/2006/relationships/customXml" Target="../ink/ink682.xml"/><Relationship Id="rId35" Type="http://schemas.openxmlformats.org/officeDocument/2006/relationships/image" Target="../media/image580.png"/><Relationship Id="rId77" Type="http://schemas.openxmlformats.org/officeDocument/2006/relationships/image" Target="../media/image601.png"/><Relationship Id="rId100" Type="http://schemas.openxmlformats.org/officeDocument/2006/relationships/customXml" Target="../ink/ink612.xml"/><Relationship Id="rId282" Type="http://schemas.openxmlformats.org/officeDocument/2006/relationships/customXml" Target="../ink/ink703.xml"/><Relationship Id="rId338" Type="http://schemas.openxmlformats.org/officeDocument/2006/relationships/customXml" Target="../ink/ink731.xml"/><Relationship Id="rId8" Type="http://schemas.openxmlformats.org/officeDocument/2006/relationships/customXml" Target="../ink/ink566.xml"/><Relationship Id="rId142" Type="http://schemas.openxmlformats.org/officeDocument/2006/relationships/customXml" Target="../ink/ink633.xml"/><Relationship Id="rId184" Type="http://schemas.openxmlformats.org/officeDocument/2006/relationships/customXml" Target="../ink/ink65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8A6E8-64BA-EF88-62B1-E530D609C7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b="0" i="0" u="none" strike="noStrike" baseline="0" dirty="0">
                <a:latin typeface="NimbusRomNo9L-Medi"/>
              </a:rPr>
              <a:t>Algorithmen und Datenstrukturen</a:t>
            </a:r>
            <a:br>
              <a:rPr lang="en-DE" sz="4000" b="0" i="0" u="none" strike="noStrike" baseline="0" dirty="0">
                <a:latin typeface="NimbusRomNo9L-Medi"/>
              </a:rPr>
            </a:br>
            <a:r>
              <a:rPr lang="en-DE" sz="2800" b="0" i="1" u="none" strike="noStrike" baseline="0" dirty="0">
                <a:latin typeface="NimbusRomNo9L-Medi"/>
              </a:rPr>
              <a:t>Ü</a:t>
            </a:r>
            <a:r>
              <a:rPr lang="de-DE" sz="2800" i="1" dirty="0" err="1">
                <a:latin typeface="NimbusRomNo9L-Medi"/>
              </a:rPr>
              <a:t>bungsblatt</a:t>
            </a:r>
            <a:r>
              <a:rPr lang="de-DE" sz="2800" i="1" dirty="0">
                <a:latin typeface="NimbusRomNo9L-Medi"/>
              </a:rPr>
              <a:t> </a:t>
            </a:r>
            <a:r>
              <a:rPr lang="en-DE" sz="2800" i="1" dirty="0">
                <a:latin typeface="NimbusRomNo9L-Medi"/>
              </a:rPr>
              <a:t>4: </a:t>
            </a:r>
            <a:r>
              <a:rPr lang="en-US" sz="2800" i="1" dirty="0" err="1">
                <a:latin typeface="NimbusRomNo9L-Medi"/>
              </a:rPr>
              <a:t>Komplexität</a:t>
            </a:r>
            <a:r>
              <a:rPr lang="en-US" sz="2800" i="1" dirty="0">
                <a:latin typeface="NimbusRomNo9L-Medi"/>
              </a:rPr>
              <a:t> / </a:t>
            </a:r>
            <a:r>
              <a:rPr lang="en-US" sz="2800" i="1" dirty="0" err="1">
                <a:latin typeface="NimbusRomNo9L-Medi"/>
              </a:rPr>
              <a:t>Wiederholung</a:t>
            </a:r>
            <a:r>
              <a:rPr lang="en-US" sz="2800" i="1" dirty="0">
                <a:latin typeface="NimbusRomNo9L-Medi"/>
              </a:rPr>
              <a:t> von </a:t>
            </a:r>
            <a:r>
              <a:rPr lang="en-US" sz="2800" i="1" dirty="0" err="1">
                <a:latin typeface="NimbusRomNo9L-Medi"/>
              </a:rPr>
              <a:t>Baumstruktur</a:t>
            </a:r>
            <a:endParaRPr lang="de-DE" sz="2800" i="1" dirty="0">
              <a:latin typeface="NimbusRomNo9L-Medi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CD855-B513-06A6-F749-B5D94DB08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DE" dirty="0"/>
              <a:t>Erya Wang </a:t>
            </a:r>
          </a:p>
          <a:p>
            <a:r>
              <a:rPr lang="de-DE" dirty="0"/>
              <a:t>Gruppe 14</a:t>
            </a:r>
            <a:r>
              <a:rPr lang="en-DE" dirty="0"/>
              <a:t> &amp;&amp; </a:t>
            </a:r>
            <a:r>
              <a:rPr lang="en-US" dirty="0"/>
              <a:t>Gruppe 17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6370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93C126-DB68-4751-3A58-4A56E297A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" y="528521"/>
            <a:ext cx="10663646" cy="580095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3BEDBAA-54DD-3C3D-F2AA-9F6736450675}"/>
              </a:ext>
            </a:extLst>
          </p:cNvPr>
          <p:cNvGrpSpPr/>
          <p:nvPr/>
        </p:nvGrpSpPr>
        <p:grpSpPr>
          <a:xfrm>
            <a:off x="9156453" y="2071669"/>
            <a:ext cx="1895040" cy="601200"/>
            <a:chOff x="9156453" y="2071669"/>
            <a:chExt cx="1895040" cy="60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E7226A5-C6C6-F184-64E5-AC8A363F9F86}"/>
                    </a:ext>
                  </a:extLst>
                </p14:cNvPr>
                <p14:cNvContentPartPr/>
                <p14:nvPr/>
              </p14:nvContentPartPr>
              <p14:xfrm>
                <a:off x="9156453" y="2071669"/>
                <a:ext cx="270000" cy="297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E7226A5-C6C6-F184-64E5-AC8A363F9F8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50333" y="2065549"/>
                  <a:ext cx="2822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C4CE73D-071A-11B0-1343-887BE189ED21}"/>
                    </a:ext>
                  </a:extLst>
                </p14:cNvPr>
                <p14:cNvContentPartPr/>
                <p14:nvPr/>
              </p14:nvContentPartPr>
              <p14:xfrm>
                <a:off x="9389373" y="2231509"/>
                <a:ext cx="114840" cy="234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C4CE73D-071A-11B0-1343-887BE189ED2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83253" y="2225389"/>
                  <a:ext cx="1270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74FC662-2DEA-1E7A-4811-95D65012D564}"/>
                    </a:ext>
                  </a:extLst>
                </p14:cNvPr>
                <p14:cNvContentPartPr/>
                <p14:nvPr/>
              </p14:nvContentPartPr>
              <p14:xfrm>
                <a:off x="9567933" y="2208109"/>
                <a:ext cx="155160" cy="244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74FC662-2DEA-1E7A-4811-95D65012D56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561813" y="2201989"/>
                  <a:ext cx="167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9476DB7-39E5-1A45-E274-6F0016B763B3}"/>
                    </a:ext>
                  </a:extLst>
                </p14:cNvPr>
                <p14:cNvContentPartPr/>
                <p14:nvPr/>
              </p14:nvContentPartPr>
              <p14:xfrm>
                <a:off x="9821373" y="2138989"/>
                <a:ext cx="98280" cy="291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9476DB7-39E5-1A45-E274-6F0016B763B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815253" y="2132869"/>
                  <a:ext cx="1105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E84D209-DF60-6DC0-6FB8-5F06D4347C8A}"/>
                    </a:ext>
                  </a:extLst>
                </p14:cNvPr>
                <p14:cNvContentPartPr/>
                <p14:nvPr/>
              </p14:nvContentPartPr>
              <p14:xfrm>
                <a:off x="9952773" y="2263909"/>
                <a:ext cx="148320" cy="172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E84D209-DF60-6DC0-6FB8-5F06D4347C8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946653" y="2257789"/>
                  <a:ext cx="160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67421B4-BCB6-636F-90AC-0351EA1DD0B5}"/>
                    </a:ext>
                  </a:extLst>
                </p14:cNvPr>
                <p14:cNvContentPartPr/>
                <p14:nvPr/>
              </p14:nvContentPartPr>
              <p14:xfrm>
                <a:off x="10187133" y="2211349"/>
                <a:ext cx="228600" cy="220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67421B4-BCB6-636F-90AC-0351EA1DD0B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181013" y="2205229"/>
                  <a:ext cx="2408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03AED91-9520-E63A-3458-D263DD8C46E1}"/>
                    </a:ext>
                  </a:extLst>
                </p14:cNvPr>
                <p14:cNvContentPartPr/>
                <p14:nvPr/>
              </p14:nvContentPartPr>
              <p14:xfrm>
                <a:off x="10501053" y="2246629"/>
                <a:ext cx="138960" cy="426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03AED91-9520-E63A-3458-D263DD8C46E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494933" y="2240509"/>
                  <a:ext cx="15120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C7CDE96-1983-4B18-BDDA-D4690DDE4CC7}"/>
                    </a:ext>
                  </a:extLst>
                </p14:cNvPr>
                <p14:cNvContentPartPr/>
                <p14:nvPr/>
              </p14:nvContentPartPr>
              <p14:xfrm>
                <a:off x="10506093" y="2250589"/>
                <a:ext cx="124920" cy="113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C7CDE96-1983-4B18-BDDA-D4690DDE4CC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499973" y="2244469"/>
                  <a:ext cx="1371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4A4E488-2AF3-00D1-9490-DCD0C9834161}"/>
                    </a:ext>
                  </a:extLst>
                </p14:cNvPr>
                <p14:cNvContentPartPr/>
                <p14:nvPr/>
              </p14:nvContentPartPr>
              <p14:xfrm>
                <a:off x="10741533" y="2236549"/>
                <a:ext cx="127440" cy="137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4A4E488-2AF3-00D1-9490-DCD0C983416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735413" y="2230429"/>
                  <a:ext cx="139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8F0BB08-C3FB-9F57-7582-BC76491C3FB1}"/>
                    </a:ext>
                  </a:extLst>
                </p14:cNvPr>
                <p14:cNvContentPartPr/>
                <p14:nvPr/>
              </p14:nvContentPartPr>
              <p14:xfrm>
                <a:off x="10924413" y="2144029"/>
                <a:ext cx="127080" cy="312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8F0BB08-C3FB-9F57-7582-BC76491C3FB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918293" y="2137909"/>
                  <a:ext cx="139320" cy="32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83233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08DD54-C616-1317-5C7C-468D1F77D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75" y="889090"/>
            <a:ext cx="11130649" cy="50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08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0AF98-EE34-E4E1-4DBC-16F844EB9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073442" cy="1325563"/>
          </a:xfrm>
        </p:spPr>
        <p:txBody>
          <a:bodyPr/>
          <a:lstStyle/>
          <a:p>
            <a:r>
              <a:rPr lang="en-DE" b="1" dirty="0" err="1"/>
              <a:t>Bäume</a:t>
            </a:r>
            <a:endParaRPr lang="de-DE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E06BF-8B87-8764-CDFB-8F8C341B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98" y="1583149"/>
            <a:ext cx="8010751" cy="3691702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55381F6-2185-5A16-69E4-ED568371ACF0}"/>
                  </a:ext>
                </a:extLst>
              </p14:cNvPr>
              <p14:cNvContentPartPr/>
              <p14:nvPr/>
            </p14:nvContentPartPr>
            <p14:xfrm>
              <a:off x="496852" y="1659292"/>
              <a:ext cx="169560" cy="32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55381F6-2185-5A16-69E4-ED568371AC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212" y="1650652"/>
                <a:ext cx="187200" cy="5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99B13666-2B07-9954-1A19-7DC3CB6693F3}"/>
              </a:ext>
            </a:extLst>
          </p:cNvPr>
          <p:cNvGrpSpPr/>
          <p:nvPr/>
        </p:nvGrpSpPr>
        <p:grpSpPr>
          <a:xfrm>
            <a:off x="150892" y="1713652"/>
            <a:ext cx="965880" cy="2439000"/>
            <a:chOff x="150892" y="1713652"/>
            <a:chExt cx="965880" cy="243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36DFD99-606C-B891-224B-2F0E41FABFC8}"/>
                    </a:ext>
                  </a:extLst>
                </p14:cNvPr>
                <p14:cNvContentPartPr/>
                <p14:nvPr/>
              </p14:nvContentPartPr>
              <p14:xfrm>
                <a:off x="484612" y="1713652"/>
                <a:ext cx="275040" cy="2439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36DFD99-606C-B891-224B-2F0E41FABFC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5612" y="1705012"/>
                  <a:ext cx="292680" cy="24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1478FA6-B1DE-1CC0-F595-3BEAE84430EF}"/>
                    </a:ext>
                  </a:extLst>
                </p14:cNvPr>
                <p14:cNvContentPartPr/>
                <p14:nvPr/>
              </p14:nvContentPartPr>
              <p14:xfrm>
                <a:off x="150892" y="2168332"/>
                <a:ext cx="109080" cy="11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1478FA6-B1DE-1CC0-F595-3BEAE84430E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252" y="2159692"/>
                  <a:ext cx="126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60F72BB-2BC3-14BE-1D9A-D3D4A4635A29}"/>
                    </a:ext>
                  </a:extLst>
                </p14:cNvPr>
                <p14:cNvContentPartPr/>
                <p14:nvPr/>
              </p14:nvContentPartPr>
              <p14:xfrm>
                <a:off x="186172" y="2263372"/>
                <a:ext cx="25560" cy="111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60F72BB-2BC3-14BE-1D9A-D3D4A4635A2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7532" y="2254732"/>
                  <a:ext cx="43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0B92EF5-C2B3-AE48-B86D-99D2674EFFD3}"/>
                    </a:ext>
                  </a:extLst>
                </p14:cNvPr>
                <p14:cNvContentPartPr/>
                <p14:nvPr/>
              </p14:nvContentPartPr>
              <p14:xfrm>
                <a:off x="244852" y="2263012"/>
                <a:ext cx="114480" cy="92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0B92EF5-C2B3-AE48-B86D-99D2674EFFD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6212" y="2254372"/>
                  <a:ext cx="132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57985D0-53FD-745C-CCFE-EF505FF66C9C}"/>
                    </a:ext>
                  </a:extLst>
                </p14:cNvPr>
                <p14:cNvContentPartPr/>
                <p14:nvPr/>
              </p14:nvContentPartPr>
              <p14:xfrm>
                <a:off x="367252" y="2215852"/>
                <a:ext cx="131040" cy="86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57985D0-53FD-745C-CCFE-EF505FF66C9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8252" y="2207212"/>
                  <a:ext cx="1486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EADAB0F-5DE7-BD79-C607-6492C6045D2A}"/>
                    </a:ext>
                  </a:extLst>
                </p14:cNvPr>
                <p14:cNvContentPartPr/>
                <p14:nvPr/>
              </p14:nvContentPartPr>
              <p14:xfrm>
                <a:off x="539692" y="2175172"/>
                <a:ext cx="146160" cy="115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EADAB0F-5DE7-BD79-C607-6492C6045D2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1052" y="2166532"/>
                  <a:ext cx="163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28AAC58-74EE-508F-06E7-4F45D2837186}"/>
                    </a:ext>
                  </a:extLst>
                </p14:cNvPr>
                <p14:cNvContentPartPr/>
                <p14:nvPr/>
              </p14:nvContentPartPr>
              <p14:xfrm>
                <a:off x="703852" y="2134852"/>
                <a:ext cx="50760" cy="83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28AAC58-74EE-508F-06E7-4F45D283718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5212" y="2126212"/>
                  <a:ext cx="68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D9A9F8A-6612-FC07-C6FD-92F860F69E97}"/>
                    </a:ext>
                  </a:extLst>
                </p14:cNvPr>
                <p14:cNvContentPartPr/>
                <p14:nvPr/>
              </p14:nvContentPartPr>
              <p14:xfrm>
                <a:off x="834172" y="2061772"/>
                <a:ext cx="122400" cy="122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D9A9F8A-6612-FC07-C6FD-92F860F69E9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5532" y="2052772"/>
                  <a:ext cx="1400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358F9E-8A08-921C-975B-A47FB17BA5B3}"/>
                    </a:ext>
                  </a:extLst>
                </p14:cNvPr>
                <p14:cNvContentPartPr/>
                <p14:nvPr/>
              </p14:nvContentPartPr>
              <p14:xfrm>
                <a:off x="244852" y="2634532"/>
                <a:ext cx="88560" cy="151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0358F9E-8A08-921C-975B-A47FB17BA5B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6212" y="2625532"/>
                  <a:ext cx="1062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9B3D969-70A9-0CC5-DF67-F0F6598F4064}"/>
                    </a:ext>
                  </a:extLst>
                </p14:cNvPr>
                <p14:cNvContentPartPr/>
                <p14:nvPr/>
              </p14:nvContentPartPr>
              <p14:xfrm>
                <a:off x="288412" y="2589172"/>
                <a:ext cx="124200" cy="113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9B3D969-70A9-0CC5-DF67-F0F6598F406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9772" y="2580532"/>
                  <a:ext cx="141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0370804-FA4D-4E30-161E-3BFE91E3470C}"/>
                    </a:ext>
                  </a:extLst>
                </p14:cNvPr>
                <p14:cNvContentPartPr/>
                <p14:nvPr/>
              </p14:nvContentPartPr>
              <p14:xfrm>
                <a:off x="326932" y="2691052"/>
                <a:ext cx="99360" cy="43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0370804-FA4D-4E30-161E-3BFE91E3470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8292" y="2682052"/>
                  <a:ext cx="1170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D40817F-C730-492A-B658-EAF15E43CD7E}"/>
                    </a:ext>
                  </a:extLst>
                </p14:cNvPr>
                <p14:cNvContentPartPr/>
                <p14:nvPr/>
              </p14:nvContentPartPr>
              <p14:xfrm>
                <a:off x="439252" y="2645692"/>
                <a:ext cx="147960" cy="70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D40817F-C730-492A-B658-EAF15E43CD7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0252" y="2637052"/>
                  <a:ext cx="1656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3AC7D8E-5B51-1006-3C97-00833E2FF5C8}"/>
                    </a:ext>
                  </a:extLst>
                </p14:cNvPr>
                <p14:cNvContentPartPr/>
                <p14:nvPr/>
              </p14:nvContentPartPr>
              <p14:xfrm>
                <a:off x="585052" y="2605012"/>
                <a:ext cx="84240" cy="51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3AC7D8E-5B51-1006-3C97-00833E2FF5C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76052" y="2596372"/>
                  <a:ext cx="1018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912C47A-E60B-A59F-498B-A74F55EBE86E}"/>
                    </a:ext>
                  </a:extLst>
                </p14:cNvPr>
                <p14:cNvContentPartPr/>
                <p14:nvPr/>
              </p14:nvContentPartPr>
              <p14:xfrm>
                <a:off x="665332" y="2494132"/>
                <a:ext cx="147960" cy="79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912C47A-E60B-A59F-498B-A74F55EBE86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6692" y="2485492"/>
                  <a:ext cx="1656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4E693AE-96EC-35EF-ED7C-9E19D0DE94CD}"/>
                    </a:ext>
                  </a:extLst>
                </p14:cNvPr>
                <p14:cNvContentPartPr/>
                <p14:nvPr/>
              </p14:nvContentPartPr>
              <p14:xfrm>
                <a:off x="744172" y="2463892"/>
                <a:ext cx="235080" cy="118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4E693AE-96EC-35EF-ED7C-9E19D0DE94C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35532" y="2454892"/>
                  <a:ext cx="252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EC684BD-EB07-3EC0-32DA-C304BAF9072E}"/>
                    </a:ext>
                  </a:extLst>
                </p14:cNvPr>
                <p14:cNvContentPartPr/>
                <p14:nvPr/>
              </p14:nvContentPartPr>
              <p14:xfrm>
                <a:off x="968452" y="2421772"/>
                <a:ext cx="148320" cy="72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EC684BD-EB07-3EC0-32DA-C304BAF9072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59452" y="2413132"/>
                  <a:ext cx="16596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B7E6D86-814D-BA9B-48E7-B1D06D52842B}"/>
              </a:ext>
            </a:extLst>
          </p:cNvPr>
          <p:cNvGrpSpPr/>
          <p:nvPr/>
        </p:nvGrpSpPr>
        <p:grpSpPr>
          <a:xfrm>
            <a:off x="169612" y="4455412"/>
            <a:ext cx="1051560" cy="358560"/>
            <a:chOff x="169612" y="4455412"/>
            <a:chExt cx="105156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E31BC1B-E1E6-D13D-C4C5-EBF9440BCA8E}"/>
                    </a:ext>
                  </a:extLst>
                </p14:cNvPr>
                <p14:cNvContentPartPr/>
                <p14:nvPr/>
              </p14:nvContentPartPr>
              <p14:xfrm>
                <a:off x="169612" y="4570972"/>
                <a:ext cx="80640" cy="233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E31BC1B-E1E6-D13D-C4C5-EBF9440BCA8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60972" y="4561972"/>
                  <a:ext cx="982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04832AA-B047-4F24-0C14-2E6F5D3F7467}"/>
                    </a:ext>
                  </a:extLst>
                </p14:cNvPr>
                <p14:cNvContentPartPr/>
                <p14:nvPr/>
              </p14:nvContentPartPr>
              <p14:xfrm>
                <a:off x="193012" y="4587892"/>
                <a:ext cx="183960" cy="226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04832AA-B047-4F24-0C14-2E6F5D3F746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84012" y="4579252"/>
                  <a:ext cx="2016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EE430C3-54F6-C83C-CC23-5DA8A5C5FD53}"/>
                    </a:ext>
                  </a:extLst>
                </p14:cNvPr>
                <p14:cNvContentPartPr/>
                <p14:nvPr/>
              </p14:nvContentPartPr>
              <p14:xfrm>
                <a:off x="367252" y="4541452"/>
                <a:ext cx="57600" cy="169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EE430C3-54F6-C83C-CC23-5DA8A5C5FD5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58252" y="4532812"/>
                  <a:ext cx="75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F6733F6-0BB0-107D-7443-140B983BA865}"/>
                    </a:ext>
                  </a:extLst>
                </p14:cNvPr>
                <p14:cNvContentPartPr/>
                <p14:nvPr/>
              </p14:nvContentPartPr>
              <p14:xfrm>
                <a:off x="498652" y="4611652"/>
                <a:ext cx="73440" cy="111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F6733F6-0BB0-107D-7443-140B983BA86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89652" y="4603012"/>
                  <a:ext cx="91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FAE3C3A-F024-7C26-661C-D7EF18E3FB55}"/>
                    </a:ext>
                  </a:extLst>
                </p14:cNvPr>
                <p14:cNvContentPartPr/>
                <p14:nvPr/>
              </p14:nvContentPartPr>
              <p14:xfrm>
                <a:off x="427372" y="4530292"/>
                <a:ext cx="42120" cy="88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FAE3C3A-F024-7C26-661C-D7EF18E3FB5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18732" y="4521292"/>
                  <a:ext cx="59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B86EE2E-50E3-BD19-7DDA-41BD7C528DE6}"/>
                    </a:ext>
                  </a:extLst>
                </p14:cNvPr>
                <p14:cNvContentPartPr/>
                <p14:nvPr/>
              </p14:nvContentPartPr>
              <p14:xfrm>
                <a:off x="491092" y="4552972"/>
                <a:ext cx="38880" cy="68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B86EE2E-50E3-BD19-7DDA-41BD7C528DE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82452" y="4543972"/>
                  <a:ext cx="56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A0F7A59-EA28-6A35-8F42-A8CE3D976DBB}"/>
                    </a:ext>
                  </a:extLst>
                </p14:cNvPr>
                <p14:cNvContentPartPr/>
                <p14:nvPr/>
              </p14:nvContentPartPr>
              <p14:xfrm>
                <a:off x="551572" y="4523452"/>
                <a:ext cx="126000" cy="45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A0F7A59-EA28-6A35-8F42-A8CE3D976DB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42572" y="4514452"/>
                  <a:ext cx="1436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033CE69-14E5-2871-ED1E-434493F2F705}"/>
                    </a:ext>
                  </a:extLst>
                </p14:cNvPr>
                <p14:cNvContentPartPr/>
                <p14:nvPr/>
              </p14:nvContentPartPr>
              <p14:xfrm>
                <a:off x="615292" y="4496452"/>
                <a:ext cx="48960" cy="158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033CE69-14E5-2871-ED1E-434493F2F70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06292" y="4487452"/>
                  <a:ext cx="66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F6377FD-B536-0A9E-57D0-BF1A47C0E541}"/>
                    </a:ext>
                  </a:extLst>
                </p14:cNvPr>
                <p14:cNvContentPartPr/>
                <p14:nvPr/>
              </p14:nvContentPartPr>
              <p14:xfrm>
                <a:off x="673972" y="4528492"/>
                <a:ext cx="123840" cy="54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F6377FD-B536-0A9E-57D0-BF1A47C0E54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64972" y="4519492"/>
                  <a:ext cx="141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0436E93-4958-EBBB-619B-E5716245FE52}"/>
                    </a:ext>
                  </a:extLst>
                </p14:cNvPr>
                <p14:cNvContentPartPr/>
                <p14:nvPr/>
              </p14:nvContentPartPr>
              <p14:xfrm>
                <a:off x="725812" y="4507612"/>
                <a:ext cx="43920" cy="165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0436E93-4958-EBBB-619B-E5716245FE5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16812" y="4498612"/>
                  <a:ext cx="61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C56ACC1-8A6E-5B8E-D556-1CD36A2ABB4C}"/>
                    </a:ext>
                  </a:extLst>
                </p14:cNvPr>
                <p14:cNvContentPartPr/>
                <p14:nvPr/>
              </p14:nvContentPartPr>
              <p14:xfrm>
                <a:off x="826252" y="4516252"/>
                <a:ext cx="114480" cy="123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C56ACC1-8A6E-5B8E-D556-1CD36A2ABB4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17612" y="4507612"/>
                  <a:ext cx="132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EDA3185-AAAE-9B5B-EC6B-0EF315BE18D3}"/>
                    </a:ext>
                  </a:extLst>
                </p14:cNvPr>
                <p14:cNvContentPartPr/>
                <p14:nvPr/>
              </p14:nvContentPartPr>
              <p14:xfrm>
                <a:off x="965572" y="4474132"/>
                <a:ext cx="48960" cy="124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EDA3185-AAAE-9B5B-EC6B-0EF315BE18D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56572" y="4465132"/>
                  <a:ext cx="666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128052C-8D07-B47C-BD95-6C74D8DDDFB4}"/>
                    </a:ext>
                  </a:extLst>
                </p14:cNvPr>
                <p14:cNvContentPartPr/>
                <p14:nvPr/>
              </p14:nvContentPartPr>
              <p14:xfrm>
                <a:off x="1072852" y="4513372"/>
                <a:ext cx="133920" cy="69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128052C-8D07-B47C-BD95-6C74D8DDDFB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63852" y="4504372"/>
                  <a:ext cx="1515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8E6FA33-EAC3-3555-8050-FD27D9B3D0A7}"/>
                    </a:ext>
                  </a:extLst>
                </p14:cNvPr>
                <p14:cNvContentPartPr/>
                <p14:nvPr/>
              </p14:nvContentPartPr>
              <p14:xfrm>
                <a:off x="1126492" y="4455412"/>
                <a:ext cx="94680" cy="183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8E6FA33-EAC3-3555-8050-FD27D9B3D0A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17492" y="4446772"/>
                  <a:ext cx="11232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DE49AFD-1404-0CF0-DC25-9467FC3EE009}"/>
              </a:ext>
            </a:extLst>
          </p:cNvPr>
          <p:cNvGrpSpPr/>
          <p:nvPr/>
        </p:nvGrpSpPr>
        <p:grpSpPr>
          <a:xfrm>
            <a:off x="7490572" y="4115802"/>
            <a:ext cx="847080" cy="227160"/>
            <a:chOff x="7490572" y="4115802"/>
            <a:chExt cx="84708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06C4B53-1F4C-4885-168F-EE5F7DC4BE64}"/>
                    </a:ext>
                  </a:extLst>
                </p14:cNvPr>
                <p14:cNvContentPartPr/>
                <p14:nvPr/>
              </p14:nvContentPartPr>
              <p14:xfrm>
                <a:off x="7490572" y="4115802"/>
                <a:ext cx="116280" cy="227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06C4B53-1F4C-4885-168F-EE5F7DC4BE6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481932" y="4107162"/>
                  <a:ext cx="1339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5B8B3A8-50E7-6D08-9C6D-D7BD3BB9EBAF}"/>
                    </a:ext>
                  </a:extLst>
                </p14:cNvPr>
                <p14:cNvContentPartPr/>
                <p14:nvPr/>
              </p14:nvContentPartPr>
              <p14:xfrm>
                <a:off x="7506052" y="4218402"/>
                <a:ext cx="97560" cy="109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5B8B3A8-50E7-6D08-9C6D-D7BD3BB9EBA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497412" y="4209762"/>
                  <a:ext cx="115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3892AF4-C354-10D6-45F4-619BA73F8D35}"/>
                    </a:ext>
                  </a:extLst>
                </p14:cNvPr>
                <p14:cNvContentPartPr/>
                <p14:nvPr/>
              </p14:nvContentPartPr>
              <p14:xfrm>
                <a:off x="7640332" y="4213722"/>
                <a:ext cx="97560" cy="97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3892AF4-C354-10D6-45F4-619BA73F8D3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631332" y="4205082"/>
                  <a:ext cx="115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D3BAC93-375C-F95F-5CD2-89AC3C8AA238}"/>
                    </a:ext>
                  </a:extLst>
                </p14:cNvPr>
                <p14:cNvContentPartPr/>
                <p14:nvPr/>
              </p14:nvContentPartPr>
              <p14:xfrm>
                <a:off x="7738972" y="4241082"/>
                <a:ext cx="82800" cy="84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D3BAC93-375C-F95F-5CD2-89AC3C8AA23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729972" y="4232082"/>
                  <a:ext cx="100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F5606AF-7717-5A99-F74D-B3BCBB350052}"/>
                    </a:ext>
                  </a:extLst>
                </p14:cNvPr>
                <p14:cNvContentPartPr/>
                <p14:nvPr/>
              </p14:nvContentPartPr>
              <p14:xfrm>
                <a:off x="7862812" y="4129122"/>
                <a:ext cx="168120" cy="198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F5606AF-7717-5A99-F74D-B3BCBB35005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854172" y="4120122"/>
                  <a:ext cx="1857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E181E43-BE60-908E-8973-1E12DDCD1C40}"/>
                    </a:ext>
                  </a:extLst>
                </p14:cNvPr>
                <p14:cNvContentPartPr/>
                <p14:nvPr/>
              </p14:nvContentPartPr>
              <p14:xfrm>
                <a:off x="8065852" y="4204722"/>
                <a:ext cx="9252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E181E43-BE60-908E-8973-1E12DDCD1C4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056852" y="4196082"/>
                  <a:ext cx="110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9C40D89-DD48-E629-8428-D0736CDCCE26}"/>
                    </a:ext>
                  </a:extLst>
                </p14:cNvPr>
                <p14:cNvContentPartPr/>
                <p14:nvPr/>
              </p14:nvContentPartPr>
              <p14:xfrm>
                <a:off x="8091052" y="4238922"/>
                <a:ext cx="84240" cy="16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9C40D89-DD48-E629-8428-D0736CDCCE2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082052" y="4229922"/>
                  <a:ext cx="1018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DF44FF6-66A0-CF9E-BE35-50CE1F1E550D}"/>
                    </a:ext>
                  </a:extLst>
                </p14:cNvPr>
                <p14:cNvContentPartPr/>
                <p14:nvPr/>
              </p14:nvContentPartPr>
              <p14:xfrm>
                <a:off x="8220652" y="4197882"/>
                <a:ext cx="117000" cy="101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DF44FF6-66A0-CF9E-BE35-50CE1F1E550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11652" y="4188882"/>
                  <a:ext cx="13464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949FF9E-CF7D-FA26-238E-FC4397765C78}"/>
              </a:ext>
            </a:extLst>
          </p:cNvPr>
          <p:cNvGrpSpPr/>
          <p:nvPr/>
        </p:nvGrpSpPr>
        <p:grpSpPr>
          <a:xfrm>
            <a:off x="5018812" y="3493362"/>
            <a:ext cx="815400" cy="243720"/>
            <a:chOff x="5018812" y="3493362"/>
            <a:chExt cx="81540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9922707-FFD1-E044-C46C-A3577259E0E6}"/>
                    </a:ext>
                  </a:extLst>
                </p14:cNvPr>
                <p14:cNvContentPartPr/>
                <p14:nvPr/>
              </p14:nvContentPartPr>
              <p14:xfrm>
                <a:off x="5018812" y="3526122"/>
                <a:ext cx="119880" cy="207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9922707-FFD1-E044-C46C-A3577259E0E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009812" y="3517122"/>
                  <a:ext cx="1375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56FBF23-01D2-5AE7-6942-2E4E088724C8}"/>
                    </a:ext>
                  </a:extLst>
                </p14:cNvPr>
                <p14:cNvContentPartPr/>
                <p14:nvPr/>
              </p14:nvContentPartPr>
              <p14:xfrm>
                <a:off x="5133292" y="3641682"/>
                <a:ext cx="36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56FBF23-01D2-5AE7-6942-2E4E088724C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124292" y="363268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BB93D12-733F-D762-809D-8876F8F9F99F}"/>
                    </a:ext>
                  </a:extLst>
                </p14:cNvPr>
                <p14:cNvContentPartPr/>
                <p14:nvPr/>
              </p14:nvContentPartPr>
              <p14:xfrm>
                <a:off x="5085772" y="3641682"/>
                <a:ext cx="69480" cy="9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BB93D12-733F-D762-809D-8876F8F9F99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076772" y="3632682"/>
                  <a:ext cx="871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3435B16-33FA-C447-C51D-6C9DC912B5B7}"/>
                    </a:ext>
                  </a:extLst>
                </p14:cNvPr>
                <p14:cNvContentPartPr/>
                <p14:nvPr/>
              </p14:nvContentPartPr>
              <p14:xfrm>
                <a:off x="5171812" y="3609642"/>
                <a:ext cx="80640" cy="93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3435B16-33FA-C447-C51D-6C9DC912B5B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162812" y="3600642"/>
                  <a:ext cx="982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7DF0797-D774-1086-CCB8-167136966154}"/>
                    </a:ext>
                  </a:extLst>
                </p14:cNvPr>
                <p14:cNvContentPartPr/>
                <p14:nvPr/>
              </p14:nvContentPartPr>
              <p14:xfrm>
                <a:off x="5295652" y="3621162"/>
                <a:ext cx="109440" cy="75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7DF0797-D774-1086-CCB8-16713696615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286652" y="3612522"/>
                  <a:ext cx="1270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2C30ADC-194E-CD20-57FB-498DA590CFF3}"/>
                    </a:ext>
                  </a:extLst>
                </p14:cNvPr>
                <p14:cNvContentPartPr/>
                <p14:nvPr/>
              </p14:nvContentPartPr>
              <p14:xfrm>
                <a:off x="5432092" y="3493362"/>
                <a:ext cx="158760" cy="200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2C30ADC-194E-CD20-57FB-498DA590CFF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423452" y="3484722"/>
                  <a:ext cx="1764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CA7DB8B-BCBD-DCEB-9CA2-7F2F5A79A763}"/>
                    </a:ext>
                  </a:extLst>
                </p14:cNvPr>
                <p14:cNvContentPartPr/>
                <p14:nvPr/>
              </p14:nvContentPartPr>
              <p14:xfrm>
                <a:off x="5634052" y="3578322"/>
                <a:ext cx="94320" cy="16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CA7DB8B-BCBD-DCEB-9CA2-7F2F5A79A76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625412" y="3569322"/>
                  <a:ext cx="111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AB62A46-032C-02DF-06C6-1AFFC2B69E7C}"/>
                    </a:ext>
                  </a:extLst>
                </p14:cNvPr>
                <p14:cNvContentPartPr/>
                <p14:nvPr/>
              </p14:nvContentPartPr>
              <p14:xfrm>
                <a:off x="5630812" y="3630162"/>
                <a:ext cx="79200" cy="20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AB62A46-032C-02DF-06C6-1AFFC2B69E7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622172" y="3621522"/>
                  <a:ext cx="968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394DAEB-6A97-4AB8-22B0-F3FC519C5B61}"/>
                    </a:ext>
                  </a:extLst>
                </p14:cNvPr>
                <p14:cNvContentPartPr/>
                <p14:nvPr/>
              </p14:nvContentPartPr>
              <p14:xfrm>
                <a:off x="5811892" y="3523962"/>
                <a:ext cx="22320" cy="131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394DAEB-6A97-4AB8-22B0-F3FC519C5B6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802892" y="3514962"/>
                  <a:ext cx="3996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EFCAEE2-246A-8D20-44F1-F73C2BE53662}"/>
              </a:ext>
            </a:extLst>
          </p:cNvPr>
          <p:cNvGrpSpPr/>
          <p:nvPr/>
        </p:nvGrpSpPr>
        <p:grpSpPr>
          <a:xfrm>
            <a:off x="5834212" y="1663689"/>
            <a:ext cx="1982520" cy="908820"/>
            <a:chOff x="5797852" y="1580862"/>
            <a:chExt cx="1982520" cy="9088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96C8DE-4646-D668-A17E-A18C6623FC39}"/>
                    </a:ext>
                  </a:extLst>
                </p14:cNvPr>
                <p14:cNvContentPartPr/>
                <p14:nvPr/>
              </p14:nvContentPartPr>
              <p14:xfrm>
                <a:off x="5797852" y="1720902"/>
                <a:ext cx="53640" cy="228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96C8DE-4646-D668-A17E-A18C6623FC3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789212" y="1712262"/>
                  <a:ext cx="71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16D5CE1-37EA-A312-2217-BC7E79CD40F0}"/>
                    </a:ext>
                  </a:extLst>
                </p14:cNvPr>
                <p14:cNvContentPartPr/>
                <p14:nvPr/>
              </p14:nvContentPartPr>
              <p14:xfrm>
                <a:off x="5814412" y="1757262"/>
                <a:ext cx="120960" cy="131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16D5CE1-37EA-A312-2217-BC7E79CD40F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805412" y="1748622"/>
                  <a:ext cx="138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C43A9B7-0CA2-F2C2-B225-7A53622C8ED5}"/>
                    </a:ext>
                  </a:extLst>
                </p14:cNvPr>
                <p14:cNvContentPartPr/>
                <p14:nvPr/>
              </p14:nvContentPartPr>
              <p14:xfrm>
                <a:off x="5802532" y="1850142"/>
                <a:ext cx="149400" cy="16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C43A9B7-0CA2-F2C2-B225-7A53622C8ED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793892" y="1841142"/>
                  <a:ext cx="1670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C2EFBCE-1328-A113-229E-725A33307800}"/>
                    </a:ext>
                  </a:extLst>
                </p14:cNvPr>
                <p14:cNvContentPartPr/>
                <p14:nvPr/>
              </p14:nvContentPartPr>
              <p14:xfrm>
                <a:off x="5985412" y="1786782"/>
                <a:ext cx="85320" cy="95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C2EFBCE-1328-A113-229E-725A3330780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976412" y="1777782"/>
                  <a:ext cx="102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1305816-9FB6-90F4-C291-7AAD4A353781}"/>
                    </a:ext>
                  </a:extLst>
                </p14:cNvPr>
                <p14:cNvContentPartPr/>
                <p14:nvPr/>
              </p14:nvContentPartPr>
              <p14:xfrm>
                <a:off x="6109252" y="1736742"/>
                <a:ext cx="110880" cy="116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1305816-9FB6-90F4-C291-7AAD4A35378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100612" y="1728102"/>
                  <a:ext cx="1285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764526E-AB23-26BF-9FAC-BDD3E97230E5}"/>
                    </a:ext>
                  </a:extLst>
                </p14:cNvPr>
                <p14:cNvContentPartPr/>
                <p14:nvPr/>
              </p14:nvContentPartPr>
              <p14:xfrm>
                <a:off x="6106012" y="1793622"/>
                <a:ext cx="124200" cy="20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764526E-AB23-26BF-9FAC-BDD3E97230E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097012" y="1784622"/>
                  <a:ext cx="1418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49CDE61-5DFD-5CEE-08F0-8454B0560FF5}"/>
                    </a:ext>
                  </a:extLst>
                </p14:cNvPr>
                <p14:cNvContentPartPr/>
                <p14:nvPr/>
              </p14:nvContentPartPr>
              <p14:xfrm>
                <a:off x="6246772" y="1775262"/>
                <a:ext cx="166320" cy="66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49CDE61-5DFD-5CEE-08F0-8454B0560FF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237772" y="1766622"/>
                  <a:ext cx="1839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21950AB-5399-9873-3285-AB39A42C3066}"/>
                    </a:ext>
                  </a:extLst>
                </p14:cNvPr>
                <p14:cNvContentPartPr/>
                <p14:nvPr/>
              </p14:nvContentPartPr>
              <p14:xfrm>
                <a:off x="6406612" y="1698582"/>
                <a:ext cx="110520" cy="100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21950AB-5399-9873-3285-AB39A42C306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397612" y="1689582"/>
                  <a:ext cx="128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B9816A0-7121-92E8-13D2-9B245A7AE9F9}"/>
                    </a:ext>
                  </a:extLst>
                </p14:cNvPr>
                <p14:cNvContentPartPr/>
                <p14:nvPr/>
              </p14:nvContentPartPr>
              <p14:xfrm>
                <a:off x="6545212" y="1662222"/>
                <a:ext cx="47160" cy="140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B9816A0-7121-92E8-13D2-9B245A7AE9F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536212" y="1653582"/>
                  <a:ext cx="64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27D550F-A27C-EEE3-784D-507A3E0A89FC}"/>
                    </a:ext>
                  </a:extLst>
                </p14:cNvPr>
                <p14:cNvContentPartPr/>
                <p14:nvPr/>
              </p14:nvContentPartPr>
              <p14:xfrm>
                <a:off x="6777412" y="1580862"/>
                <a:ext cx="217080" cy="176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27D550F-A27C-EEE3-784D-507A3E0A89F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768772" y="1571862"/>
                  <a:ext cx="234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61E125B-0F3D-DE3A-8EAD-597114DB278C}"/>
                    </a:ext>
                  </a:extLst>
                </p14:cNvPr>
                <p14:cNvContentPartPr/>
                <p14:nvPr/>
              </p14:nvContentPartPr>
              <p14:xfrm>
                <a:off x="6995932" y="1605702"/>
                <a:ext cx="297000" cy="123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61E125B-0F3D-DE3A-8EAD-597114DB278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986932" y="1596702"/>
                  <a:ext cx="314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E04B175-A04D-B961-6024-C9C66CB4BB9B}"/>
                    </a:ext>
                  </a:extLst>
                </p14:cNvPr>
                <p14:cNvContentPartPr/>
                <p14:nvPr/>
              </p14:nvContentPartPr>
              <p14:xfrm>
                <a:off x="5897212" y="2089902"/>
                <a:ext cx="123480" cy="70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E04B175-A04D-B961-6024-C9C66CB4BB9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888572" y="2080902"/>
                  <a:ext cx="1411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16AD53C-E2AD-55F7-4A17-C1C8BC76E5B8}"/>
                    </a:ext>
                  </a:extLst>
                </p14:cNvPr>
                <p14:cNvContentPartPr/>
                <p14:nvPr/>
              </p14:nvContentPartPr>
              <p14:xfrm>
                <a:off x="6052372" y="2060022"/>
                <a:ext cx="149400" cy="69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16AD53C-E2AD-55F7-4A17-C1C8BC76E5B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043372" y="2051022"/>
                  <a:ext cx="1670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F8636E3-AF8E-BD46-95B6-00F890AF871A}"/>
                    </a:ext>
                  </a:extLst>
                </p14:cNvPr>
                <p14:cNvContentPartPr/>
                <p14:nvPr/>
              </p14:nvContentPartPr>
              <p14:xfrm>
                <a:off x="6244972" y="2026542"/>
                <a:ext cx="211680" cy="69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F8636E3-AF8E-BD46-95B6-00F890AF871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236332" y="2017542"/>
                  <a:ext cx="2293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8295176-88AD-8A93-E66E-31703E9F1DD5}"/>
                    </a:ext>
                  </a:extLst>
                </p14:cNvPr>
                <p14:cNvContentPartPr/>
                <p14:nvPr/>
              </p14:nvContentPartPr>
              <p14:xfrm>
                <a:off x="6496612" y="2001702"/>
                <a:ext cx="12240" cy="45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8295176-88AD-8A93-E66E-31703E9F1DD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487612" y="1992702"/>
                  <a:ext cx="298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A2AE657-20BE-8851-AA39-85E925D0D7F0}"/>
                    </a:ext>
                  </a:extLst>
                </p14:cNvPr>
                <p14:cNvContentPartPr/>
                <p14:nvPr/>
              </p14:nvContentPartPr>
              <p14:xfrm>
                <a:off x="6439372" y="1931502"/>
                <a:ext cx="59040" cy="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A2AE657-20BE-8851-AA39-85E925D0D7F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430732" y="1922502"/>
                  <a:ext cx="76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41B385A-E487-A4AE-D154-C25EEB402B78}"/>
                    </a:ext>
                  </a:extLst>
                </p14:cNvPr>
                <p14:cNvContentPartPr/>
                <p14:nvPr/>
              </p14:nvContentPartPr>
              <p14:xfrm>
                <a:off x="6541612" y="1977222"/>
                <a:ext cx="148680" cy="16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41B385A-E487-A4AE-D154-C25EEB402B7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532972" y="1968222"/>
                  <a:ext cx="1663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6D31619-1BC6-6BF8-BF35-EF3D818F4E08}"/>
                    </a:ext>
                  </a:extLst>
                </p14:cNvPr>
                <p14:cNvContentPartPr/>
                <p14:nvPr/>
              </p14:nvContentPartPr>
              <p14:xfrm>
                <a:off x="6612172" y="1965342"/>
                <a:ext cx="10440" cy="90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6D31619-1BC6-6BF8-BF35-EF3D818F4E0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603172" y="1956702"/>
                  <a:ext cx="28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D17A261-70C2-A184-830E-6462A3416A14}"/>
                    </a:ext>
                  </a:extLst>
                </p14:cNvPr>
                <p14:cNvContentPartPr/>
                <p14:nvPr/>
              </p14:nvContentPartPr>
              <p14:xfrm>
                <a:off x="6657172" y="1965342"/>
                <a:ext cx="194760" cy="29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D17A261-70C2-A184-830E-6462A3416A1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648532" y="1956702"/>
                  <a:ext cx="2124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952D12B-DF5E-CEE3-B662-44FA6A255E54}"/>
                    </a:ext>
                  </a:extLst>
                </p14:cNvPr>
                <p14:cNvContentPartPr/>
                <p14:nvPr/>
              </p14:nvContentPartPr>
              <p14:xfrm>
                <a:off x="6766252" y="1951662"/>
                <a:ext cx="12240" cy="79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952D12B-DF5E-CEE3-B662-44FA6A255E5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757252" y="1943022"/>
                  <a:ext cx="29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61CE6BC-BE06-C92D-53C4-800A1AC55984}"/>
                    </a:ext>
                  </a:extLst>
                </p14:cNvPr>
                <p14:cNvContentPartPr/>
                <p14:nvPr/>
              </p14:nvContentPartPr>
              <p14:xfrm>
                <a:off x="6809812" y="1964622"/>
                <a:ext cx="164520" cy="102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61CE6BC-BE06-C92D-53C4-800A1AC5598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800812" y="1955622"/>
                  <a:ext cx="182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5EADCAE-5850-0501-ADBC-33EFC37D3487}"/>
                    </a:ext>
                  </a:extLst>
                </p14:cNvPr>
                <p14:cNvContentPartPr/>
                <p14:nvPr/>
              </p14:nvContentPartPr>
              <p14:xfrm>
                <a:off x="6942292" y="1933662"/>
                <a:ext cx="25200" cy="90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5EADCAE-5850-0501-ADBC-33EFC37D348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933292" y="1925022"/>
                  <a:ext cx="42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4D563D1-6298-8A4F-2AB3-F2807B38FD1E}"/>
                    </a:ext>
                  </a:extLst>
                </p14:cNvPr>
                <p14:cNvContentPartPr/>
                <p14:nvPr/>
              </p14:nvContentPartPr>
              <p14:xfrm>
                <a:off x="6995932" y="1861302"/>
                <a:ext cx="99000" cy="170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4D563D1-6298-8A4F-2AB3-F2807B38FD1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986932" y="1852662"/>
                  <a:ext cx="116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F666DFA-738D-74C1-0B8D-D283E9AC7661}"/>
                    </a:ext>
                  </a:extLst>
                </p14:cNvPr>
                <p14:cNvContentPartPr/>
                <p14:nvPr/>
              </p14:nvContentPartPr>
              <p14:xfrm>
                <a:off x="7133092" y="1922502"/>
                <a:ext cx="141120" cy="88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F666DFA-738D-74C1-0B8D-D283E9AC766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124452" y="1913502"/>
                  <a:ext cx="1587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A29DCCE-39A0-FCA8-EC7B-0BF5B7FD300D}"/>
                    </a:ext>
                  </a:extLst>
                </p14:cNvPr>
                <p14:cNvContentPartPr/>
                <p14:nvPr/>
              </p14:nvContentPartPr>
              <p14:xfrm>
                <a:off x="7299052" y="1863462"/>
                <a:ext cx="92520" cy="116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A29DCCE-39A0-FCA8-EC7B-0BF5B7FD300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290412" y="1854822"/>
                  <a:ext cx="110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C42EC8F-D05C-9FD3-003F-104D2CB1DC5D}"/>
                    </a:ext>
                  </a:extLst>
                </p14:cNvPr>
                <p14:cNvContentPartPr/>
                <p14:nvPr/>
              </p14:nvContentPartPr>
              <p14:xfrm>
                <a:off x="7393012" y="1860942"/>
                <a:ext cx="192960" cy="84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C42EC8F-D05C-9FD3-003F-104D2CB1DC5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384012" y="1852302"/>
                  <a:ext cx="2106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F4D2A7A-B3E2-AA44-C65A-0132169B3707}"/>
                    </a:ext>
                  </a:extLst>
                </p14:cNvPr>
                <p14:cNvContentPartPr/>
                <p14:nvPr/>
              </p14:nvContentPartPr>
              <p14:xfrm>
                <a:off x="7614052" y="1843302"/>
                <a:ext cx="166320" cy="60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F4D2A7A-B3E2-AA44-C65A-0132169B370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605412" y="1834302"/>
                  <a:ext cx="1839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F97825A-E411-93E1-DFC8-508651262F4E}"/>
                    </a:ext>
                  </a:extLst>
                </p14:cNvPr>
                <p14:cNvContentPartPr/>
                <p14:nvPr/>
              </p14:nvContentPartPr>
              <p14:xfrm>
                <a:off x="6053092" y="2277282"/>
                <a:ext cx="119520" cy="212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F97825A-E411-93E1-DFC8-508651262F4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044092" y="2268642"/>
                  <a:ext cx="1371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A9D51E2-CE5D-F971-471A-A31AB4086CE3}"/>
                    </a:ext>
                  </a:extLst>
                </p14:cNvPr>
                <p14:cNvContentPartPr/>
                <p14:nvPr/>
              </p14:nvContentPartPr>
              <p14:xfrm>
                <a:off x="6237052" y="2320482"/>
                <a:ext cx="114840" cy="106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A9D51E2-CE5D-F971-471A-A31AB4086CE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228052" y="2311482"/>
                  <a:ext cx="1324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3765223-7E35-4EB4-9CBB-2758EB52FF18}"/>
                    </a:ext>
                  </a:extLst>
                </p14:cNvPr>
                <p14:cNvContentPartPr/>
                <p14:nvPr/>
              </p14:nvContentPartPr>
              <p14:xfrm>
                <a:off x="6400132" y="2320482"/>
                <a:ext cx="120960" cy="70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3765223-7E35-4EB4-9CBB-2758EB52FF1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391132" y="2311482"/>
                  <a:ext cx="1386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3F8C240-A8BE-83FB-A3E2-DCA57BA5F179}"/>
                    </a:ext>
                  </a:extLst>
                </p14:cNvPr>
                <p14:cNvContentPartPr/>
                <p14:nvPr/>
              </p14:nvContentPartPr>
              <p14:xfrm>
                <a:off x="6510652" y="2259282"/>
                <a:ext cx="107640" cy="120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3F8C240-A8BE-83FB-A3E2-DCA57BA5F17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501652" y="2250642"/>
                  <a:ext cx="125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13677C4-8C32-81EE-BC68-2FE3B041DD21}"/>
                    </a:ext>
                  </a:extLst>
                </p14:cNvPr>
                <p14:cNvContentPartPr/>
                <p14:nvPr/>
              </p14:nvContentPartPr>
              <p14:xfrm>
                <a:off x="6681652" y="2198802"/>
                <a:ext cx="32400" cy="210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13677C4-8C32-81EE-BC68-2FE3B041DD2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672652" y="2190162"/>
                  <a:ext cx="500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20960F5-AEBA-7D2E-1AF2-41AB83DAB8B4}"/>
                    </a:ext>
                  </a:extLst>
                </p14:cNvPr>
                <p14:cNvContentPartPr/>
                <p14:nvPr/>
              </p14:nvContentPartPr>
              <p14:xfrm>
                <a:off x="6595972" y="2297802"/>
                <a:ext cx="129240" cy="38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20960F5-AEBA-7D2E-1AF2-41AB83DAB8B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587332" y="2288802"/>
                  <a:ext cx="1468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0E3D2AF-A272-DA97-F22B-859E4DC5EDA5}"/>
                    </a:ext>
                  </a:extLst>
                </p14:cNvPr>
                <p14:cNvContentPartPr/>
                <p14:nvPr/>
              </p14:nvContentPartPr>
              <p14:xfrm>
                <a:off x="6746452" y="2286282"/>
                <a:ext cx="47520" cy="91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0E3D2AF-A272-DA97-F22B-859E4DC5EDA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737812" y="2277642"/>
                  <a:ext cx="651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9E5D22F-7FFF-C607-1C91-DA4CDD522CBF}"/>
                    </a:ext>
                  </a:extLst>
                </p14:cNvPr>
                <p14:cNvContentPartPr/>
                <p14:nvPr/>
              </p14:nvContentPartPr>
              <p14:xfrm>
                <a:off x="6790372" y="2232282"/>
                <a:ext cx="38880" cy="88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9E5D22F-7FFF-C607-1C91-DA4CDD522CB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781732" y="2223282"/>
                  <a:ext cx="565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12D8E1F-20E8-BC7D-FF03-5D1A19D6C5F8}"/>
                    </a:ext>
                  </a:extLst>
                </p14:cNvPr>
                <p14:cNvContentPartPr/>
                <p14:nvPr/>
              </p14:nvContentPartPr>
              <p14:xfrm>
                <a:off x="6887572" y="2229762"/>
                <a:ext cx="126000" cy="174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12D8E1F-20E8-BC7D-FF03-5D1A19D6C5F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878932" y="2221122"/>
                  <a:ext cx="1436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6A46A54-EB53-A10C-E812-464593F131E8}"/>
                    </a:ext>
                  </a:extLst>
                </p14:cNvPr>
                <p14:cNvContentPartPr/>
                <p14:nvPr/>
              </p14:nvContentPartPr>
              <p14:xfrm>
                <a:off x="7018612" y="2157402"/>
                <a:ext cx="280080" cy="136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6A46A54-EB53-A10C-E812-464593F131E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009612" y="2148762"/>
                  <a:ext cx="29772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E3023A7-A637-488E-BF80-D2F4E290D69D}"/>
              </a:ext>
            </a:extLst>
          </p:cNvPr>
          <p:cNvGrpSpPr/>
          <p:nvPr/>
        </p:nvGrpSpPr>
        <p:grpSpPr>
          <a:xfrm>
            <a:off x="8414578" y="481071"/>
            <a:ext cx="2400120" cy="416880"/>
            <a:chOff x="5623252" y="408882"/>
            <a:chExt cx="240012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3F47BBE-2A62-2407-AD5E-DCF0855EED19}"/>
                    </a:ext>
                  </a:extLst>
                </p14:cNvPr>
                <p14:cNvContentPartPr/>
                <p14:nvPr/>
              </p14:nvContentPartPr>
              <p14:xfrm>
                <a:off x="5623252" y="424722"/>
                <a:ext cx="118800" cy="246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3F47BBE-2A62-2407-AD5E-DCF0855EED1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614612" y="415722"/>
                  <a:ext cx="136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1DBF7EA-722D-28E2-4CF6-B2E03D33A38E}"/>
                    </a:ext>
                  </a:extLst>
                </p14:cNvPr>
                <p14:cNvContentPartPr/>
                <p14:nvPr/>
              </p14:nvContentPartPr>
              <p14:xfrm>
                <a:off x="5709652" y="546762"/>
                <a:ext cx="146160" cy="129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1DBF7EA-722D-28E2-4CF6-B2E03D33A38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700652" y="538122"/>
                  <a:ext cx="1638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B54424B-0816-86C9-998E-B7EF8E375C93}"/>
                    </a:ext>
                  </a:extLst>
                </p14:cNvPr>
                <p14:cNvContentPartPr/>
                <p14:nvPr/>
              </p14:nvContentPartPr>
              <p14:xfrm>
                <a:off x="5888932" y="524442"/>
                <a:ext cx="80640" cy="101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B54424B-0816-86C9-998E-B7EF8E375C9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879932" y="515802"/>
                  <a:ext cx="982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1B962CF-69D6-A06C-0073-3E52C224A495}"/>
                    </a:ext>
                  </a:extLst>
                </p14:cNvPr>
                <p14:cNvContentPartPr/>
                <p14:nvPr/>
              </p14:nvContentPartPr>
              <p14:xfrm>
                <a:off x="6019612" y="519762"/>
                <a:ext cx="77400" cy="1612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1B962CF-69D6-A06C-0073-3E52C224A49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010972" y="510762"/>
                  <a:ext cx="95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9AAF47B-738D-F14A-BE53-1A5773DF191F}"/>
                    </a:ext>
                  </a:extLst>
                </p14:cNvPr>
                <p14:cNvContentPartPr/>
                <p14:nvPr/>
              </p14:nvContentPartPr>
              <p14:xfrm>
                <a:off x="5982892" y="578442"/>
                <a:ext cx="102600" cy="5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9AAF47B-738D-F14A-BE53-1A5773DF191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973892" y="569442"/>
                  <a:ext cx="1202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7848EE6-E919-DDF8-A977-3178FED991F4}"/>
                    </a:ext>
                  </a:extLst>
                </p14:cNvPr>
                <p14:cNvContentPartPr/>
                <p14:nvPr/>
              </p14:nvContentPartPr>
              <p14:xfrm>
                <a:off x="6106372" y="533082"/>
                <a:ext cx="173520" cy="979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7848EE6-E919-DDF8-A977-3178FED991F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097732" y="524442"/>
                  <a:ext cx="1911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01AE337-AB2F-8BD8-CB6E-CE182CA2AE8E}"/>
                    </a:ext>
                  </a:extLst>
                </p14:cNvPr>
                <p14:cNvContentPartPr/>
                <p14:nvPr/>
              </p14:nvContentPartPr>
              <p14:xfrm>
                <a:off x="6296092" y="502842"/>
                <a:ext cx="178200" cy="128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01AE337-AB2F-8BD8-CB6E-CE182CA2AE8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287092" y="494202"/>
                  <a:ext cx="1958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37C8026-FC7D-50C1-98AD-DB34B468708C}"/>
                    </a:ext>
                  </a:extLst>
                </p14:cNvPr>
                <p14:cNvContentPartPr/>
                <p14:nvPr/>
              </p14:nvContentPartPr>
              <p14:xfrm>
                <a:off x="6518932" y="562602"/>
                <a:ext cx="20520" cy="590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37C8026-FC7D-50C1-98AD-DB34B468708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510292" y="553602"/>
                  <a:ext cx="381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1A82268-2BCD-BE20-B1DE-D05724C0B567}"/>
                    </a:ext>
                  </a:extLst>
                </p14:cNvPr>
                <p14:cNvContentPartPr/>
                <p14:nvPr/>
              </p14:nvContentPartPr>
              <p14:xfrm>
                <a:off x="6510652" y="501402"/>
                <a:ext cx="37080" cy="14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1A82268-2BCD-BE20-B1DE-D05724C0B56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502012" y="492762"/>
                  <a:ext cx="54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344E469-26A3-FDFA-DDDA-17142EFDA13B}"/>
                    </a:ext>
                  </a:extLst>
                </p14:cNvPr>
                <p14:cNvContentPartPr/>
                <p14:nvPr/>
              </p14:nvContentPartPr>
              <p14:xfrm>
                <a:off x="6553132" y="508242"/>
                <a:ext cx="128520" cy="317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344E469-26A3-FDFA-DDDA-17142EFDA13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544132" y="499602"/>
                  <a:ext cx="1461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C763CBA-A5BC-E53C-8744-AAB4AB883F24}"/>
                    </a:ext>
                  </a:extLst>
                </p14:cNvPr>
                <p14:cNvContentPartPr/>
                <p14:nvPr/>
              </p14:nvContentPartPr>
              <p14:xfrm>
                <a:off x="6794692" y="557922"/>
                <a:ext cx="163800" cy="61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C763CBA-A5BC-E53C-8744-AAB4AB883F2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786052" y="549282"/>
                  <a:ext cx="1814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CA094C0-11AF-FFD8-D80C-2521E28BB341}"/>
                    </a:ext>
                  </a:extLst>
                </p14:cNvPr>
                <p14:cNvContentPartPr/>
                <p14:nvPr/>
              </p14:nvContentPartPr>
              <p14:xfrm>
                <a:off x="6963172" y="506082"/>
                <a:ext cx="181440" cy="79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CA094C0-11AF-FFD8-D80C-2521E28BB34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954172" y="497082"/>
                  <a:ext cx="1990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67D5D74-6DE0-5980-C383-B6F642FA5641}"/>
                    </a:ext>
                  </a:extLst>
                </p14:cNvPr>
                <p14:cNvContentPartPr/>
                <p14:nvPr/>
              </p14:nvContentPartPr>
              <p14:xfrm>
                <a:off x="7093132" y="494562"/>
                <a:ext cx="146880" cy="264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67D5D74-6DE0-5980-C383-B6F642FA564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084492" y="485922"/>
                  <a:ext cx="1645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3999090-B677-8938-DE62-8A6847C0C25D}"/>
                    </a:ext>
                  </a:extLst>
                </p14:cNvPr>
                <p14:cNvContentPartPr/>
                <p14:nvPr/>
              </p14:nvContentPartPr>
              <p14:xfrm>
                <a:off x="7265212" y="510402"/>
                <a:ext cx="100440" cy="111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3999090-B677-8938-DE62-8A6847C0C25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256572" y="501762"/>
                  <a:ext cx="1180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8C7E075-F013-4E94-F798-4E0F8502191D}"/>
                    </a:ext>
                  </a:extLst>
                </p14:cNvPr>
                <p14:cNvContentPartPr/>
                <p14:nvPr/>
              </p14:nvContentPartPr>
              <p14:xfrm>
                <a:off x="7410652" y="486282"/>
                <a:ext cx="141120" cy="259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8C7E075-F013-4E94-F798-4E0F8502191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402012" y="477642"/>
                  <a:ext cx="1587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78C7EDB-C5F3-CCE1-6FCE-78D394682C09}"/>
                    </a:ext>
                  </a:extLst>
                </p14:cNvPr>
                <p14:cNvContentPartPr/>
                <p14:nvPr/>
              </p14:nvContentPartPr>
              <p14:xfrm>
                <a:off x="7591732" y="497442"/>
                <a:ext cx="85680" cy="90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78C7EDB-C5F3-CCE1-6FCE-78D394682C0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582732" y="488442"/>
                  <a:ext cx="1033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40D970C-12B5-085E-515C-FE07A865E56F}"/>
                    </a:ext>
                  </a:extLst>
                </p14:cNvPr>
                <p14:cNvContentPartPr/>
                <p14:nvPr/>
              </p14:nvContentPartPr>
              <p14:xfrm>
                <a:off x="7651852" y="539922"/>
                <a:ext cx="144360" cy="96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40D970C-12B5-085E-515C-FE07A865E56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643212" y="531282"/>
                  <a:ext cx="1620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6298929-49BF-AF39-662A-50B8C6FDA8AB}"/>
                    </a:ext>
                  </a:extLst>
                </p14:cNvPr>
                <p14:cNvContentPartPr/>
                <p14:nvPr/>
              </p14:nvContentPartPr>
              <p14:xfrm>
                <a:off x="7845172" y="408882"/>
                <a:ext cx="178200" cy="2120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6298929-49BF-AF39-662A-50B8C6FDA8A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836172" y="399882"/>
                  <a:ext cx="19584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26D1E4C2-4286-75F3-6B22-47BD27E93279}"/>
              </a:ext>
            </a:extLst>
          </p:cNvPr>
          <p:cNvGrpSpPr/>
          <p:nvPr/>
        </p:nvGrpSpPr>
        <p:grpSpPr>
          <a:xfrm>
            <a:off x="10863658" y="520671"/>
            <a:ext cx="408960" cy="151200"/>
            <a:chOff x="8072332" y="448482"/>
            <a:chExt cx="408960" cy="15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10558BB-B47D-DFAA-53E5-E034B918283F}"/>
                    </a:ext>
                  </a:extLst>
                </p14:cNvPr>
                <p14:cNvContentPartPr/>
                <p14:nvPr/>
              </p14:nvContentPartPr>
              <p14:xfrm>
                <a:off x="8104372" y="483402"/>
                <a:ext cx="53640" cy="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10558BB-B47D-DFAA-53E5-E034B918283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095372" y="474762"/>
                  <a:ext cx="71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6D983DB-C4CD-9042-6D84-D3FBE5B55367}"/>
                    </a:ext>
                  </a:extLst>
                </p14:cNvPr>
                <p14:cNvContentPartPr/>
                <p14:nvPr/>
              </p14:nvContentPartPr>
              <p14:xfrm>
                <a:off x="8072332" y="569442"/>
                <a:ext cx="22320" cy="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6D983DB-C4CD-9042-6D84-D3FBE5B5536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063692" y="560442"/>
                  <a:ext cx="39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AC5873D-7691-7D32-4B7C-E95F9DDFB966}"/>
                    </a:ext>
                  </a:extLst>
                </p14:cNvPr>
                <p14:cNvContentPartPr/>
                <p14:nvPr/>
              </p14:nvContentPartPr>
              <p14:xfrm>
                <a:off x="8131012" y="474402"/>
                <a:ext cx="89280" cy="162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AC5873D-7691-7D32-4B7C-E95F9DDFB96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122012" y="465402"/>
                  <a:ext cx="1069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60760CF-60BA-7BD3-87CC-5FC9C2800D09}"/>
                    </a:ext>
                  </a:extLst>
                </p14:cNvPr>
                <p14:cNvContentPartPr/>
                <p14:nvPr/>
              </p14:nvContentPartPr>
              <p14:xfrm>
                <a:off x="8076292" y="555762"/>
                <a:ext cx="162360" cy="342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60760CF-60BA-7BD3-87CC-5FC9C2800D0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067652" y="547122"/>
                  <a:ext cx="180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0ACF3A8-15D7-42C3-579F-3F1E7FC389AE}"/>
                    </a:ext>
                  </a:extLst>
                </p14:cNvPr>
                <p14:cNvContentPartPr/>
                <p14:nvPr/>
              </p14:nvContentPartPr>
              <p14:xfrm>
                <a:off x="8295532" y="448482"/>
                <a:ext cx="185760" cy="1512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0ACF3A8-15D7-42C3-579F-3F1E7FC389A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286892" y="439482"/>
                  <a:ext cx="20340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B03937FB-E108-9E92-C484-E34EAC53A44C}"/>
              </a:ext>
            </a:extLst>
          </p:cNvPr>
          <p:cNvGrpSpPr/>
          <p:nvPr/>
        </p:nvGrpSpPr>
        <p:grpSpPr>
          <a:xfrm>
            <a:off x="6336360" y="2729728"/>
            <a:ext cx="962640" cy="267120"/>
            <a:chOff x="6336360" y="2729728"/>
            <a:chExt cx="96264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035D8F9-C9DF-F99C-9763-4A68B1C7A7D4}"/>
                    </a:ext>
                  </a:extLst>
                </p14:cNvPr>
                <p14:cNvContentPartPr/>
                <p14:nvPr/>
              </p14:nvContentPartPr>
              <p14:xfrm>
                <a:off x="6336360" y="2775448"/>
                <a:ext cx="163080" cy="2026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035D8F9-C9DF-F99C-9763-4A68B1C7A7D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327360" y="2766808"/>
                  <a:ext cx="180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5BF803F-4427-A415-34B0-99376A28DB17}"/>
                    </a:ext>
                  </a:extLst>
                </p14:cNvPr>
                <p14:cNvContentPartPr/>
                <p14:nvPr/>
              </p14:nvContentPartPr>
              <p14:xfrm>
                <a:off x="6411240" y="2860048"/>
                <a:ext cx="66600" cy="1368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5BF803F-4427-A415-34B0-99376A28DB1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402600" y="2851048"/>
                  <a:ext cx="842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618B668-E43D-E583-E554-4E49B96426CE}"/>
                    </a:ext>
                  </a:extLst>
                </p14:cNvPr>
                <p14:cNvContentPartPr/>
                <p14:nvPr/>
              </p14:nvContentPartPr>
              <p14:xfrm>
                <a:off x="6531120" y="2855368"/>
                <a:ext cx="113760" cy="795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618B668-E43D-E583-E554-4E49B96426C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522480" y="2846728"/>
                  <a:ext cx="131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85BCE94-19EC-59D8-8D66-E8D36072D389}"/>
                    </a:ext>
                  </a:extLst>
                </p14:cNvPr>
                <p14:cNvContentPartPr/>
                <p14:nvPr/>
              </p14:nvContentPartPr>
              <p14:xfrm>
                <a:off x="6667920" y="2894608"/>
                <a:ext cx="144000" cy="727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85BCE94-19EC-59D8-8D66-E8D36072D38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658920" y="2885968"/>
                  <a:ext cx="1616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0BE4CC6-982A-1303-AD10-C76246BBA7B9}"/>
                    </a:ext>
                  </a:extLst>
                </p14:cNvPr>
                <p14:cNvContentPartPr/>
                <p14:nvPr/>
              </p14:nvContentPartPr>
              <p14:xfrm>
                <a:off x="6809760" y="2729728"/>
                <a:ext cx="177480" cy="2314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0BE4CC6-982A-1303-AD10-C76246BBA7B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800760" y="2720728"/>
                  <a:ext cx="1951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FDAA917-C703-A0DB-F9B0-72719D7FB9F6}"/>
                    </a:ext>
                  </a:extLst>
                </p14:cNvPr>
                <p14:cNvContentPartPr/>
                <p14:nvPr/>
              </p14:nvContentPartPr>
              <p14:xfrm>
                <a:off x="7001640" y="2819008"/>
                <a:ext cx="111600" cy="205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FDAA917-C703-A0DB-F9B0-72719D7FB9F6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993000" y="2810368"/>
                  <a:ext cx="129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4BEF9F7-4EED-66DA-B14E-F0FA49E6768E}"/>
                    </a:ext>
                  </a:extLst>
                </p14:cNvPr>
                <p14:cNvContentPartPr/>
                <p14:nvPr/>
              </p14:nvContentPartPr>
              <p14:xfrm>
                <a:off x="7021080" y="2868328"/>
                <a:ext cx="102960" cy="234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4BEF9F7-4EED-66DA-B14E-F0FA49E6768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012080" y="2859328"/>
                  <a:ext cx="1206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29C652A-059F-8412-80F6-EBC753A4CC94}"/>
                    </a:ext>
                  </a:extLst>
                </p14:cNvPr>
                <p14:cNvContentPartPr/>
                <p14:nvPr/>
              </p14:nvContentPartPr>
              <p14:xfrm>
                <a:off x="7179120" y="2781568"/>
                <a:ext cx="119880" cy="159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29C652A-059F-8412-80F6-EBC753A4CC9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170480" y="2772568"/>
                  <a:ext cx="1375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A0C7D557-39FF-D93B-13CE-D3557DF3703A}"/>
              </a:ext>
            </a:extLst>
          </p:cNvPr>
          <p:cNvGrpSpPr/>
          <p:nvPr/>
        </p:nvGrpSpPr>
        <p:grpSpPr>
          <a:xfrm>
            <a:off x="5829480" y="2388808"/>
            <a:ext cx="180360" cy="465120"/>
            <a:chOff x="5829480" y="2388808"/>
            <a:chExt cx="180360" cy="46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D3F757E-0AB9-47C3-BBD3-06F151B5E3DB}"/>
                    </a:ext>
                  </a:extLst>
                </p14:cNvPr>
                <p14:cNvContentPartPr/>
                <p14:nvPr/>
              </p14:nvContentPartPr>
              <p14:xfrm>
                <a:off x="5846760" y="2423368"/>
                <a:ext cx="163080" cy="430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D3F757E-0AB9-47C3-BBD3-06F151B5E3D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837760" y="2414728"/>
                  <a:ext cx="18072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7998715-402A-0365-CDF7-610A45A800B4}"/>
                    </a:ext>
                  </a:extLst>
                </p14:cNvPr>
                <p14:cNvContentPartPr/>
                <p14:nvPr/>
              </p14:nvContentPartPr>
              <p14:xfrm>
                <a:off x="5829480" y="2388808"/>
                <a:ext cx="152280" cy="138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7998715-402A-0365-CDF7-610A45A800B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820840" y="2380168"/>
                  <a:ext cx="16992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FDE39E10-0587-32C7-A85E-8867D62EECAD}"/>
              </a:ext>
            </a:extLst>
          </p:cNvPr>
          <p:cNvGrpSpPr/>
          <p:nvPr/>
        </p:nvGrpSpPr>
        <p:grpSpPr>
          <a:xfrm>
            <a:off x="8086206" y="737677"/>
            <a:ext cx="881640" cy="406440"/>
            <a:chOff x="5294880" y="665488"/>
            <a:chExt cx="88164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7805D6A-206D-8FB8-91CD-B62F704C9378}"/>
                    </a:ext>
                  </a:extLst>
                </p14:cNvPr>
                <p14:cNvContentPartPr/>
                <p14:nvPr/>
              </p14:nvContentPartPr>
              <p14:xfrm>
                <a:off x="5626440" y="907768"/>
                <a:ext cx="203400" cy="164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7805D6A-206D-8FB8-91CD-B62F704C937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617440" y="898768"/>
                  <a:ext cx="221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0FB9CB5-3CFE-DCC7-2973-A627A931935C}"/>
                    </a:ext>
                  </a:extLst>
                </p14:cNvPr>
                <p14:cNvContentPartPr/>
                <p14:nvPr/>
              </p14:nvContentPartPr>
              <p14:xfrm>
                <a:off x="5902200" y="939448"/>
                <a:ext cx="130680" cy="1026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0FB9CB5-3CFE-DCC7-2973-A627A931935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893560" y="930448"/>
                  <a:ext cx="1483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6D34819-4E63-E85B-0466-555B8ACCAF2A}"/>
                    </a:ext>
                  </a:extLst>
                </p14:cNvPr>
                <p14:cNvContentPartPr/>
                <p14:nvPr/>
              </p14:nvContentPartPr>
              <p14:xfrm>
                <a:off x="6019920" y="927928"/>
                <a:ext cx="90360" cy="1159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6D34819-4E63-E85B-0466-555B8ACCAF2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011280" y="918928"/>
                  <a:ext cx="108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448E89D-1D52-F8FE-FA25-CCE97BF2915B}"/>
                    </a:ext>
                  </a:extLst>
                </p14:cNvPr>
                <p14:cNvContentPartPr/>
                <p14:nvPr/>
              </p14:nvContentPartPr>
              <p14:xfrm>
                <a:off x="6039360" y="936568"/>
                <a:ext cx="137160" cy="1101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448E89D-1D52-F8FE-FA25-CCE97BF2915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030360" y="927568"/>
                  <a:ext cx="154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4E386C0-CEAF-FBB6-92C4-8E1C76F47DC4}"/>
                    </a:ext>
                  </a:extLst>
                </p14:cNvPr>
                <p14:cNvContentPartPr/>
                <p14:nvPr/>
              </p14:nvContentPartPr>
              <p14:xfrm>
                <a:off x="5294880" y="665488"/>
                <a:ext cx="165240" cy="292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4E386C0-CEAF-FBB6-92C4-8E1C76F47DC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285880" y="656488"/>
                  <a:ext cx="1828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5B65291-1E38-1771-2C02-10764BD4FBD6}"/>
                    </a:ext>
                  </a:extLst>
                </p14:cNvPr>
                <p14:cNvContentPartPr/>
                <p14:nvPr/>
              </p14:nvContentPartPr>
              <p14:xfrm>
                <a:off x="5391000" y="884368"/>
                <a:ext cx="124560" cy="1537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5B65291-1E38-1771-2C02-10764BD4FBD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382360" y="875728"/>
                  <a:ext cx="14220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6F22048D-A3B0-C6C9-BD35-0D7DB40AEBBD}"/>
              </a:ext>
            </a:extLst>
          </p:cNvPr>
          <p:cNvGrpSpPr/>
          <p:nvPr/>
        </p:nvGrpSpPr>
        <p:grpSpPr>
          <a:xfrm>
            <a:off x="9106446" y="924877"/>
            <a:ext cx="635760" cy="173520"/>
            <a:chOff x="6315120" y="852688"/>
            <a:chExt cx="635760" cy="1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281CD76-6379-F5D5-41A0-3A0CDA7FCE93}"/>
                    </a:ext>
                  </a:extLst>
                </p14:cNvPr>
                <p14:cNvContentPartPr/>
                <p14:nvPr/>
              </p14:nvContentPartPr>
              <p14:xfrm>
                <a:off x="6315120" y="910288"/>
                <a:ext cx="177840" cy="102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281CD76-6379-F5D5-41A0-3A0CDA7FCE9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306120" y="901648"/>
                  <a:ext cx="195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AAADEBA-9139-E85F-F370-F285879430D7}"/>
                    </a:ext>
                  </a:extLst>
                </p14:cNvPr>
                <p14:cNvContentPartPr/>
                <p14:nvPr/>
              </p14:nvContentPartPr>
              <p14:xfrm>
                <a:off x="6480000" y="858448"/>
                <a:ext cx="30240" cy="1677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AAADEBA-9139-E85F-F370-F285879430D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471000" y="849808"/>
                  <a:ext cx="47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8D7E887-8B26-A2DA-6B28-D81BA51986FF}"/>
                    </a:ext>
                  </a:extLst>
                </p14:cNvPr>
                <p14:cNvContentPartPr/>
                <p14:nvPr/>
              </p14:nvContentPartPr>
              <p14:xfrm>
                <a:off x="6514200" y="852688"/>
                <a:ext cx="51840" cy="1677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8D7E887-8B26-A2DA-6B28-D81BA51986F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505200" y="844048"/>
                  <a:ext cx="694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F9A08B6-1002-1ABC-5AB4-56B71A93D34B}"/>
                    </a:ext>
                  </a:extLst>
                </p14:cNvPr>
                <p14:cNvContentPartPr/>
                <p14:nvPr/>
              </p14:nvContentPartPr>
              <p14:xfrm>
                <a:off x="6595200" y="892288"/>
                <a:ext cx="212040" cy="1263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F9A08B6-1002-1ABC-5AB4-56B71A93D34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586560" y="883648"/>
                  <a:ext cx="229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5A37FCD-49EC-4268-571C-318FF7473DAF}"/>
                    </a:ext>
                  </a:extLst>
                </p14:cNvPr>
                <p14:cNvContentPartPr/>
                <p14:nvPr/>
              </p14:nvContentPartPr>
              <p14:xfrm>
                <a:off x="6845760" y="907768"/>
                <a:ext cx="105120" cy="1069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5A37FCD-49EC-4268-571C-318FF7473DA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836760" y="898768"/>
                  <a:ext cx="12276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45C79F6D-63A2-CE47-06E5-BD7285A9DF47}"/>
              </a:ext>
            </a:extLst>
          </p:cNvPr>
          <p:cNvGrpSpPr/>
          <p:nvPr/>
        </p:nvGrpSpPr>
        <p:grpSpPr>
          <a:xfrm>
            <a:off x="9910686" y="844237"/>
            <a:ext cx="1738440" cy="376560"/>
            <a:chOff x="7119360" y="772048"/>
            <a:chExt cx="173844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9AD1CAF-13EE-27C7-7E1A-3D1A56E01A58}"/>
                    </a:ext>
                  </a:extLst>
                </p14:cNvPr>
                <p14:cNvContentPartPr/>
                <p14:nvPr/>
              </p14:nvContentPartPr>
              <p14:xfrm>
                <a:off x="7123680" y="809488"/>
                <a:ext cx="28080" cy="2286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9AD1CAF-13EE-27C7-7E1A-3D1A56E01A5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114680" y="800488"/>
                  <a:ext cx="457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0243CBE-7B05-50AB-F995-1C352A8FDFBD}"/>
                    </a:ext>
                  </a:extLst>
                </p14:cNvPr>
                <p14:cNvContentPartPr/>
                <p14:nvPr/>
              </p14:nvContentPartPr>
              <p14:xfrm>
                <a:off x="7119360" y="890128"/>
                <a:ext cx="154440" cy="464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0243CBE-7B05-50AB-F995-1C352A8FDFB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110720" y="881488"/>
                  <a:ext cx="172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15288D4-4E90-1352-7773-60564769E470}"/>
                    </a:ext>
                  </a:extLst>
                </p14:cNvPr>
                <p14:cNvContentPartPr/>
                <p14:nvPr/>
              </p14:nvContentPartPr>
              <p14:xfrm>
                <a:off x="7144920" y="942328"/>
                <a:ext cx="120240" cy="406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15288D4-4E90-1352-7773-60564769E47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136280" y="933328"/>
                  <a:ext cx="1378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B45A7E2-2105-54E9-A8AB-16FCB6AAEBD1}"/>
                    </a:ext>
                  </a:extLst>
                </p14:cNvPr>
                <p14:cNvContentPartPr/>
                <p14:nvPr/>
              </p14:nvContentPartPr>
              <p14:xfrm>
                <a:off x="7262640" y="927928"/>
                <a:ext cx="128520" cy="813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B45A7E2-2105-54E9-A8AB-16FCB6AAEBD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254000" y="918928"/>
                  <a:ext cx="1461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4AFFE1A-0719-BF47-8BC6-C63FC2C62779}"/>
                    </a:ext>
                  </a:extLst>
                </p14:cNvPr>
                <p14:cNvContentPartPr/>
                <p14:nvPr/>
              </p14:nvContentPartPr>
              <p14:xfrm>
                <a:off x="7429320" y="936208"/>
                <a:ext cx="101520" cy="648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4AFFE1A-0719-BF47-8BC6-C63FC2C6277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420680" y="927208"/>
                  <a:ext cx="1191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09E9DBF-6184-158A-758A-861DF9D325D4}"/>
                    </a:ext>
                  </a:extLst>
                </p14:cNvPr>
                <p14:cNvContentPartPr/>
                <p14:nvPr/>
              </p14:nvContentPartPr>
              <p14:xfrm>
                <a:off x="7549200" y="869968"/>
                <a:ext cx="164880" cy="14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09E9DBF-6184-158A-758A-861DF9D325D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540560" y="861328"/>
                  <a:ext cx="1825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D1CB35F-3BD0-BFD5-FFC9-1D0BFEC4B62B}"/>
                    </a:ext>
                  </a:extLst>
                </p14:cNvPr>
                <p14:cNvContentPartPr/>
                <p14:nvPr/>
              </p14:nvContentPartPr>
              <p14:xfrm>
                <a:off x="7637040" y="829648"/>
                <a:ext cx="23760" cy="1764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D1CB35F-3BD0-BFD5-FFC9-1D0BFEC4B62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628040" y="821008"/>
                  <a:ext cx="414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86BBEEA-B836-BEA6-7726-15AEE217C918}"/>
                    </a:ext>
                  </a:extLst>
                </p14:cNvPr>
                <p14:cNvContentPartPr/>
                <p14:nvPr/>
              </p14:nvContentPartPr>
              <p14:xfrm>
                <a:off x="7716240" y="909928"/>
                <a:ext cx="192960" cy="993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86BBEEA-B836-BEA6-7726-15AEE217C91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707240" y="900928"/>
                  <a:ext cx="2106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691363B-5DBF-670D-7903-BBB36DA30370}"/>
                    </a:ext>
                  </a:extLst>
                </p14:cNvPr>
                <p14:cNvContentPartPr/>
                <p14:nvPr/>
              </p14:nvContentPartPr>
              <p14:xfrm>
                <a:off x="7900200" y="904888"/>
                <a:ext cx="115920" cy="842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691363B-5DBF-670D-7903-BBB36DA3037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891200" y="895888"/>
                  <a:ext cx="1335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BF3B2CC-8C5A-52F2-F4C7-207DA2B932D9}"/>
                    </a:ext>
                  </a:extLst>
                </p14:cNvPr>
                <p14:cNvContentPartPr/>
                <p14:nvPr/>
              </p14:nvContentPartPr>
              <p14:xfrm>
                <a:off x="8060400" y="876088"/>
                <a:ext cx="156960" cy="2725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BF3B2CC-8C5A-52F2-F4C7-207DA2B932D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051760" y="867088"/>
                  <a:ext cx="1746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E788DB1-5E26-62B1-DE55-514F112B9BED}"/>
                    </a:ext>
                  </a:extLst>
                </p14:cNvPr>
                <p14:cNvContentPartPr/>
                <p14:nvPr/>
              </p14:nvContentPartPr>
              <p14:xfrm>
                <a:off x="8255520" y="866008"/>
                <a:ext cx="143280" cy="907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E788DB1-5E26-62B1-DE55-514F112B9BE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246880" y="857368"/>
                  <a:ext cx="1609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E856F17-3694-6710-94FB-4BB733FCF4C0}"/>
                    </a:ext>
                  </a:extLst>
                </p14:cNvPr>
                <p14:cNvContentPartPr/>
                <p14:nvPr/>
              </p14:nvContentPartPr>
              <p14:xfrm>
                <a:off x="8365680" y="860968"/>
                <a:ext cx="148320" cy="903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E856F17-3694-6710-94FB-4BB733FCF4C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357040" y="851968"/>
                  <a:ext cx="1659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3EAFEB6-E595-DA3F-054E-F79F6812EED3}"/>
                    </a:ext>
                  </a:extLst>
                </p14:cNvPr>
                <p14:cNvContentPartPr/>
                <p14:nvPr/>
              </p14:nvContentPartPr>
              <p14:xfrm>
                <a:off x="8515800" y="772048"/>
                <a:ext cx="342000" cy="1908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3EAFEB6-E595-DA3F-054E-F79F6812EED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506800" y="763048"/>
                  <a:ext cx="35964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BACC3396-3A8A-0D7C-E8F5-A03AE775766D}"/>
              </a:ext>
            </a:extLst>
          </p:cNvPr>
          <p:cNvGrpSpPr/>
          <p:nvPr/>
        </p:nvGrpSpPr>
        <p:grpSpPr>
          <a:xfrm>
            <a:off x="8430480" y="1462168"/>
            <a:ext cx="1152000" cy="277560"/>
            <a:chOff x="8430480" y="1462168"/>
            <a:chExt cx="115200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D567B5F-D8CC-A3A2-2E54-7FC2630AD729}"/>
                    </a:ext>
                  </a:extLst>
                </p14:cNvPr>
                <p14:cNvContentPartPr/>
                <p14:nvPr/>
              </p14:nvContentPartPr>
              <p14:xfrm>
                <a:off x="8430480" y="1530208"/>
                <a:ext cx="13320" cy="2008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D567B5F-D8CC-A3A2-2E54-7FC2630AD72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421840" y="1521208"/>
                  <a:ext cx="309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21CC08C-A486-FA01-A178-2DB11F22135E}"/>
                    </a:ext>
                  </a:extLst>
                </p14:cNvPr>
                <p14:cNvContentPartPr/>
                <p14:nvPr/>
              </p14:nvContentPartPr>
              <p14:xfrm>
                <a:off x="8432640" y="1626688"/>
                <a:ext cx="160920" cy="20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21CC08C-A486-FA01-A178-2DB11F22135E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423640" y="1617688"/>
                  <a:ext cx="1785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E65AFE0-8EB0-D34A-706B-7FA11E9BEE28}"/>
                    </a:ext>
                  </a:extLst>
                </p14:cNvPr>
                <p14:cNvContentPartPr/>
                <p14:nvPr/>
              </p14:nvContentPartPr>
              <p14:xfrm>
                <a:off x="8567280" y="1580248"/>
                <a:ext cx="360" cy="1418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E65AFE0-8EB0-D34A-706B-7FA11E9BEE2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558640" y="1571608"/>
                  <a:ext cx="18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0707BA6-E671-E982-630E-311FFBCA8E46}"/>
                    </a:ext>
                  </a:extLst>
                </p14:cNvPr>
                <p14:cNvContentPartPr/>
                <p14:nvPr/>
              </p14:nvContentPartPr>
              <p14:xfrm>
                <a:off x="8620920" y="1611928"/>
                <a:ext cx="135360" cy="1087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0707BA6-E671-E982-630E-311FFBCA8E4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611920" y="1603288"/>
                  <a:ext cx="153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C7D8BE7-8021-5F55-EC04-607B7F96F7DC}"/>
                    </a:ext>
                  </a:extLst>
                </p14:cNvPr>
                <p14:cNvContentPartPr/>
                <p14:nvPr/>
              </p14:nvContentPartPr>
              <p14:xfrm>
                <a:off x="8657280" y="1479448"/>
                <a:ext cx="17640" cy="1015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C7D8BE7-8021-5F55-EC04-607B7F96F7D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648280" y="1470448"/>
                  <a:ext cx="352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23FBF5C-C133-B033-D49A-119FC8519861}"/>
                    </a:ext>
                  </a:extLst>
                </p14:cNvPr>
                <p14:cNvContentPartPr/>
                <p14:nvPr/>
              </p14:nvContentPartPr>
              <p14:xfrm>
                <a:off x="8738640" y="1519768"/>
                <a:ext cx="17640" cy="608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23FBF5C-C133-B033-D49A-119FC851986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729640" y="1510768"/>
                  <a:ext cx="352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95CCF406-F404-DA60-DFF1-D0E54BE8A2ED}"/>
                    </a:ext>
                  </a:extLst>
                </p14:cNvPr>
                <p14:cNvContentPartPr/>
                <p14:nvPr/>
              </p14:nvContentPartPr>
              <p14:xfrm>
                <a:off x="8875440" y="1462168"/>
                <a:ext cx="120240" cy="2199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95CCF406-F404-DA60-DFF1-D0E54BE8A2E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866440" y="1453168"/>
                  <a:ext cx="1378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B6C1B81-7CE8-8997-FE43-9DD584E48CA3}"/>
                    </a:ext>
                  </a:extLst>
                </p14:cNvPr>
                <p14:cNvContentPartPr/>
                <p14:nvPr/>
              </p14:nvContentPartPr>
              <p14:xfrm>
                <a:off x="9074160" y="1585648"/>
                <a:ext cx="147960" cy="1026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B6C1B81-7CE8-8997-FE43-9DD584E48CA3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065520" y="1576648"/>
                  <a:ext cx="165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4C5EE5FC-2EF0-D914-8FCD-DBF95C17B371}"/>
                    </a:ext>
                  </a:extLst>
                </p14:cNvPr>
                <p14:cNvContentPartPr/>
                <p14:nvPr/>
              </p14:nvContentPartPr>
              <p14:xfrm>
                <a:off x="9243360" y="1557208"/>
                <a:ext cx="122400" cy="118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4C5EE5FC-2EF0-D914-8FCD-DBF95C17B37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34360" y="1548568"/>
                  <a:ext cx="1400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07655BB-F484-8B49-879F-9D030F4EFC2A}"/>
                    </a:ext>
                  </a:extLst>
                </p14:cNvPr>
                <p14:cNvContentPartPr/>
                <p14:nvPr/>
              </p14:nvContentPartPr>
              <p14:xfrm>
                <a:off x="9275400" y="1618048"/>
                <a:ext cx="79560" cy="118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07655BB-F484-8B49-879F-9D030F4EFC2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266400" y="1609048"/>
                  <a:ext cx="97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BD7D2F0-887D-6C55-BC1D-25593A2103CE}"/>
                    </a:ext>
                  </a:extLst>
                </p14:cNvPr>
                <p14:cNvContentPartPr/>
                <p14:nvPr/>
              </p14:nvContentPartPr>
              <p14:xfrm>
                <a:off x="9457920" y="1482328"/>
                <a:ext cx="124560" cy="2574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BD7D2F0-887D-6C55-BC1D-25593A2103C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448920" y="1473328"/>
                  <a:ext cx="14220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4EA9E89C-9EE0-4181-A964-1A39538A8475}"/>
              </a:ext>
            </a:extLst>
          </p:cNvPr>
          <p:cNvGrpSpPr/>
          <p:nvPr/>
        </p:nvGrpSpPr>
        <p:grpSpPr>
          <a:xfrm>
            <a:off x="8096760" y="1686448"/>
            <a:ext cx="249480" cy="445680"/>
            <a:chOff x="8096760" y="1686448"/>
            <a:chExt cx="249480" cy="44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2AB99A2-9BA0-D1C3-9D21-74C06396FBE3}"/>
                    </a:ext>
                  </a:extLst>
                </p14:cNvPr>
                <p14:cNvContentPartPr/>
                <p14:nvPr/>
              </p14:nvContentPartPr>
              <p14:xfrm>
                <a:off x="8096760" y="1686448"/>
                <a:ext cx="175320" cy="346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2AB99A2-9BA0-D1C3-9D21-74C06396FBE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087760" y="1677808"/>
                  <a:ext cx="1929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E0F91F8-4EC8-BF34-C47B-A93E2D7A27EF}"/>
                    </a:ext>
                  </a:extLst>
                </p14:cNvPr>
                <p14:cNvContentPartPr/>
                <p14:nvPr/>
              </p14:nvContentPartPr>
              <p14:xfrm>
                <a:off x="8225280" y="1921168"/>
                <a:ext cx="120960" cy="210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E0F91F8-4EC8-BF34-C47B-A93E2D7A27E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216280" y="1912168"/>
                  <a:ext cx="13860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9184773E-1009-EB28-737C-8BF8F90909F6}"/>
              </a:ext>
            </a:extLst>
          </p:cNvPr>
          <p:cNvGrpSpPr/>
          <p:nvPr/>
        </p:nvGrpSpPr>
        <p:grpSpPr>
          <a:xfrm>
            <a:off x="8530560" y="1886968"/>
            <a:ext cx="3005640" cy="393480"/>
            <a:chOff x="8530560" y="1886968"/>
            <a:chExt cx="300564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943487B-B7FA-0307-F4A3-EE47187BC33A}"/>
                    </a:ext>
                  </a:extLst>
                </p14:cNvPr>
                <p14:cNvContentPartPr/>
                <p14:nvPr/>
              </p14:nvContentPartPr>
              <p14:xfrm>
                <a:off x="8530560" y="1892368"/>
                <a:ext cx="150480" cy="2602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943487B-B7FA-0307-F4A3-EE47187BC33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521920" y="1883368"/>
                  <a:ext cx="1681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C124D7C-F937-5E17-078F-8E5AF0D1AC72}"/>
                    </a:ext>
                  </a:extLst>
                </p14:cNvPr>
                <p14:cNvContentPartPr/>
                <p14:nvPr/>
              </p14:nvContentPartPr>
              <p14:xfrm>
                <a:off x="8687160" y="1987408"/>
                <a:ext cx="73080" cy="61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C124D7C-F937-5E17-078F-8E5AF0D1AC7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678160" y="1978768"/>
                  <a:ext cx="90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EA5A9AE-4798-E00D-17D8-1F02250D9108}"/>
                    </a:ext>
                  </a:extLst>
                </p14:cNvPr>
                <p14:cNvContentPartPr/>
                <p14:nvPr/>
              </p14:nvContentPartPr>
              <p14:xfrm>
                <a:off x="8708400" y="2010448"/>
                <a:ext cx="184320" cy="1562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EA5A9AE-4798-E00D-17D8-1F02250D910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699760" y="2001808"/>
                  <a:ext cx="2019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098C88E-3844-AF5E-BBC7-2C1CAFEC55BA}"/>
                    </a:ext>
                  </a:extLst>
                </p14:cNvPr>
                <p14:cNvContentPartPr/>
                <p14:nvPr/>
              </p14:nvContentPartPr>
              <p14:xfrm>
                <a:off x="9006120" y="1898128"/>
                <a:ext cx="19440" cy="2196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098C88E-3844-AF5E-BBC7-2C1CAFEC55BA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997480" y="1889128"/>
                  <a:ext cx="370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96DCC0F-4C6C-C7D2-CDBB-80116DCD5682}"/>
                    </a:ext>
                  </a:extLst>
                </p14:cNvPr>
                <p14:cNvContentPartPr/>
                <p14:nvPr/>
              </p14:nvContentPartPr>
              <p14:xfrm>
                <a:off x="9093240" y="2030968"/>
                <a:ext cx="117360" cy="986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96DCC0F-4C6C-C7D2-CDBB-80116DCD5682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084240" y="2021968"/>
                  <a:ext cx="135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DC942F7-A321-63E9-4BCC-107A54ECBD58}"/>
                    </a:ext>
                  </a:extLst>
                </p14:cNvPr>
                <p14:cNvContentPartPr/>
                <p14:nvPr/>
              </p14:nvContentPartPr>
              <p14:xfrm>
                <a:off x="9110520" y="1944208"/>
                <a:ext cx="21600" cy="756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DC942F7-A321-63E9-4BCC-107A54ECBD5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101880" y="1935208"/>
                  <a:ext cx="392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E59A50C-C4C5-AB88-B4C5-B099451ABD51}"/>
                    </a:ext>
                  </a:extLst>
                </p14:cNvPr>
                <p14:cNvContentPartPr/>
                <p14:nvPr/>
              </p14:nvContentPartPr>
              <p14:xfrm>
                <a:off x="9112680" y="1944208"/>
                <a:ext cx="86040" cy="957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E59A50C-C4C5-AB88-B4C5-B099451ABD5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104040" y="1935208"/>
                  <a:ext cx="1036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372F0E0-B2DC-2D6C-1AC8-C7A0CE9BF0C0}"/>
                    </a:ext>
                  </a:extLst>
                </p14:cNvPr>
                <p14:cNvContentPartPr/>
                <p14:nvPr/>
              </p14:nvContentPartPr>
              <p14:xfrm>
                <a:off x="9271080" y="2007568"/>
                <a:ext cx="124560" cy="903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372F0E0-B2DC-2D6C-1AC8-C7A0CE9BF0C0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262080" y="1998928"/>
                  <a:ext cx="1422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11D5168-89A7-9541-8227-BC03E90C05B4}"/>
                    </a:ext>
                  </a:extLst>
                </p14:cNvPr>
                <p14:cNvContentPartPr/>
                <p14:nvPr/>
              </p14:nvContentPartPr>
              <p14:xfrm>
                <a:off x="9450720" y="1958608"/>
                <a:ext cx="79560" cy="3218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11D5168-89A7-9541-8227-BC03E90C05B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441720" y="1949968"/>
                  <a:ext cx="972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486397C-9102-D84D-2C7F-AB6B160B23B5}"/>
                    </a:ext>
                  </a:extLst>
                </p14:cNvPr>
                <p14:cNvContentPartPr/>
                <p14:nvPr/>
              </p14:nvContentPartPr>
              <p14:xfrm>
                <a:off x="9542520" y="1978408"/>
                <a:ext cx="173520" cy="1256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486397C-9102-D84D-2C7F-AB6B160B23B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533880" y="1969768"/>
                  <a:ext cx="191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480A04B-3266-C812-51E1-187617ACA760}"/>
                    </a:ext>
                  </a:extLst>
                </p14:cNvPr>
                <p14:cNvContentPartPr/>
                <p14:nvPr/>
              </p14:nvContentPartPr>
              <p14:xfrm>
                <a:off x="9835200" y="1886968"/>
                <a:ext cx="148320" cy="24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480A04B-3266-C812-51E1-187617ACA76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826560" y="1877968"/>
                  <a:ext cx="1659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193A01D-F884-47E7-8797-19100371FDA8}"/>
                    </a:ext>
                  </a:extLst>
                </p14:cNvPr>
                <p14:cNvContentPartPr/>
                <p14:nvPr/>
              </p14:nvContentPartPr>
              <p14:xfrm>
                <a:off x="9985320" y="1978048"/>
                <a:ext cx="148680" cy="1195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193A01D-F884-47E7-8797-19100371FDA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976680" y="1969408"/>
                  <a:ext cx="1663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F842D92-4068-4B68-F01A-4952114E97BF}"/>
                    </a:ext>
                  </a:extLst>
                </p14:cNvPr>
                <p14:cNvContentPartPr/>
                <p14:nvPr/>
              </p14:nvContentPartPr>
              <p14:xfrm>
                <a:off x="10147680" y="1955728"/>
                <a:ext cx="99360" cy="1857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F842D92-4068-4B68-F01A-4952114E97B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138680" y="1947088"/>
                  <a:ext cx="1170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FD6C30B-260C-A610-7F7E-D84489DC11C5}"/>
                    </a:ext>
                  </a:extLst>
                </p14:cNvPr>
                <p14:cNvContentPartPr/>
                <p14:nvPr/>
              </p14:nvContentPartPr>
              <p14:xfrm>
                <a:off x="10359720" y="1892368"/>
                <a:ext cx="2520" cy="2314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FD6C30B-260C-A610-7F7E-D84489DC11C5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351080" y="1883368"/>
                  <a:ext cx="201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B671D7B-4C07-C757-1322-52CEAFDE463B}"/>
                    </a:ext>
                  </a:extLst>
                </p14:cNvPr>
                <p14:cNvContentPartPr/>
                <p14:nvPr/>
              </p14:nvContentPartPr>
              <p14:xfrm>
                <a:off x="10443240" y="1996048"/>
                <a:ext cx="90360" cy="986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B671D7B-4C07-C757-1322-52CEAFDE463B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434240" y="1987408"/>
                  <a:ext cx="108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D7AAE61-8A46-E996-E68D-1B0BCFA49D7B}"/>
                    </a:ext>
                  </a:extLst>
                </p14:cNvPr>
                <p14:cNvContentPartPr/>
                <p14:nvPr/>
              </p14:nvContentPartPr>
              <p14:xfrm>
                <a:off x="10417320" y="1909648"/>
                <a:ext cx="13320" cy="784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D7AAE61-8A46-E996-E68D-1B0BCFA49D7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408680" y="1900648"/>
                  <a:ext cx="309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BA708FE-B931-F32B-9EAD-ECCDF2A1900A}"/>
                    </a:ext>
                  </a:extLst>
                </p14:cNvPr>
                <p14:cNvContentPartPr/>
                <p14:nvPr/>
              </p14:nvContentPartPr>
              <p14:xfrm>
                <a:off x="10417320" y="1909648"/>
                <a:ext cx="66600" cy="900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BA708FE-B931-F32B-9EAD-ECCDF2A1900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408680" y="1900648"/>
                  <a:ext cx="842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69CF2593-F4A4-589B-88CA-0656F974D36C}"/>
                    </a:ext>
                  </a:extLst>
                </p14:cNvPr>
                <p14:cNvContentPartPr/>
                <p14:nvPr/>
              </p14:nvContentPartPr>
              <p14:xfrm>
                <a:off x="10575720" y="1964368"/>
                <a:ext cx="88200" cy="1274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69CF2593-F4A4-589B-88CA-0656F974D36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567080" y="1955728"/>
                  <a:ext cx="1058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EC1CCCF3-C28A-F80D-EB01-6EC0FEE0D59E}"/>
                    </a:ext>
                  </a:extLst>
                </p14:cNvPr>
                <p14:cNvContentPartPr/>
                <p14:nvPr/>
              </p14:nvContentPartPr>
              <p14:xfrm>
                <a:off x="10716840" y="1970128"/>
                <a:ext cx="137160" cy="2746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EC1CCCF3-C28A-F80D-EB01-6EC0FEE0D59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708200" y="1961488"/>
                  <a:ext cx="1548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9E0D686-9DEA-2DCA-8703-40B779EDD0EB}"/>
                    </a:ext>
                  </a:extLst>
                </p14:cNvPr>
                <p14:cNvContentPartPr/>
                <p14:nvPr/>
              </p14:nvContentPartPr>
              <p14:xfrm>
                <a:off x="10919880" y="1971928"/>
                <a:ext cx="99000" cy="1116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9E0D686-9DEA-2DCA-8703-40B779EDD0E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911240" y="1962928"/>
                  <a:ext cx="116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8460193-1677-4A61-2546-78037B96EA5A}"/>
                    </a:ext>
                  </a:extLst>
                </p14:cNvPr>
                <p14:cNvContentPartPr/>
                <p14:nvPr/>
              </p14:nvContentPartPr>
              <p14:xfrm>
                <a:off x="11018520" y="1996048"/>
                <a:ext cx="360" cy="3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8460193-1677-4A61-2546-78037B96EA5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009520" y="19874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5BF7CA1-F3C8-AD46-702B-AB843CF62B3B}"/>
                    </a:ext>
                  </a:extLst>
                </p14:cNvPr>
                <p14:cNvContentPartPr/>
                <p14:nvPr/>
              </p14:nvContentPartPr>
              <p14:xfrm>
                <a:off x="11018520" y="1973008"/>
                <a:ext cx="173520" cy="234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5BF7CA1-F3C8-AD46-702B-AB843CF62B3B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09520" y="1964368"/>
                  <a:ext cx="1911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5DA27541-90CF-C501-533D-F196454FAEF1}"/>
                    </a:ext>
                  </a:extLst>
                </p14:cNvPr>
                <p14:cNvContentPartPr/>
                <p14:nvPr/>
              </p14:nvContentPartPr>
              <p14:xfrm>
                <a:off x="11098080" y="1952848"/>
                <a:ext cx="273600" cy="1249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5DA27541-90CF-C501-533D-F196454FAEF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1089080" y="1944208"/>
                  <a:ext cx="2912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9A82AB0-6929-619E-27FA-B3924196CE1A}"/>
                    </a:ext>
                  </a:extLst>
                </p14:cNvPr>
                <p14:cNvContentPartPr/>
                <p14:nvPr/>
              </p14:nvContentPartPr>
              <p14:xfrm>
                <a:off x="11386440" y="1955728"/>
                <a:ext cx="149760" cy="734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9A82AB0-6929-619E-27FA-B3924196CE1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1377440" y="1947088"/>
                  <a:ext cx="16740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E42D9219-434D-22FD-19AD-941E7148B7BC}"/>
              </a:ext>
            </a:extLst>
          </p:cNvPr>
          <p:cNvGrpSpPr/>
          <p:nvPr/>
        </p:nvGrpSpPr>
        <p:grpSpPr>
          <a:xfrm>
            <a:off x="8528760" y="2284768"/>
            <a:ext cx="3112560" cy="856440"/>
            <a:chOff x="8528760" y="2284768"/>
            <a:chExt cx="3112560" cy="85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40C89A8-AAEA-DBB8-C23A-7AB62931953D}"/>
                    </a:ext>
                  </a:extLst>
                </p14:cNvPr>
                <p14:cNvContentPartPr/>
                <p14:nvPr/>
              </p14:nvContentPartPr>
              <p14:xfrm>
                <a:off x="8530920" y="2469808"/>
                <a:ext cx="17640" cy="2278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40C89A8-AAEA-DBB8-C23A-7AB62931953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522280" y="2460808"/>
                  <a:ext cx="352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80C406B-AFE3-5486-278F-89301A0780DC}"/>
                    </a:ext>
                  </a:extLst>
                </p14:cNvPr>
                <p14:cNvContentPartPr/>
                <p14:nvPr/>
              </p14:nvContentPartPr>
              <p14:xfrm>
                <a:off x="8530920" y="2465848"/>
                <a:ext cx="153360" cy="1144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80C406B-AFE3-5486-278F-89301A0780D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522280" y="2456848"/>
                  <a:ext cx="171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16EE865-0708-39E0-BF5E-7D79A14F7560}"/>
                    </a:ext>
                  </a:extLst>
                </p14:cNvPr>
                <p14:cNvContentPartPr/>
                <p14:nvPr/>
              </p14:nvContentPartPr>
              <p14:xfrm>
                <a:off x="8785440" y="2362888"/>
                <a:ext cx="45360" cy="3434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16EE865-0708-39E0-BF5E-7D79A14F756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776440" y="2353888"/>
                  <a:ext cx="63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68869EA-6BE8-0D51-E76B-A2B1267A8CAD}"/>
                    </a:ext>
                  </a:extLst>
                </p14:cNvPr>
                <p14:cNvContentPartPr/>
                <p14:nvPr/>
              </p14:nvContentPartPr>
              <p14:xfrm>
                <a:off x="8712720" y="2567728"/>
                <a:ext cx="143640" cy="61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68869EA-6BE8-0D51-E76B-A2B1267A8CAD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704080" y="2559088"/>
                  <a:ext cx="1612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3DDA069-6A2C-82B5-84D4-3DD06FE53CC0}"/>
                    </a:ext>
                  </a:extLst>
                </p14:cNvPr>
                <p14:cNvContentPartPr/>
                <p14:nvPr/>
              </p14:nvContentPartPr>
              <p14:xfrm>
                <a:off x="8903160" y="2509768"/>
                <a:ext cx="150120" cy="738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3DDA069-6A2C-82B5-84D4-3DD06FE53CC0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894520" y="2500768"/>
                  <a:ext cx="1677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25976C1-D267-D841-06D4-70693CF3B60E}"/>
                    </a:ext>
                  </a:extLst>
                </p14:cNvPr>
                <p14:cNvContentPartPr/>
                <p14:nvPr/>
              </p14:nvContentPartPr>
              <p14:xfrm>
                <a:off x="9063000" y="2368648"/>
                <a:ext cx="153000" cy="2026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25976C1-D267-D841-06D4-70693CF3B60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054000" y="2359648"/>
                  <a:ext cx="1706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8A89F4F-EE7F-568E-8C75-50B981E17A65}"/>
                    </a:ext>
                  </a:extLst>
                </p14:cNvPr>
                <p14:cNvContentPartPr/>
                <p14:nvPr/>
              </p14:nvContentPartPr>
              <p14:xfrm>
                <a:off x="9316080" y="2432728"/>
                <a:ext cx="36720" cy="316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8A89F4F-EE7F-568E-8C75-50B981E17A6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307080" y="2423728"/>
                  <a:ext cx="543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6FB863C4-407E-0543-6DC9-F19C08F04B1F}"/>
                    </a:ext>
                  </a:extLst>
                </p14:cNvPr>
                <p14:cNvContentPartPr/>
                <p14:nvPr/>
              </p14:nvContentPartPr>
              <p14:xfrm>
                <a:off x="9337320" y="2469808"/>
                <a:ext cx="360" cy="32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6FB863C4-407E-0543-6DC9-F19C08F04B1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328680" y="2460808"/>
                  <a:ext cx="180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8F196F8-92F0-136B-2A55-9928C75FFB78}"/>
                    </a:ext>
                  </a:extLst>
                </p14:cNvPr>
                <p14:cNvContentPartPr/>
                <p14:nvPr/>
              </p14:nvContentPartPr>
              <p14:xfrm>
                <a:off x="9257400" y="2448928"/>
                <a:ext cx="86760" cy="1162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8F196F8-92F0-136B-2A55-9928C75FFB7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248400" y="2440288"/>
                  <a:ext cx="104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BE427EFE-56D7-6894-03EE-5AFC30E35186}"/>
                    </a:ext>
                  </a:extLst>
                </p14:cNvPr>
                <p14:cNvContentPartPr/>
                <p14:nvPr/>
              </p14:nvContentPartPr>
              <p14:xfrm>
                <a:off x="9628200" y="2434888"/>
                <a:ext cx="215640" cy="1170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BE427EFE-56D7-6894-03EE-5AFC30E3518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619560" y="2426248"/>
                  <a:ext cx="233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9E8C8650-935A-9BD6-7B37-3B0EF0EA706C}"/>
                    </a:ext>
                  </a:extLst>
                </p14:cNvPr>
                <p14:cNvContentPartPr/>
                <p14:nvPr/>
              </p14:nvContentPartPr>
              <p14:xfrm>
                <a:off x="9910440" y="2440648"/>
                <a:ext cx="130680" cy="1468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9E8C8650-935A-9BD6-7B37-3B0EF0EA706C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901800" y="2432008"/>
                  <a:ext cx="148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31683321-F64C-C619-F46C-72F407DA5396}"/>
                    </a:ext>
                  </a:extLst>
                </p14:cNvPr>
                <p14:cNvContentPartPr/>
                <p14:nvPr/>
              </p14:nvContentPartPr>
              <p14:xfrm>
                <a:off x="10167120" y="2400328"/>
                <a:ext cx="348840" cy="2203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31683321-F64C-C619-F46C-72F407DA539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158480" y="2391688"/>
                  <a:ext cx="366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A1A59719-1053-96BB-B342-A8B529F8C719}"/>
                    </a:ext>
                  </a:extLst>
                </p14:cNvPr>
                <p14:cNvContentPartPr/>
                <p14:nvPr/>
              </p14:nvContentPartPr>
              <p14:xfrm>
                <a:off x="10545480" y="2440648"/>
                <a:ext cx="71280" cy="1119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A1A59719-1053-96BB-B342-A8B529F8C719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536840" y="2432008"/>
                  <a:ext cx="88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4264EFB9-EEC2-E6AA-6E8C-C938704F81DF}"/>
                    </a:ext>
                  </a:extLst>
                </p14:cNvPr>
                <p14:cNvContentPartPr/>
                <p14:nvPr/>
              </p14:nvContentPartPr>
              <p14:xfrm>
                <a:off x="10787400" y="2360008"/>
                <a:ext cx="231840" cy="1969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4264EFB9-EEC2-E6AA-6E8C-C938704F81DF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778400" y="2351008"/>
                  <a:ext cx="2494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709DC8DC-EA0A-EEDB-4DB7-069C8EFB83FF}"/>
                    </a:ext>
                  </a:extLst>
                </p14:cNvPr>
                <p14:cNvContentPartPr/>
                <p14:nvPr/>
              </p14:nvContentPartPr>
              <p14:xfrm>
                <a:off x="11068920" y="2374408"/>
                <a:ext cx="123120" cy="1306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709DC8DC-EA0A-EEDB-4DB7-069C8EFB83F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1060280" y="2365768"/>
                  <a:ext cx="1407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601B1448-0BFB-7032-B641-1AA4270653E3}"/>
                    </a:ext>
                  </a:extLst>
                </p14:cNvPr>
                <p14:cNvContentPartPr/>
                <p14:nvPr/>
              </p14:nvContentPartPr>
              <p14:xfrm>
                <a:off x="11232360" y="2383048"/>
                <a:ext cx="81720" cy="1080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601B1448-0BFB-7032-B641-1AA4270653E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1223720" y="2374408"/>
                  <a:ext cx="993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14E1D6D8-4459-0090-FB63-39B9DD5A64A9}"/>
                    </a:ext>
                  </a:extLst>
                </p14:cNvPr>
                <p14:cNvContentPartPr/>
                <p14:nvPr/>
              </p14:nvContentPartPr>
              <p14:xfrm>
                <a:off x="11334960" y="2362888"/>
                <a:ext cx="111600" cy="1774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14E1D6D8-4459-0090-FB63-39B9DD5A64A9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1326320" y="2353888"/>
                  <a:ext cx="1292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C5755C5-DA30-3309-9312-4553C06027C1}"/>
                    </a:ext>
                  </a:extLst>
                </p14:cNvPr>
                <p14:cNvContentPartPr/>
                <p14:nvPr/>
              </p14:nvContentPartPr>
              <p14:xfrm>
                <a:off x="11328480" y="2405368"/>
                <a:ext cx="259200" cy="878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C5755C5-DA30-3309-9312-4553C06027C1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1319840" y="2396728"/>
                  <a:ext cx="2768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9C815A5-D74E-F625-22AC-48EE1F57BD3C}"/>
                    </a:ext>
                  </a:extLst>
                </p14:cNvPr>
                <p14:cNvContentPartPr/>
                <p14:nvPr/>
              </p14:nvContentPartPr>
              <p14:xfrm>
                <a:off x="11608920" y="2284768"/>
                <a:ext cx="32400" cy="2746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9C815A5-D74E-F625-22AC-48EE1F57BD3C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599920" y="2276128"/>
                  <a:ext cx="500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8426662E-F4AC-5653-F83D-285971E1821F}"/>
                    </a:ext>
                  </a:extLst>
                </p14:cNvPr>
                <p14:cNvContentPartPr/>
                <p14:nvPr/>
              </p14:nvContentPartPr>
              <p14:xfrm>
                <a:off x="8528760" y="2936728"/>
                <a:ext cx="135360" cy="2044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8426662E-F4AC-5653-F83D-285971E1821F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519760" y="2927728"/>
                  <a:ext cx="1530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81694D38-3C53-FF68-94C5-721B7E5D2543}"/>
                    </a:ext>
                  </a:extLst>
                </p14:cNvPr>
                <p14:cNvContentPartPr/>
                <p14:nvPr/>
              </p14:nvContentPartPr>
              <p14:xfrm>
                <a:off x="8530920" y="3029968"/>
                <a:ext cx="135000" cy="262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81694D38-3C53-FF68-94C5-721B7E5D2543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522280" y="3020968"/>
                  <a:ext cx="1526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0578028C-D738-13B2-7272-6CE9501E8E9A}"/>
                    </a:ext>
                  </a:extLst>
                </p14:cNvPr>
                <p14:cNvContentPartPr/>
                <p14:nvPr/>
              </p14:nvContentPartPr>
              <p14:xfrm>
                <a:off x="8685000" y="2977768"/>
                <a:ext cx="143640" cy="1425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0578028C-D738-13B2-7272-6CE9501E8E9A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676360" y="2969128"/>
                  <a:ext cx="161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5326428B-256E-B3C8-9733-FD6C025091F5}"/>
                    </a:ext>
                  </a:extLst>
                </p14:cNvPr>
                <p14:cNvContentPartPr/>
                <p14:nvPr/>
              </p14:nvContentPartPr>
              <p14:xfrm>
                <a:off x="8962920" y="2936728"/>
                <a:ext cx="231480" cy="1116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5326428B-256E-B3C8-9733-FD6C025091F5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954280" y="2927728"/>
                  <a:ext cx="249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C2B3CF0-7A28-6DE0-6BDA-7040FFA18F78}"/>
                    </a:ext>
                  </a:extLst>
                </p14:cNvPr>
                <p14:cNvContentPartPr/>
                <p14:nvPr/>
              </p14:nvContentPartPr>
              <p14:xfrm>
                <a:off x="9196200" y="2946088"/>
                <a:ext cx="6840" cy="842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C2B3CF0-7A28-6DE0-6BDA-7040FFA18F78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187200" y="2937448"/>
                  <a:ext cx="244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5C50765B-75BF-2B99-A46B-15713A6AC222}"/>
                    </a:ext>
                  </a:extLst>
                </p14:cNvPr>
                <p14:cNvContentPartPr/>
                <p14:nvPr/>
              </p14:nvContentPartPr>
              <p14:xfrm>
                <a:off x="9172800" y="2888488"/>
                <a:ext cx="102960" cy="579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5C50765B-75BF-2B99-A46B-15713A6AC222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163800" y="2879488"/>
                  <a:ext cx="1206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68B91DDD-7ED0-0454-2994-BD1AF802C796}"/>
                    </a:ext>
                  </a:extLst>
                </p14:cNvPr>
                <p14:cNvContentPartPr/>
                <p14:nvPr/>
              </p14:nvContentPartPr>
              <p14:xfrm>
                <a:off x="9302760" y="2902888"/>
                <a:ext cx="98640" cy="1180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68B91DDD-7ED0-0454-2994-BD1AF802C796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294120" y="2893888"/>
                  <a:ext cx="1162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6330BEF4-6D4A-A928-1E32-BD0D4C6E52D0}"/>
                    </a:ext>
                  </a:extLst>
                </p14:cNvPr>
                <p14:cNvContentPartPr/>
                <p14:nvPr/>
              </p14:nvContentPartPr>
              <p14:xfrm>
                <a:off x="9439920" y="2891008"/>
                <a:ext cx="195120" cy="1076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6330BEF4-6D4A-A928-1E32-BD0D4C6E52D0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431280" y="2882008"/>
                  <a:ext cx="212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A79F769E-4015-9523-F71D-F9CCB552DE67}"/>
                    </a:ext>
                  </a:extLst>
                </p14:cNvPr>
                <p14:cNvContentPartPr/>
                <p14:nvPr/>
              </p14:nvContentPartPr>
              <p14:xfrm>
                <a:off x="9636480" y="2891368"/>
                <a:ext cx="204840" cy="1188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A79F769E-4015-9523-F71D-F9CCB552DE67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627840" y="2882368"/>
                  <a:ext cx="222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E1485BEC-8363-77DF-4F52-F8AC84B7D898}"/>
                    </a:ext>
                  </a:extLst>
                </p14:cNvPr>
                <p14:cNvContentPartPr/>
                <p14:nvPr/>
              </p14:nvContentPartPr>
              <p14:xfrm>
                <a:off x="9996120" y="2795968"/>
                <a:ext cx="6840" cy="2257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E1485BEC-8363-77DF-4F52-F8AC84B7D898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987120" y="2786968"/>
                  <a:ext cx="244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2082E11-8891-CBF9-7501-F5A66F9591BF}"/>
                    </a:ext>
                  </a:extLst>
                </p14:cNvPr>
                <p14:cNvContentPartPr/>
                <p14:nvPr/>
              </p14:nvContentPartPr>
              <p14:xfrm>
                <a:off x="9968400" y="2764288"/>
                <a:ext cx="189000" cy="2599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2082E11-8891-CBF9-7501-F5A66F9591BF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9959400" y="2755288"/>
                  <a:ext cx="206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C2453993-BAF3-D81F-D37F-E5704785FA25}"/>
                    </a:ext>
                  </a:extLst>
                </p14:cNvPr>
                <p14:cNvContentPartPr/>
                <p14:nvPr/>
              </p14:nvContentPartPr>
              <p14:xfrm>
                <a:off x="10193040" y="2847808"/>
                <a:ext cx="360" cy="1533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C2453993-BAF3-D81F-D37F-E5704785FA25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184040" y="2839168"/>
                  <a:ext cx="18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16C4F555-7CDC-66AB-30D9-70615B261E2A}"/>
                    </a:ext>
                  </a:extLst>
                </p14:cNvPr>
                <p14:cNvContentPartPr/>
                <p14:nvPr/>
              </p14:nvContentPartPr>
              <p14:xfrm>
                <a:off x="10259280" y="2911528"/>
                <a:ext cx="128520" cy="583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16C4F555-7CDC-66AB-30D9-70615B261E2A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250280" y="2902528"/>
                  <a:ext cx="1461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66795B9D-FE5D-21D6-D92C-A394C32B0E95}"/>
                    </a:ext>
                  </a:extLst>
                </p14:cNvPr>
                <p14:cNvContentPartPr/>
                <p14:nvPr/>
              </p14:nvContentPartPr>
              <p14:xfrm>
                <a:off x="10387440" y="2879848"/>
                <a:ext cx="177840" cy="205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66795B9D-FE5D-21D6-D92C-A394C32B0E95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0378800" y="2870848"/>
                  <a:ext cx="1954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C1DF6277-A3E4-541A-6B80-4D140943FFB2}"/>
                    </a:ext>
                  </a:extLst>
                </p14:cNvPr>
                <p14:cNvContentPartPr/>
                <p14:nvPr/>
              </p14:nvContentPartPr>
              <p14:xfrm>
                <a:off x="10464480" y="2853568"/>
                <a:ext cx="25920" cy="1360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C1DF6277-A3E4-541A-6B80-4D140943FFB2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0455840" y="2844928"/>
                  <a:ext cx="43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7AA0261F-E8F8-7EC6-6879-FCA3BF9A27AC}"/>
                    </a:ext>
                  </a:extLst>
                </p14:cNvPr>
                <p14:cNvContentPartPr/>
                <p14:nvPr/>
              </p14:nvContentPartPr>
              <p14:xfrm>
                <a:off x="10545840" y="2871208"/>
                <a:ext cx="141480" cy="90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7AA0261F-E8F8-7EC6-6879-FCA3BF9A27AC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0536840" y="2862208"/>
                  <a:ext cx="159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E7C9BA00-600B-7B76-7323-9DFEDEA6A8B5}"/>
                    </a:ext>
                  </a:extLst>
                </p14:cNvPr>
                <p14:cNvContentPartPr/>
                <p14:nvPr/>
              </p14:nvContentPartPr>
              <p14:xfrm>
                <a:off x="10620720" y="2819008"/>
                <a:ext cx="111600" cy="1792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E7C9BA00-600B-7B76-7323-9DFEDEA6A8B5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0611720" y="2810368"/>
                  <a:ext cx="12924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35899888-3EEE-CA90-5D98-F23AE1EF9B8D}"/>
              </a:ext>
            </a:extLst>
          </p:cNvPr>
          <p:cNvGrpSpPr/>
          <p:nvPr/>
        </p:nvGrpSpPr>
        <p:grpSpPr>
          <a:xfrm>
            <a:off x="8436960" y="3410848"/>
            <a:ext cx="1529640" cy="356760"/>
            <a:chOff x="8436960" y="3410848"/>
            <a:chExt cx="152964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10E1144-EDBD-D503-5593-594837A80840}"/>
                    </a:ext>
                  </a:extLst>
                </p14:cNvPr>
                <p14:cNvContentPartPr/>
                <p14:nvPr/>
              </p14:nvContentPartPr>
              <p14:xfrm>
                <a:off x="8451720" y="3450088"/>
                <a:ext cx="13320" cy="3006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10E1144-EDBD-D503-5593-594837A80840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443080" y="3441088"/>
                  <a:ext cx="309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A8C25AD5-865D-9F91-516A-FCA3F0EB0012}"/>
                    </a:ext>
                  </a:extLst>
                </p14:cNvPr>
                <p14:cNvContentPartPr/>
                <p14:nvPr/>
              </p14:nvContentPartPr>
              <p14:xfrm>
                <a:off x="8436960" y="3558088"/>
                <a:ext cx="148320" cy="234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A8C25AD5-865D-9F91-516A-FCA3F0EB0012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427960" y="3549448"/>
                  <a:ext cx="1659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B9AF3A4-2F05-5B2D-A721-D7EBA00718FD}"/>
                    </a:ext>
                  </a:extLst>
                </p14:cNvPr>
                <p14:cNvContentPartPr/>
                <p14:nvPr/>
              </p14:nvContentPartPr>
              <p14:xfrm>
                <a:off x="8475480" y="3593008"/>
                <a:ext cx="92160" cy="1418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B9AF3A4-2F05-5B2D-A721-D7EBA00718FD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466480" y="3584008"/>
                  <a:ext cx="109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EEBC48AD-42CA-A7AB-5F13-1F45F6478E93}"/>
                    </a:ext>
                  </a:extLst>
                </p14:cNvPr>
                <p14:cNvContentPartPr/>
                <p14:nvPr/>
              </p14:nvContentPartPr>
              <p14:xfrm>
                <a:off x="8633520" y="3563848"/>
                <a:ext cx="124560" cy="1249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EEBC48AD-42CA-A7AB-5F13-1F45F6478E93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624880" y="3555208"/>
                  <a:ext cx="142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7C6D7A37-37B4-4339-5453-334D599B821D}"/>
                    </a:ext>
                  </a:extLst>
                </p14:cNvPr>
                <p14:cNvContentPartPr/>
                <p14:nvPr/>
              </p14:nvContentPartPr>
              <p14:xfrm>
                <a:off x="8799840" y="3639448"/>
                <a:ext cx="84600" cy="1281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7C6D7A37-37B4-4339-5453-334D599B821D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791200" y="3630808"/>
                  <a:ext cx="102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E71D8E10-B5F0-0C3A-28C9-298727565D94}"/>
                    </a:ext>
                  </a:extLst>
                </p14:cNvPr>
                <p14:cNvContentPartPr/>
                <p14:nvPr/>
              </p14:nvContentPartPr>
              <p14:xfrm>
                <a:off x="8845560" y="3584368"/>
                <a:ext cx="182160" cy="349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E71D8E10-B5F0-0C3A-28C9-298727565D9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836560" y="3575368"/>
                  <a:ext cx="1998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629277F1-8D37-1106-FF55-EE88BADF8560}"/>
                    </a:ext>
                  </a:extLst>
                </p14:cNvPr>
                <p14:cNvContentPartPr/>
                <p14:nvPr/>
              </p14:nvContentPartPr>
              <p14:xfrm>
                <a:off x="8952480" y="3558088"/>
                <a:ext cx="280440" cy="1742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629277F1-8D37-1106-FF55-EE88BADF8560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943840" y="3549448"/>
                  <a:ext cx="298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2E0A4368-26B2-B0E0-8D50-BE7D652B8F22}"/>
                    </a:ext>
                  </a:extLst>
                </p14:cNvPr>
                <p14:cNvContentPartPr/>
                <p14:nvPr/>
              </p14:nvContentPartPr>
              <p14:xfrm>
                <a:off x="9251640" y="3563848"/>
                <a:ext cx="137160" cy="1188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2E0A4368-26B2-B0E0-8D50-BE7D652B8F22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243000" y="3555208"/>
                  <a:ext cx="1548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2C4EB3DD-6DF9-148F-7CBC-F463DC622593}"/>
                    </a:ext>
                  </a:extLst>
                </p14:cNvPr>
                <p14:cNvContentPartPr/>
                <p14:nvPr/>
              </p14:nvContentPartPr>
              <p14:xfrm>
                <a:off x="9512640" y="3540808"/>
                <a:ext cx="88200" cy="176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2C4EB3DD-6DF9-148F-7CBC-F463DC622593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504000" y="3532168"/>
                  <a:ext cx="105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2AC6FE29-1B0D-25A9-3455-FB54D3C853BB}"/>
                    </a:ext>
                  </a:extLst>
                </p14:cNvPr>
                <p14:cNvContentPartPr/>
                <p14:nvPr/>
              </p14:nvContentPartPr>
              <p14:xfrm>
                <a:off x="9514800" y="3598768"/>
                <a:ext cx="86040" cy="291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2AC6FE29-1B0D-25A9-3455-FB54D3C853BB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506160" y="3589768"/>
                  <a:ext cx="103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0A936F8D-E4E9-42F0-3DE2-910391C7B530}"/>
                    </a:ext>
                  </a:extLst>
                </p14:cNvPr>
                <p14:cNvContentPartPr/>
                <p14:nvPr/>
              </p14:nvContentPartPr>
              <p14:xfrm>
                <a:off x="9752400" y="3434248"/>
                <a:ext cx="13320" cy="2048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0A936F8D-E4E9-42F0-3DE2-910391C7B530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743400" y="3425248"/>
                  <a:ext cx="309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7AA17E50-345B-1988-A509-5F15674FB87C}"/>
                    </a:ext>
                  </a:extLst>
                </p14:cNvPr>
                <p14:cNvContentPartPr/>
                <p14:nvPr/>
              </p14:nvContentPartPr>
              <p14:xfrm>
                <a:off x="9871920" y="3410848"/>
                <a:ext cx="94680" cy="2660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7AA17E50-345B-1988-A509-5F15674FB87C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863280" y="3402208"/>
                  <a:ext cx="11232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36055A5E-BD5B-5176-C6FF-63695C3988F1}"/>
              </a:ext>
            </a:extLst>
          </p:cNvPr>
          <p:cNvGrpSpPr/>
          <p:nvPr/>
        </p:nvGrpSpPr>
        <p:grpSpPr>
          <a:xfrm>
            <a:off x="8471160" y="3959488"/>
            <a:ext cx="1630080" cy="343440"/>
            <a:chOff x="8471160" y="3959488"/>
            <a:chExt cx="163008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2BF29A53-276B-24E2-B1BC-4534DC10D69E}"/>
                    </a:ext>
                  </a:extLst>
                </p14:cNvPr>
                <p14:cNvContentPartPr/>
                <p14:nvPr/>
              </p14:nvContentPartPr>
              <p14:xfrm>
                <a:off x="8502840" y="3991168"/>
                <a:ext cx="21960" cy="3117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2BF29A53-276B-24E2-B1BC-4534DC10D69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493840" y="3982528"/>
                  <a:ext cx="396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88F5F701-7AE0-2B39-E604-A3513974C5D5}"/>
                    </a:ext>
                  </a:extLst>
                </p14:cNvPr>
                <p14:cNvContentPartPr/>
                <p14:nvPr/>
              </p14:nvContentPartPr>
              <p14:xfrm>
                <a:off x="8471160" y="4118248"/>
                <a:ext cx="177840" cy="320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88F5F701-7AE0-2B39-E604-A3513974C5D5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462160" y="4109608"/>
                  <a:ext cx="1954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95BA7F7C-98A1-6D02-5417-20F2BAE34ED0}"/>
                    </a:ext>
                  </a:extLst>
                </p14:cNvPr>
                <p14:cNvContentPartPr/>
                <p14:nvPr/>
              </p14:nvContentPartPr>
              <p14:xfrm>
                <a:off x="8514000" y="4153168"/>
                <a:ext cx="107280" cy="1159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95BA7F7C-98A1-6D02-5417-20F2BAE34ED0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505000" y="4144168"/>
                  <a:ext cx="124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AA9519A4-6988-4249-4CE9-A4083205962C}"/>
                    </a:ext>
                  </a:extLst>
                </p14:cNvPr>
                <p14:cNvContentPartPr/>
                <p14:nvPr/>
              </p14:nvContentPartPr>
              <p14:xfrm>
                <a:off x="8640000" y="4153168"/>
                <a:ext cx="152280" cy="1332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AA9519A4-6988-4249-4CE9-A4083205962C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631360" y="4144168"/>
                  <a:ext cx="169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EE8DB239-734C-A321-3BCF-49C8448FB07B}"/>
                    </a:ext>
                  </a:extLst>
                </p14:cNvPr>
                <p14:cNvContentPartPr/>
                <p14:nvPr/>
              </p14:nvContentPartPr>
              <p14:xfrm>
                <a:off x="8815320" y="4164688"/>
                <a:ext cx="145800" cy="1076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EE8DB239-734C-A321-3BCF-49C8448FB07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806680" y="4155688"/>
                  <a:ext cx="1634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80A2F241-1ABD-47C6-CC77-FA3D804A3FD3}"/>
                    </a:ext>
                  </a:extLst>
                </p14:cNvPr>
                <p14:cNvContentPartPr/>
                <p14:nvPr/>
              </p14:nvContentPartPr>
              <p14:xfrm>
                <a:off x="8941680" y="4132648"/>
                <a:ext cx="182520" cy="108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80A2F241-1ABD-47C6-CC77-FA3D804A3FD3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932680" y="4124008"/>
                  <a:ext cx="200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044C6BB8-6D2C-70E2-EAF7-6645F0DD79F5}"/>
                    </a:ext>
                  </a:extLst>
                </p14:cNvPr>
                <p14:cNvContentPartPr/>
                <p14:nvPr/>
              </p14:nvContentPartPr>
              <p14:xfrm>
                <a:off x="9037800" y="4063528"/>
                <a:ext cx="19440" cy="2372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044C6BB8-6D2C-70E2-EAF7-6645F0DD79F5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029160" y="4054528"/>
                  <a:ext cx="370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9725B49-BBBA-89CC-CFE5-AB489A5C4BF1}"/>
                    </a:ext>
                  </a:extLst>
                </p14:cNvPr>
                <p14:cNvContentPartPr/>
                <p14:nvPr/>
              </p14:nvContentPartPr>
              <p14:xfrm>
                <a:off x="9095760" y="4137328"/>
                <a:ext cx="205560" cy="1382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9725B49-BBBA-89CC-CFE5-AB489A5C4BF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086760" y="4128688"/>
                  <a:ext cx="223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0EE44481-CED4-E2A6-0CE7-B69BCACD2738}"/>
                    </a:ext>
                  </a:extLst>
                </p14:cNvPr>
                <p14:cNvContentPartPr/>
                <p14:nvPr/>
              </p14:nvContentPartPr>
              <p14:xfrm>
                <a:off x="9304920" y="4115368"/>
                <a:ext cx="131400" cy="1569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0EE44481-CED4-E2A6-0CE7-B69BCACD2738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9295920" y="4106728"/>
                  <a:ext cx="1490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E08D30BE-9228-6D7D-9AEA-57EF751837BE}"/>
                    </a:ext>
                  </a:extLst>
                </p14:cNvPr>
                <p14:cNvContentPartPr/>
                <p14:nvPr/>
              </p14:nvContentPartPr>
              <p14:xfrm>
                <a:off x="9541080" y="4095208"/>
                <a:ext cx="118080" cy="118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E08D30BE-9228-6D7D-9AEA-57EF751837BE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9532440" y="4086568"/>
                  <a:ext cx="135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B0872364-70AE-4815-AF0B-23320B81F497}"/>
                    </a:ext>
                  </a:extLst>
                </p14:cNvPr>
                <p14:cNvContentPartPr/>
                <p14:nvPr/>
              </p14:nvContentPartPr>
              <p14:xfrm>
                <a:off x="9553320" y="4144528"/>
                <a:ext cx="130680" cy="291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B0872364-70AE-4815-AF0B-23320B81F497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9544680" y="4135528"/>
                  <a:ext cx="148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E8AD1E8F-DD14-4B85-EB66-CD08E3D68937}"/>
                    </a:ext>
                  </a:extLst>
                </p14:cNvPr>
                <p14:cNvContentPartPr/>
                <p14:nvPr/>
              </p14:nvContentPartPr>
              <p14:xfrm>
                <a:off x="9801360" y="3995488"/>
                <a:ext cx="17640" cy="1605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E8AD1E8F-DD14-4B85-EB66-CD08E3D68937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792720" y="3986848"/>
                  <a:ext cx="352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065A46B1-15B8-0BC0-1C26-6B06827BDECC}"/>
                    </a:ext>
                  </a:extLst>
                </p14:cNvPr>
                <p14:cNvContentPartPr/>
                <p14:nvPr/>
              </p14:nvContentPartPr>
              <p14:xfrm>
                <a:off x="9964080" y="3959488"/>
                <a:ext cx="137160" cy="2199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065A46B1-15B8-0BC0-1C26-6B06827BDECC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9955080" y="3950848"/>
                  <a:ext cx="15480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3CFC0B29-ABBF-5B84-7BF0-8D8F69196D85}"/>
              </a:ext>
            </a:extLst>
          </p:cNvPr>
          <p:cNvGrpSpPr/>
          <p:nvPr/>
        </p:nvGrpSpPr>
        <p:grpSpPr>
          <a:xfrm>
            <a:off x="10246320" y="3560608"/>
            <a:ext cx="451800" cy="1017000"/>
            <a:chOff x="10246320" y="3560608"/>
            <a:chExt cx="451800" cy="10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E0AB96FD-911D-A635-6820-40DFE90A72F4}"/>
                    </a:ext>
                  </a:extLst>
                </p14:cNvPr>
                <p14:cNvContentPartPr/>
                <p14:nvPr/>
              </p14:nvContentPartPr>
              <p14:xfrm>
                <a:off x="10246320" y="3560608"/>
                <a:ext cx="154440" cy="5526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E0AB96FD-911D-A635-6820-40DFE90A72F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0237320" y="3551608"/>
                  <a:ext cx="17208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5244088D-999B-0658-591C-D893FEA632C3}"/>
                    </a:ext>
                  </a:extLst>
                </p14:cNvPr>
                <p14:cNvContentPartPr/>
                <p14:nvPr/>
              </p14:nvContentPartPr>
              <p14:xfrm>
                <a:off x="10468800" y="3797848"/>
                <a:ext cx="229320" cy="7023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5244088D-999B-0658-591C-D893FEA632C3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0460160" y="3789208"/>
                  <a:ext cx="246960" cy="7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C4BBAF28-B804-54E0-D0E2-F7CE64F6669F}"/>
                    </a:ext>
                  </a:extLst>
                </p14:cNvPr>
                <p14:cNvContentPartPr/>
                <p14:nvPr/>
              </p14:nvContentPartPr>
              <p14:xfrm>
                <a:off x="10416600" y="4366648"/>
                <a:ext cx="129240" cy="2109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C4BBAF28-B804-54E0-D0E2-F7CE64F6669F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0407960" y="4358008"/>
                  <a:ext cx="14688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0CDDC19E-8665-3FD1-DABB-196570B81B40}"/>
              </a:ext>
            </a:extLst>
          </p:cNvPr>
          <p:cNvGrpSpPr/>
          <p:nvPr/>
        </p:nvGrpSpPr>
        <p:grpSpPr>
          <a:xfrm>
            <a:off x="8490240" y="4620808"/>
            <a:ext cx="2178000" cy="916560"/>
            <a:chOff x="8490240" y="4620808"/>
            <a:chExt cx="2178000" cy="91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04474877-979B-5651-1D35-D4C2C563C4A9}"/>
                    </a:ext>
                  </a:extLst>
                </p14:cNvPr>
                <p14:cNvContentPartPr/>
                <p14:nvPr/>
              </p14:nvContentPartPr>
              <p14:xfrm>
                <a:off x="8509680" y="4756528"/>
                <a:ext cx="57960" cy="2890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04474877-979B-5651-1D35-D4C2C563C4A9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8500680" y="4747528"/>
                  <a:ext cx="756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07FE8AA2-B916-9382-6454-90CC4FC39D5B}"/>
                    </a:ext>
                  </a:extLst>
                </p14:cNvPr>
                <p14:cNvContentPartPr/>
                <p14:nvPr/>
              </p14:nvContentPartPr>
              <p14:xfrm>
                <a:off x="8516160" y="4780648"/>
                <a:ext cx="161640" cy="482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07FE8AA2-B916-9382-6454-90CC4FC39D5B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507160" y="4772008"/>
                  <a:ext cx="1792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9EECC19E-BF84-5F2D-ED7A-0C4763BD30B2}"/>
                    </a:ext>
                  </a:extLst>
                </p14:cNvPr>
                <p14:cNvContentPartPr/>
                <p14:nvPr/>
              </p14:nvContentPartPr>
              <p14:xfrm>
                <a:off x="8543880" y="4840048"/>
                <a:ext cx="115920" cy="13320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9EECC19E-BF84-5F2D-ED7A-0C4763BD30B2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534880" y="4831408"/>
                  <a:ext cx="133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DC0DCBE-39B8-EB55-F264-3023CB43D2A9}"/>
                    </a:ext>
                  </a:extLst>
                </p14:cNvPr>
                <p14:cNvContentPartPr/>
                <p14:nvPr/>
              </p14:nvContentPartPr>
              <p14:xfrm>
                <a:off x="8659440" y="4834288"/>
                <a:ext cx="151560" cy="1450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DC0DCBE-39B8-EB55-F264-3023CB43D2A9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650440" y="4825648"/>
                  <a:ext cx="1692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F1A51C05-213B-6C1A-FD3E-F90606AB815E}"/>
                    </a:ext>
                  </a:extLst>
                </p14:cNvPr>
                <p14:cNvContentPartPr/>
                <p14:nvPr/>
              </p14:nvContentPartPr>
              <p14:xfrm>
                <a:off x="8845560" y="4833568"/>
                <a:ext cx="96480" cy="10548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F1A51C05-213B-6C1A-FD3E-F90606AB815E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836560" y="4824568"/>
                  <a:ext cx="114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5FE5FFF3-0807-4D52-34E9-A361F8A390AE}"/>
                    </a:ext>
                  </a:extLst>
                </p14:cNvPr>
                <p14:cNvContentPartPr/>
                <p14:nvPr/>
              </p14:nvContentPartPr>
              <p14:xfrm>
                <a:off x="8911800" y="4808368"/>
                <a:ext cx="182160" cy="234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5FE5FFF3-0807-4D52-34E9-A361F8A390AE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902800" y="4799728"/>
                  <a:ext cx="1998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8BB82A70-29A1-247F-EA86-0B874C7283B8}"/>
                    </a:ext>
                  </a:extLst>
                </p14:cNvPr>
                <p14:cNvContentPartPr/>
                <p14:nvPr/>
              </p14:nvContentPartPr>
              <p14:xfrm>
                <a:off x="9029520" y="4765168"/>
                <a:ext cx="55800" cy="1562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8BB82A70-29A1-247F-EA86-0B874C7283B8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9020520" y="4756168"/>
                  <a:ext cx="73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82AE7128-1183-22B2-46D6-A2036BB629F8}"/>
                    </a:ext>
                  </a:extLst>
                </p14:cNvPr>
                <p14:cNvContentPartPr/>
                <p14:nvPr/>
              </p14:nvContentPartPr>
              <p14:xfrm>
                <a:off x="9140760" y="4816288"/>
                <a:ext cx="214200" cy="1022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82AE7128-1183-22B2-46D6-A2036BB629F8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9131760" y="4807288"/>
                  <a:ext cx="231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86395774-5627-98A0-744C-0FDEE080D84E}"/>
                    </a:ext>
                  </a:extLst>
                </p14:cNvPr>
                <p14:cNvContentPartPr/>
                <p14:nvPr/>
              </p14:nvContentPartPr>
              <p14:xfrm>
                <a:off x="9326520" y="4788208"/>
                <a:ext cx="177840" cy="871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86395774-5627-98A0-744C-0FDEE080D84E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9317880" y="4779568"/>
                  <a:ext cx="195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554A3679-C9D4-549E-A88E-04655CFC1796}"/>
                    </a:ext>
                  </a:extLst>
                </p14:cNvPr>
                <p14:cNvContentPartPr/>
                <p14:nvPr/>
              </p14:nvContentPartPr>
              <p14:xfrm>
                <a:off x="9557640" y="4739248"/>
                <a:ext cx="118080" cy="3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554A3679-C9D4-549E-A88E-04655CFC1796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9549000" y="4730248"/>
                  <a:ext cx="135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D4380F8D-218B-4D9A-38FE-FE2816F4C239}"/>
                    </a:ext>
                  </a:extLst>
                </p14:cNvPr>
                <p14:cNvContentPartPr/>
                <p14:nvPr/>
              </p14:nvContentPartPr>
              <p14:xfrm>
                <a:off x="9596160" y="4753648"/>
                <a:ext cx="124560" cy="2340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D4380F8D-218B-4D9A-38FE-FE2816F4C239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9587160" y="4744648"/>
                  <a:ext cx="1422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DF614A18-B51E-EC85-8B33-0CD534AA2002}"/>
                    </a:ext>
                  </a:extLst>
                </p14:cNvPr>
                <p14:cNvContentPartPr/>
                <p14:nvPr/>
              </p14:nvContentPartPr>
              <p14:xfrm>
                <a:off x="9871920" y="4620808"/>
                <a:ext cx="132120" cy="1659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DF614A18-B51E-EC85-8B33-0CD534AA2002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9863280" y="4611808"/>
                  <a:ext cx="149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9602A076-77D6-91E3-37FA-E3173D0CBE0C}"/>
                    </a:ext>
                  </a:extLst>
                </p14:cNvPr>
                <p14:cNvContentPartPr/>
                <p14:nvPr/>
              </p14:nvContentPartPr>
              <p14:xfrm>
                <a:off x="8523000" y="5354128"/>
                <a:ext cx="177120" cy="291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9602A076-77D6-91E3-37FA-E3173D0CBE0C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8514360" y="5345488"/>
                  <a:ext cx="194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3C4AF13D-FF53-CCA5-A98D-587D2E3BE8EB}"/>
                    </a:ext>
                  </a:extLst>
                </p14:cNvPr>
                <p14:cNvContentPartPr/>
                <p14:nvPr/>
              </p14:nvContentPartPr>
              <p14:xfrm>
                <a:off x="8490240" y="5388688"/>
                <a:ext cx="185400" cy="554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3C4AF13D-FF53-CCA5-A98D-587D2E3BE8EB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8481600" y="5380048"/>
                  <a:ext cx="2030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698C4298-B7C9-3094-1CDE-EF72C505B20B}"/>
                    </a:ext>
                  </a:extLst>
                </p14:cNvPr>
                <p14:cNvContentPartPr/>
                <p14:nvPr/>
              </p14:nvContentPartPr>
              <p14:xfrm>
                <a:off x="8586720" y="5258728"/>
                <a:ext cx="157320" cy="2552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698C4298-B7C9-3094-1CDE-EF72C505B20B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8577720" y="5250088"/>
                  <a:ext cx="1749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47ECDEAB-BCE1-F4D4-E026-85C0EFF9BFC7}"/>
                    </a:ext>
                  </a:extLst>
                </p14:cNvPr>
                <p14:cNvContentPartPr/>
                <p14:nvPr/>
              </p14:nvContentPartPr>
              <p14:xfrm>
                <a:off x="8868960" y="5255848"/>
                <a:ext cx="55800" cy="2815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47ECDEAB-BCE1-F4D4-E026-85C0EFF9BFC7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8859960" y="5247208"/>
                  <a:ext cx="734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557E9B86-7FC4-727E-1EB1-2618C027DEA5}"/>
                    </a:ext>
                  </a:extLst>
                </p14:cNvPr>
                <p14:cNvContentPartPr/>
                <p14:nvPr/>
              </p14:nvContentPartPr>
              <p14:xfrm>
                <a:off x="8877600" y="5325328"/>
                <a:ext cx="203400" cy="6660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557E9B86-7FC4-727E-1EB1-2618C027DEA5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8868600" y="5316328"/>
                  <a:ext cx="2210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49D2357E-7AEA-F0A2-BFF8-82FBB0CE57DE}"/>
                    </a:ext>
                  </a:extLst>
                </p14:cNvPr>
                <p14:cNvContentPartPr/>
                <p14:nvPr/>
              </p14:nvContentPartPr>
              <p14:xfrm>
                <a:off x="8939520" y="5409208"/>
                <a:ext cx="141480" cy="522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49D2357E-7AEA-F0A2-BFF8-82FBB0CE57DE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930880" y="5400208"/>
                  <a:ext cx="1591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B101FEC5-137E-A508-D70C-7D64539166C2}"/>
                    </a:ext>
                  </a:extLst>
                </p14:cNvPr>
                <p14:cNvContentPartPr/>
                <p14:nvPr/>
              </p14:nvContentPartPr>
              <p14:xfrm>
                <a:off x="9091440" y="5336848"/>
                <a:ext cx="132840" cy="1245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B101FEC5-137E-A508-D70C-7D64539166C2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9082440" y="5327848"/>
                  <a:ext cx="150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DF9E3F2F-AE56-28B1-358B-B7973FE1A8E9}"/>
                    </a:ext>
                  </a:extLst>
                </p14:cNvPr>
                <p14:cNvContentPartPr/>
                <p14:nvPr/>
              </p14:nvContentPartPr>
              <p14:xfrm>
                <a:off x="9258120" y="5310928"/>
                <a:ext cx="128520" cy="6516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DF9E3F2F-AE56-28B1-358B-B7973FE1A8E9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9249480" y="5301928"/>
                  <a:ext cx="1461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D8BE0609-813E-5D63-2D62-29B69C899080}"/>
                    </a:ext>
                  </a:extLst>
                </p14:cNvPr>
                <p14:cNvContentPartPr/>
                <p14:nvPr/>
              </p14:nvContentPartPr>
              <p14:xfrm>
                <a:off x="9356760" y="5218408"/>
                <a:ext cx="158760" cy="522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D8BE0609-813E-5D63-2D62-29B69C899080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9347760" y="5209768"/>
                  <a:ext cx="1764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361BCA41-0F62-494F-7310-2E47AF1678D6}"/>
                    </a:ext>
                  </a:extLst>
                </p14:cNvPr>
                <p14:cNvContentPartPr/>
                <p14:nvPr/>
              </p14:nvContentPartPr>
              <p14:xfrm>
                <a:off x="9476280" y="5201128"/>
                <a:ext cx="291240" cy="15444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361BCA41-0F62-494F-7310-2E47AF1678D6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9467640" y="5192488"/>
                  <a:ext cx="308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B10EAD66-6864-7087-A470-51284A34E238}"/>
                    </a:ext>
                  </a:extLst>
                </p14:cNvPr>
                <p14:cNvContentPartPr/>
                <p14:nvPr/>
              </p14:nvContentPartPr>
              <p14:xfrm>
                <a:off x="9781560" y="5172328"/>
                <a:ext cx="146520" cy="14328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B10EAD66-6864-7087-A470-51284A34E238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9772560" y="5163328"/>
                  <a:ext cx="164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EDEBD5D9-6754-E929-80DE-12E55A24D281}"/>
                    </a:ext>
                  </a:extLst>
                </p14:cNvPr>
                <p14:cNvContentPartPr/>
                <p14:nvPr/>
              </p14:nvContentPartPr>
              <p14:xfrm>
                <a:off x="9991800" y="5157928"/>
                <a:ext cx="105120" cy="176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EDEBD5D9-6754-E929-80DE-12E55A24D281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9983160" y="5148928"/>
                  <a:ext cx="1227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A55DE4A9-AB7A-4566-3182-35DCCF93F359}"/>
                    </a:ext>
                  </a:extLst>
                </p14:cNvPr>
                <p14:cNvContentPartPr/>
                <p14:nvPr/>
              </p14:nvContentPartPr>
              <p14:xfrm>
                <a:off x="10002600" y="5224168"/>
                <a:ext cx="120240" cy="378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A55DE4A9-AB7A-4566-3182-35DCCF93F359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9993600" y="5215528"/>
                  <a:ext cx="137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194A6429-1077-E35A-69FD-92A04D6F7AED}"/>
                    </a:ext>
                  </a:extLst>
                </p14:cNvPr>
                <p14:cNvContentPartPr/>
                <p14:nvPr/>
              </p14:nvContentPartPr>
              <p14:xfrm>
                <a:off x="10197000" y="5123008"/>
                <a:ext cx="133920" cy="16236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194A6429-1077-E35A-69FD-92A04D6F7AED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0188360" y="5114368"/>
                  <a:ext cx="1515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95FB3AFC-F3A5-3BDE-37BA-E7AF124CC3BF}"/>
                    </a:ext>
                  </a:extLst>
                </p14:cNvPr>
                <p14:cNvContentPartPr/>
                <p14:nvPr/>
              </p14:nvContentPartPr>
              <p14:xfrm>
                <a:off x="10368360" y="5152168"/>
                <a:ext cx="145800" cy="493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95FB3AFC-F3A5-3BDE-37BA-E7AF124CC3BF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0359360" y="5143168"/>
                  <a:ext cx="1634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F6A03A74-9A15-34AA-26EC-7FA4BDD49B07}"/>
                    </a:ext>
                  </a:extLst>
                </p14:cNvPr>
                <p14:cNvContentPartPr/>
                <p14:nvPr/>
              </p14:nvContentPartPr>
              <p14:xfrm>
                <a:off x="10618560" y="5042368"/>
                <a:ext cx="49680" cy="19656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F6A03A74-9A15-34AA-26EC-7FA4BDD49B07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0609560" y="5033368"/>
                  <a:ext cx="67320" cy="21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7503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427E3E-26FD-B028-156B-95F61B543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90" y="555141"/>
            <a:ext cx="9274630" cy="37472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0606A74-6940-4134-DD94-0D5D3E5CD947}"/>
                  </a:ext>
                </a:extLst>
              </p14:cNvPr>
              <p14:cNvContentPartPr/>
              <p14:nvPr/>
            </p14:nvContentPartPr>
            <p14:xfrm>
              <a:off x="2652457" y="2651741"/>
              <a:ext cx="428760" cy="90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0606A74-6940-4134-DD94-0D5D3E5CD9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3457" y="2643101"/>
                <a:ext cx="4464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9DDE6CC-FB95-98CA-283B-501CE23A5B81}"/>
                  </a:ext>
                </a:extLst>
              </p14:cNvPr>
              <p14:cNvContentPartPr/>
              <p14:nvPr/>
            </p14:nvContentPartPr>
            <p14:xfrm>
              <a:off x="2750377" y="3574781"/>
              <a:ext cx="171720" cy="50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9DDE6CC-FB95-98CA-283B-501CE23A5B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41377" y="3566141"/>
                <a:ext cx="1893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6B14F08-BBD8-1257-9BB7-10D8E1A349BF}"/>
                  </a:ext>
                </a:extLst>
              </p14:cNvPr>
              <p14:cNvContentPartPr/>
              <p14:nvPr/>
            </p14:nvContentPartPr>
            <p14:xfrm>
              <a:off x="2718697" y="4046741"/>
              <a:ext cx="267840" cy="144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6B14F08-BBD8-1257-9BB7-10D8E1A349B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10057" y="4037741"/>
                <a:ext cx="285480" cy="3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5DBA9E85-1D8B-A4ED-67AF-240D45D53DA2}"/>
              </a:ext>
            </a:extLst>
          </p:cNvPr>
          <p:cNvGrpSpPr/>
          <p:nvPr/>
        </p:nvGrpSpPr>
        <p:grpSpPr>
          <a:xfrm>
            <a:off x="5984977" y="2404061"/>
            <a:ext cx="1434240" cy="1431000"/>
            <a:chOff x="5984977" y="2404061"/>
            <a:chExt cx="1434240" cy="143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548A1F-BF10-DC10-9917-8EBF6C3DBE97}"/>
                    </a:ext>
                  </a:extLst>
                </p14:cNvPr>
                <p14:cNvContentPartPr/>
                <p14:nvPr/>
              </p14:nvContentPartPr>
              <p14:xfrm>
                <a:off x="6266857" y="2404061"/>
                <a:ext cx="1080720" cy="8805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548A1F-BF10-DC10-9917-8EBF6C3DBE9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58217" y="2395421"/>
                  <a:ext cx="1098360" cy="89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E19B13D-B594-4350-3341-1C050C4E15BB}"/>
                    </a:ext>
                  </a:extLst>
                </p14:cNvPr>
                <p14:cNvContentPartPr/>
                <p14:nvPr/>
              </p14:nvContentPartPr>
              <p14:xfrm>
                <a:off x="6815857" y="3388301"/>
                <a:ext cx="294120" cy="21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E19B13D-B594-4350-3341-1C050C4E15B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06857" y="3379661"/>
                  <a:ext cx="311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B1F2342-EED1-03E8-3A3A-1BD37FA00F7F}"/>
                    </a:ext>
                  </a:extLst>
                </p14:cNvPr>
                <p14:cNvContentPartPr/>
                <p14:nvPr/>
              </p14:nvContentPartPr>
              <p14:xfrm>
                <a:off x="7013137" y="3324581"/>
                <a:ext cx="119160" cy="196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B1F2342-EED1-03E8-3A3A-1BD37FA00F7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04497" y="3315941"/>
                  <a:ext cx="136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5B41899-594D-98F0-E44C-95A6883AD4C5}"/>
                    </a:ext>
                  </a:extLst>
                </p14:cNvPr>
                <p14:cNvContentPartPr/>
                <p14:nvPr/>
              </p14:nvContentPartPr>
              <p14:xfrm>
                <a:off x="5984977" y="3688181"/>
                <a:ext cx="1079640" cy="146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5B41899-594D-98F0-E44C-95A6883AD4C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75977" y="3679181"/>
                  <a:ext cx="10972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E76EC0C-7BED-FEAD-2562-055C420B2132}"/>
                    </a:ext>
                  </a:extLst>
                </p14:cNvPr>
                <p14:cNvContentPartPr/>
                <p14:nvPr/>
              </p14:nvContentPartPr>
              <p14:xfrm>
                <a:off x="6965977" y="3652541"/>
                <a:ext cx="84240" cy="111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E76EC0C-7BED-FEAD-2562-055C420B213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57337" y="3643901"/>
                  <a:ext cx="1018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D735362-B697-0BC8-707F-ADB31B2CEBE4}"/>
                    </a:ext>
                  </a:extLst>
                </p14:cNvPr>
                <p14:cNvContentPartPr/>
                <p14:nvPr/>
              </p14:nvContentPartPr>
              <p14:xfrm>
                <a:off x="7322737" y="3192461"/>
                <a:ext cx="96480" cy="142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D735362-B697-0BC8-707F-ADB31B2CEBE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13737" y="3183821"/>
                  <a:ext cx="11412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B091C4C-52AC-B324-9D45-9F1CB905F3F0}"/>
              </a:ext>
            </a:extLst>
          </p:cNvPr>
          <p:cNvGrpSpPr/>
          <p:nvPr/>
        </p:nvGrpSpPr>
        <p:grpSpPr>
          <a:xfrm>
            <a:off x="7097377" y="2246381"/>
            <a:ext cx="1492560" cy="425160"/>
            <a:chOff x="7097377" y="2246381"/>
            <a:chExt cx="1492560" cy="42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C5EFDC3-068F-710C-463F-09630C7AAC2E}"/>
                    </a:ext>
                  </a:extLst>
                </p14:cNvPr>
                <p14:cNvContentPartPr/>
                <p14:nvPr/>
              </p14:nvContentPartPr>
              <p14:xfrm>
                <a:off x="7097377" y="2347901"/>
                <a:ext cx="231840" cy="149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C5EFDC3-068F-710C-463F-09630C7AAC2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88377" y="2338901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C1C77FD-0C84-4940-2D7E-A203F56B8AB1}"/>
                    </a:ext>
                  </a:extLst>
                </p14:cNvPr>
                <p14:cNvContentPartPr/>
                <p14:nvPr/>
              </p14:nvContentPartPr>
              <p14:xfrm>
                <a:off x="7349017" y="2361941"/>
                <a:ext cx="40680" cy="97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C1C77FD-0C84-4940-2D7E-A203F56B8AB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340017" y="2353301"/>
                  <a:ext cx="58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51AD538-8874-7FBA-9460-0868AB2E26E6}"/>
                    </a:ext>
                  </a:extLst>
                </p14:cNvPr>
                <p14:cNvContentPartPr/>
                <p14:nvPr/>
              </p14:nvContentPartPr>
              <p14:xfrm>
                <a:off x="7431097" y="2338541"/>
                <a:ext cx="19440" cy="165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51AD538-8874-7FBA-9460-0868AB2E26E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422097" y="2329541"/>
                  <a:ext cx="370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F0E9DC5-7E92-BAB3-C3DD-E46CD469723F}"/>
                    </a:ext>
                  </a:extLst>
                </p14:cNvPr>
                <p14:cNvContentPartPr/>
                <p14:nvPr/>
              </p14:nvContentPartPr>
              <p14:xfrm>
                <a:off x="7486897" y="2377061"/>
                <a:ext cx="98640" cy="120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F0E9DC5-7E92-BAB3-C3DD-E46CD469723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478257" y="2368421"/>
                  <a:ext cx="116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6F46ECF-37ED-5356-C158-3C7657537C29}"/>
                    </a:ext>
                  </a:extLst>
                </p14:cNvPr>
                <p14:cNvContentPartPr/>
                <p14:nvPr/>
              </p14:nvContentPartPr>
              <p14:xfrm>
                <a:off x="7605697" y="2395061"/>
                <a:ext cx="149040" cy="9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6F46ECF-37ED-5356-C158-3C7657537C2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597057" y="2386061"/>
                  <a:ext cx="1666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668523D-7AF7-585C-66CB-C5B635ABDBCE}"/>
                    </a:ext>
                  </a:extLst>
                </p14:cNvPr>
                <p14:cNvContentPartPr/>
                <p14:nvPr/>
              </p14:nvContentPartPr>
              <p14:xfrm>
                <a:off x="7689577" y="2340701"/>
                <a:ext cx="31680" cy="1465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668523D-7AF7-585C-66CB-C5B635ABDBC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80937" y="2332061"/>
                  <a:ext cx="493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6123751-EB70-E3EC-E7DF-878B155F6FEF}"/>
                    </a:ext>
                  </a:extLst>
                </p14:cNvPr>
                <p14:cNvContentPartPr/>
                <p14:nvPr/>
              </p14:nvContentPartPr>
              <p14:xfrm>
                <a:off x="7754017" y="2410181"/>
                <a:ext cx="168840" cy="50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6123751-EB70-E3EC-E7DF-878B155F6FE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745017" y="2401181"/>
                  <a:ext cx="1864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E6FC74B-9723-4BCF-52C1-AF3E62E2A3C0}"/>
                    </a:ext>
                  </a:extLst>
                </p14:cNvPr>
                <p14:cNvContentPartPr/>
                <p14:nvPr/>
              </p14:nvContentPartPr>
              <p14:xfrm>
                <a:off x="7794697" y="2246381"/>
                <a:ext cx="35280" cy="97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E6FC74B-9723-4BCF-52C1-AF3E62E2A3C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85697" y="2237381"/>
                  <a:ext cx="529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B349381-C8D0-25AE-4FF0-B5C98C26D292}"/>
                    </a:ext>
                  </a:extLst>
                </p14:cNvPr>
                <p14:cNvContentPartPr/>
                <p14:nvPr/>
              </p14:nvContentPartPr>
              <p14:xfrm>
                <a:off x="7866337" y="2328821"/>
                <a:ext cx="30240" cy="54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B349381-C8D0-25AE-4FF0-B5C98C26D29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857337" y="2320181"/>
                  <a:ext cx="478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7FCAF1D-5DCA-1257-DD1A-7CF874237361}"/>
                    </a:ext>
                  </a:extLst>
                </p14:cNvPr>
                <p14:cNvContentPartPr/>
                <p14:nvPr/>
              </p14:nvContentPartPr>
              <p14:xfrm>
                <a:off x="7923937" y="2373821"/>
                <a:ext cx="198000" cy="101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7FCAF1D-5DCA-1257-DD1A-7CF87423736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914937" y="2364821"/>
                  <a:ext cx="215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1F0946A-D20A-6ED0-EB3B-EDAD2E39BAFD}"/>
                    </a:ext>
                  </a:extLst>
                </p14:cNvPr>
                <p14:cNvContentPartPr/>
                <p14:nvPr/>
              </p14:nvContentPartPr>
              <p14:xfrm>
                <a:off x="8073337" y="2340701"/>
                <a:ext cx="232200" cy="137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1F0946A-D20A-6ED0-EB3B-EDAD2E39BAF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064337" y="2332061"/>
                  <a:ext cx="249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63DAD76-0308-54B8-FB19-59742106A024}"/>
                    </a:ext>
                  </a:extLst>
                </p14:cNvPr>
                <p14:cNvContentPartPr/>
                <p14:nvPr/>
              </p14:nvContentPartPr>
              <p14:xfrm>
                <a:off x="8296177" y="2350061"/>
                <a:ext cx="75600" cy="241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63DAD76-0308-54B8-FB19-59742106A02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87537" y="2341421"/>
                  <a:ext cx="932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B04DCC9-0B5D-260E-B8BD-D4AFFCD246E1}"/>
                    </a:ext>
                  </a:extLst>
                </p14:cNvPr>
                <p14:cNvContentPartPr/>
                <p14:nvPr/>
              </p14:nvContentPartPr>
              <p14:xfrm>
                <a:off x="8322457" y="2418461"/>
                <a:ext cx="72000" cy="381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B04DCC9-0B5D-260E-B8BD-D4AFFCD246E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13817" y="2409821"/>
                  <a:ext cx="896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F1087AB-04E7-C472-E981-514EED464560}"/>
                    </a:ext>
                  </a:extLst>
                </p14:cNvPr>
                <p14:cNvContentPartPr/>
                <p14:nvPr/>
              </p14:nvContentPartPr>
              <p14:xfrm>
                <a:off x="8387977" y="2392541"/>
                <a:ext cx="201960" cy="2790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F1087AB-04E7-C472-E981-514EED46456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379337" y="2383901"/>
                  <a:ext cx="219600" cy="29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4117089-3278-CA68-276F-B5F1E4ABF5E5}"/>
              </a:ext>
            </a:extLst>
          </p:cNvPr>
          <p:cNvGrpSpPr/>
          <p:nvPr/>
        </p:nvGrpSpPr>
        <p:grpSpPr>
          <a:xfrm>
            <a:off x="7885057" y="2863061"/>
            <a:ext cx="2705040" cy="1819080"/>
            <a:chOff x="7885057" y="2863061"/>
            <a:chExt cx="2705040" cy="181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37351E4-3979-1CB0-CE3A-C128C2180AAA}"/>
                    </a:ext>
                  </a:extLst>
                </p14:cNvPr>
                <p14:cNvContentPartPr/>
                <p14:nvPr/>
              </p14:nvContentPartPr>
              <p14:xfrm>
                <a:off x="8782897" y="2863061"/>
                <a:ext cx="471600" cy="462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37351E4-3979-1CB0-CE3A-C128C2180AA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773897" y="2854421"/>
                  <a:ext cx="48924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11BF3C4-152C-62A1-3E4B-157BD4DBFC31}"/>
                    </a:ext>
                  </a:extLst>
                </p14:cNvPr>
                <p14:cNvContentPartPr/>
                <p14:nvPr/>
              </p14:nvContentPartPr>
              <p14:xfrm>
                <a:off x="8549617" y="3282821"/>
                <a:ext cx="304560" cy="336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11BF3C4-152C-62A1-3E4B-157BD4DBFC3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540977" y="3274181"/>
                  <a:ext cx="3222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C1D5B37-90C8-A879-2571-65CDAB9DB97E}"/>
                    </a:ext>
                  </a:extLst>
                </p14:cNvPr>
                <p14:cNvContentPartPr/>
                <p14:nvPr/>
              </p14:nvContentPartPr>
              <p14:xfrm>
                <a:off x="8336497" y="3623381"/>
                <a:ext cx="479520" cy="412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C1D5B37-90C8-A879-2571-65CDAB9DB97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327497" y="3614741"/>
                  <a:ext cx="4971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509A11F-0D50-D18C-D83F-798AE7B2E99F}"/>
                    </a:ext>
                  </a:extLst>
                </p14:cNvPr>
                <p14:cNvContentPartPr/>
                <p14:nvPr/>
              </p14:nvContentPartPr>
              <p14:xfrm>
                <a:off x="9252337" y="3336461"/>
                <a:ext cx="246960" cy="328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509A11F-0D50-D18C-D83F-798AE7B2E99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243697" y="3327821"/>
                  <a:ext cx="2646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6AE25F1-7920-A889-3D79-CC66C19BD599}"/>
                    </a:ext>
                  </a:extLst>
                </p14:cNvPr>
                <p14:cNvContentPartPr/>
                <p14:nvPr/>
              </p14:nvContentPartPr>
              <p14:xfrm>
                <a:off x="9407497" y="3672701"/>
                <a:ext cx="546120" cy="357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6AE25F1-7920-A889-3D79-CC66C19BD59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398857" y="3663701"/>
                  <a:ext cx="56376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99D613F-DD51-F8ED-7FA7-61528C775EC9}"/>
                    </a:ext>
                  </a:extLst>
                </p14:cNvPr>
                <p14:cNvContentPartPr/>
                <p14:nvPr/>
              </p14:nvContentPartPr>
              <p14:xfrm>
                <a:off x="8102857" y="4004621"/>
                <a:ext cx="349200" cy="356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99D613F-DD51-F8ED-7FA7-61528C775EC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094217" y="3995981"/>
                  <a:ext cx="3668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FD9F40A-D039-35F7-E31F-50CC0FC711CF}"/>
                    </a:ext>
                  </a:extLst>
                </p14:cNvPr>
                <p14:cNvContentPartPr/>
                <p14:nvPr/>
              </p14:nvContentPartPr>
              <p14:xfrm>
                <a:off x="7885057" y="4361381"/>
                <a:ext cx="413640" cy="320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FD9F40A-D039-35F7-E31F-50CC0FC711C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876057" y="4352381"/>
                  <a:ext cx="4312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EF14A69-E319-8040-2C94-81B1AF248512}"/>
                    </a:ext>
                  </a:extLst>
                </p14:cNvPr>
                <p14:cNvContentPartPr/>
                <p14:nvPr/>
              </p14:nvContentPartPr>
              <p14:xfrm>
                <a:off x="8630257" y="4043501"/>
                <a:ext cx="300960" cy="362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EF14A69-E319-8040-2C94-81B1AF24851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621257" y="4034861"/>
                  <a:ext cx="31860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E640C02-CA05-EC16-BF85-F501D62EAAD0}"/>
                    </a:ext>
                  </a:extLst>
                </p14:cNvPr>
                <p14:cNvContentPartPr/>
                <p14:nvPr/>
              </p14:nvContentPartPr>
              <p14:xfrm>
                <a:off x="8739697" y="4350941"/>
                <a:ext cx="410040" cy="300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E640C02-CA05-EC16-BF85-F501D62EAAD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731057" y="4342301"/>
                  <a:ext cx="4276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0CC05F5-EECD-FD8A-B6FC-6062342DD164}"/>
                    </a:ext>
                  </a:extLst>
                </p14:cNvPr>
                <p14:cNvContentPartPr/>
                <p14:nvPr/>
              </p14:nvContentPartPr>
              <p14:xfrm>
                <a:off x="9472657" y="4060781"/>
                <a:ext cx="209880" cy="2340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0CC05F5-EECD-FD8A-B6FC-6062342DD16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463657" y="4052141"/>
                  <a:ext cx="2275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B43175E-F1D1-5C66-0ED0-93A15EE45BF0}"/>
                    </a:ext>
                  </a:extLst>
                </p14:cNvPr>
                <p14:cNvContentPartPr/>
                <p14:nvPr/>
              </p14:nvContentPartPr>
              <p14:xfrm>
                <a:off x="9361777" y="4277861"/>
                <a:ext cx="360720" cy="296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B43175E-F1D1-5C66-0ED0-93A15EE45BF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352777" y="4269221"/>
                  <a:ext cx="3783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2DFAC0F-BA49-A595-27B7-406C61C8C02A}"/>
                    </a:ext>
                  </a:extLst>
                </p14:cNvPr>
                <p14:cNvContentPartPr/>
                <p14:nvPr/>
              </p14:nvContentPartPr>
              <p14:xfrm>
                <a:off x="9928777" y="4008221"/>
                <a:ext cx="283680" cy="300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2DFAC0F-BA49-A595-27B7-406C61C8C02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919777" y="3999221"/>
                  <a:ext cx="3013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35A10EB-7CD7-81DF-32D9-8D3BEDE58665}"/>
                    </a:ext>
                  </a:extLst>
                </p14:cNvPr>
                <p14:cNvContentPartPr/>
                <p14:nvPr/>
              </p14:nvContentPartPr>
              <p14:xfrm>
                <a:off x="10130737" y="4282181"/>
                <a:ext cx="459360" cy="3171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35A10EB-7CD7-81DF-32D9-8D3BEDE5866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122097" y="4273541"/>
                  <a:ext cx="47700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6DB5A4E-E00E-42F8-5E42-5C7EE86CF774}"/>
              </a:ext>
            </a:extLst>
          </p:cNvPr>
          <p:cNvGrpSpPr/>
          <p:nvPr/>
        </p:nvGrpSpPr>
        <p:grpSpPr>
          <a:xfrm>
            <a:off x="9199777" y="4779701"/>
            <a:ext cx="87840" cy="272520"/>
            <a:chOff x="9199777" y="4779701"/>
            <a:chExt cx="87840" cy="27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B07C62B-B59C-7DA4-9603-3CE36673479B}"/>
                    </a:ext>
                  </a:extLst>
                </p14:cNvPr>
                <p14:cNvContentPartPr/>
                <p14:nvPr/>
              </p14:nvContentPartPr>
              <p14:xfrm>
                <a:off x="9199777" y="4779701"/>
                <a:ext cx="87840" cy="15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B07C62B-B59C-7DA4-9603-3CE36673479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191137" y="4770701"/>
                  <a:ext cx="105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8FEB14C-1391-3E19-E989-6BC4F5B9DBA3}"/>
                    </a:ext>
                  </a:extLst>
                </p14:cNvPr>
                <p14:cNvContentPartPr/>
                <p14:nvPr/>
              </p14:nvContentPartPr>
              <p14:xfrm>
                <a:off x="9233257" y="4874741"/>
                <a:ext cx="34920" cy="26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8FEB14C-1391-3E19-E989-6BC4F5B9DBA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224257" y="4866101"/>
                  <a:ext cx="525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E28EB94-A7CE-B348-8784-FA4762BA8006}"/>
                    </a:ext>
                  </a:extLst>
                </p14:cNvPr>
                <p14:cNvContentPartPr/>
                <p14:nvPr/>
              </p14:nvContentPartPr>
              <p14:xfrm>
                <a:off x="9199777" y="5014061"/>
                <a:ext cx="52920" cy="38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E28EB94-A7CE-B348-8784-FA4762BA800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191137" y="5005421"/>
                  <a:ext cx="70560" cy="5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9B90775-1597-5EE5-2F4F-0C0378460A64}"/>
                  </a:ext>
                </a:extLst>
              </p14:cNvPr>
              <p14:cNvContentPartPr/>
              <p14:nvPr/>
            </p14:nvContentPartPr>
            <p14:xfrm>
              <a:off x="7614697" y="5159501"/>
              <a:ext cx="367200" cy="32688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9B90775-1597-5EE5-2F4F-0C0378460A64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606057" y="5150861"/>
                <a:ext cx="384840" cy="34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C729A338-B473-3A94-EDE0-EF744D55694A}"/>
              </a:ext>
            </a:extLst>
          </p:cNvPr>
          <p:cNvGrpSpPr/>
          <p:nvPr/>
        </p:nvGrpSpPr>
        <p:grpSpPr>
          <a:xfrm>
            <a:off x="8273497" y="5342021"/>
            <a:ext cx="449640" cy="52200"/>
            <a:chOff x="8273497" y="5342021"/>
            <a:chExt cx="449640" cy="5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932DB92-1E1A-E2CA-1576-8C6F091BF163}"/>
                    </a:ext>
                  </a:extLst>
                </p14:cNvPr>
                <p14:cNvContentPartPr/>
                <p14:nvPr/>
              </p14:nvContentPartPr>
              <p14:xfrm>
                <a:off x="8273497" y="5342021"/>
                <a:ext cx="38880" cy="50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932DB92-1E1A-E2CA-1576-8C6F091BF16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264857" y="5333381"/>
                  <a:ext cx="565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D7D3D52-8505-293A-F796-DDD128765C94}"/>
                    </a:ext>
                  </a:extLst>
                </p14:cNvPr>
                <p14:cNvContentPartPr/>
                <p14:nvPr/>
              </p14:nvContentPartPr>
              <p14:xfrm>
                <a:off x="8476177" y="5351381"/>
                <a:ext cx="26640" cy="169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D7D3D52-8505-293A-F796-DDD128765C9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467537" y="5342741"/>
                  <a:ext cx="442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03764FA-57D9-655F-00AE-F7E6B4A72FE3}"/>
                    </a:ext>
                  </a:extLst>
                </p14:cNvPr>
                <p14:cNvContentPartPr/>
                <p14:nvPr/>
              </p14:nvContentPartPr>
              <p14:xfrm>
                <a:off x="8722777" y="5393861"/>
                <a:ext cx="360" cy="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03764FA-57D9-655F-00AE-F7E6B4A72FE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713777" y="538522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9FF75FC-F806-5654-559A-FF43069256AC}"/>
                  </a:ext>
                </a:extLst>
              </p14:cNvPr>
              <p14:cNvContentPartPr/>
              <p14:nvPr/>
            </p14:nvContentPartPr>
            <p14:xfrm>
              <a:off x="8931217" y="5162381"/>
              <a:ext cx="333000" cy="2901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9FF75FC-F806-5654-559A-FF43069256AC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922577" y="5153381"/>
                <a:ext cx="35064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21F608F-7783-27E8-09EF-5A945616FDDC}"/>
                  </a:ext>
                </a:extLst>
              </p14:cNvPr>
              <p14:cNvContentPartPr/>
              <p14:nvPr/>
            </p14:nvContentPartPr>
            <p14:xfrm>
              <a:off x="9514417" y="5320781"/>
              <a:ext cx="360" cy="3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21F608F-7783-27E8-09EF-5A945616FDD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9505777" y="531214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352683F3-A756-E2A3-3BD7-2940CA5444FB}"/>
                  </a:ext>
                </a:extLst>
              </p14:cNvPr>
              <p14:cNvContentPartPr/>
              <p14:nvPr/>
            </p14:nvContentPartPr>
            <p14:xfrm>
              <a:off x="9764617" y="5342021"/>
              <a:ext cx="360" cy="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352683F3-A756-E2A3-3BD7-2940CA5444FB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9755617" y="533338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D0A55D4-269F-2204-66FB-6B388B769A08}"/>
                  </a:ext>
                </a:extLst>
              </p14:cNvPr>
              <p14:cNvContentPartPr/>
              <p14:nvPr/>
            </p14:nvContentPartPr>
            <p14:xfrm>
              <a:off x="9993577" y="5363261"/>
              <a:ext cx="36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D0A55D4-269F-2204-66FB-6B388B769A0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9984577" y="535462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7B8C64F-ED70-86C2-CE93-1629B664C617}"/>
                  </a:ext>
                </a:extLst>
              </p14:cNvPr>
              <p14:cNvContentPartPr/>
              <p14:nvPr/>
            </p14:nvContentPartPr>
            <p14:xfrm>
              <a:off x="10438177" y="5149781"/>
              <a:ext cx="371520" cy="37440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7B8C64F-ED70-86C2-CE93-1629B664C61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429177" y="5141141"/>
                <a:ext cx="38916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993C049F-18C8-07F1-C05D-B0BEE7F0EF3E}"/>
                  </a:ext>
                </a:extLst>
              </p14:cNvPr>
              <p14:cNvContentPartPr/>
              <p14:nvPr/>
            </p14:nvContentPartPr>
            <p14:xfrm>
              <a:off x="9694417" y="5264261"/>
              <a:ext cx="28440" cy="547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993C049F-18C8-07F1-C05D-B0BEE7F0EF3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685777" y="5255261"/>
                <a:ext cx="460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498B8B9-66D2-549C-FB01-5DBE2C9BB52C}"/>
                  </a:ext>
                </a:extLst>
              </p14:cNvPr>
              <p14:cNvContentPartPr/>
              <p14:nvPr/>
            </p14:nvContentPartPr>
            <p14:xfrm>
              <a:off x="9848497" y="5276141"/>
              <a:ext cx="28440" cy="406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498B8B9-66D2-549C-FB01-5DBE2C9BB52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839497" y="5267141"/>
                <a:ext cx="46080" cy="5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050EBBEB-F7B1-FF00-C00E-2FE03CC5204E}"/>
              </a:ext>
            </a:extLst>
          </p:cNvPr>
          <p:cNvGrpSpPr/>
          <p:nvPr/>
        </p:nvGrpSpPr>
        <p:grpSpPr>
          <a:xfrm>
            <a:off x="10118137" y="2871341"/>
            <a:ext cx="368280" cy="281160"/>
            <a:chOff x="10118137" y="2871341"/>
            <a:chExt cx="368280" cy="28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A7C9FB9-6E1F-3574-89BB-C34475AC508A}"/>
                    </a:ext>
                  </a:extLst>
                </p14:cNvPr>
                <p14:cNvContentPartPr/>
                <p14:nvPr/>
              </p14:nvContentPartPr>
              <p14:xfrm>
                <a:off x="10118137" y="2968541"/>
                <a:ext cx="156600" cy="183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A7C9FB9-6E1F-3574-89BB-C34475AC508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109137" y="2959541"/>
                  <a:ext cx="1742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5A8C9B1-4FB8-B02B-63B5-84B426DBDCF9}"/>
                    </a:ext>
                  </a:extLst>
                </p14:cNvPr>
                <p14:cNvContentPartPr/>
                <p14:nvPr/>
              </p14:nvContentPartPr>
              <p14:xfrm>
                <a:off x="10343137" y="2871341"/>
                <a:ext cx="143280" cy="946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5A8C9B1-4FB8-B02B-63B5-84B426DBDCF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334137" y="2862701"/>
                  <a:ext cx="16092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1CEE6D2-739F-6528-C49D-BE3E7870745F}"/>
              </a:ext>
            </a:extLst>
          </p:cNvPr>
          <p:cNvGrpSpPr/>
          <p:nvPr/>
        </p:nvGrpSpPr>
        <p:grpSpPr>
          <a:xfrm>
            <a:off x="10365817" y="3596021"/>
            <a:ext cx="286920" cy="234360"/>
            <a:chOff x="10365817" y="3596021"/>
            <a:chExt cx="286920" cy="23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1D22724-E3CA-08AB-8CD2-B22692916654}"/>
                    </a:ext>
                  </a:extLst>
                </p14:cNvPr>
                <p14:cNvContentPartPr/>
                <p14:nvPr/>
              </p14:nvContentPartPr>
              <p14:xfrm>
                <a:off x="10365817" y="3683141"/>
                <a:ext cx="211680" cy="147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1D22724-E3CA-08AB-8CD2-B2269291665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356817" y="3674141"/>
                  <a:ext cx="229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08C7E1D-8D38-3E41-1676-280676E6A5CA}"/>
                    </a:ext>
                  </a:extLst>
                </p14:cNvPr>
                <p14:cNvContentPartPr/>
                <p14:nvPr/>
              </p14:nvContentPartPr>
              <p14:xfrm>
                <a:off x="10645537" y="3596021"/>
                <a:ext cx="7200" cy="97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08C7E1D-8D38-3E41-1676-280676E6A5C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636537" y="3587381"/>
                  <a:ext cx="2484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A38F88F-A704-7EA9-F422-FB6BF34751DD}"/>
              </a:ext>
            </a:extLst>
          </p:cNvPr>
          <p:cNvGrpSpPr/>
          <p:nvPr/>
        </p:nvGrpSpPr>
        <p:grpSpPr>
          <a:xfrm>
            <a:off x="10815097" y="4174181"/>
            <a:ext cx="302040" cy="338040"/>
            <a:chOff x="10815097" y="4174181"/>
            <a:chExt cx="302040" cy="33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38C6DCF-F295-BD51-65F3-BD32456CA6E8}"/>
                    </a:ext>
                  </a:extLst>
                </p14:cNvPr>
                <p14:cNvContentPartPr/>
                <p14:nvPr/>
              </p14:nvContentPartPr>
              <p14:xfrm>
                <a:off x="10815097" y="4353461"/>
                <a:ext cx="161280" cy="1587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38C6DCF-F295-BD51-65F3-BD32456CA6E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806097" y="4344461"/>
                  <a:ext cx="1789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F8EE266-A9AE-D0C5-ED50-DBD1FBAA2ECE}"/>
                    </a:ext>
                  </a:extLst>
                </p14:cNvPr>
                <p14:cNvContentPartPr/>
                <p14:nvPr/>
              </p14:nvContentPartPr>
              <p14:xfrm>
                <a:off x="11043697" y="4174181"/>
                <a:ext cx="73440" cy="1303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F8EE266-A9AE-D0C5-ED50-DBD1FBAA2EC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034697" y="4165181"/>
                  <a:ext cx="91080" cy="14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32A5D32F-089F-12B1-5B4A-79E0CF8A1980}"/>
                  </a:ext>
                </a:extLst>
              </p14:cNvPr>
              <p14:cNvContentPartPr/>
              <p14:nvPr/>
            </p14:nvContentPartPr>
            <p14:xfrm>
              <a:off x="11194177" y="5188661"/>
              <a:ext cx="163080" cy="16668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32A5D32F-089F-12B1-5B4A-79E0CF8A198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85537" y="5179661"/>
                <a:ext cx="18072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922E011-96B2-84FF-D9C9-6706788CD738}"/>
                  </a:ext>
                </a:extLst>
              </p14:cNvPr>
              <p14:cNvContentPartPr/>
              <p14:nvPr/>
            </p14:nvContentPartPr>
            <p14:xfrm>
              <a:off x="11410897" y="5049341"/>
              <a:ext cx="112320" cy="1980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922E011-96B2-84FF-D9C9-6706788CD73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402257" y="5040701"/>
                <a:ext cx="129960" cy="21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80B8F40-81BF-5AFD-DCFD-03B784BD8EAA}"/>
              </a:ext>
            </a:extLst>
          </p:cNvPr>
          <p:cNvGrpSpPr/>
          <p:nvPr/>
        </p:nvGrpSpPr>
        <p:grpSpPr>
          <a:xfrm>
            <a:off x="1119577" y="4683996"/>
            <a:ext cx="1295280" cy="333000"/>
            <a:chOff x="6031057" y="5974541"/>
            <a:chExt cx="1295280" cy="33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CAACAA1-D73B-5564-99C5-56614B5E6467}"/>
                    </a:ext>
                  </a:extLst>
                </p14:cNvPr>
                <p14:cNvContentPartPr/>
                <p14:nvPr/>
              </p14:nvContentPartPr>
              <p14:xfrm>
                <a:off x="6144457" y="6023861"/>
                <a:ext cx="24840" cy="1958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CAACAA1-D73B-5564-99C5-56614B5E646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135817" y="6015221"/>
                  <a:ext cx="424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DF60D53-3D09-74B7-1929-34A294541CED}"/>
                    </a:ext>
                  </a:extLst>
                </p14:cNvPr>
                <p14:cNvContentPartPr/>
                <p14:nvPr/>
              </p14:nvContentPartPr>
              <p14:xfrm>
                <a:off x="6211057" y="6028901"/>
                <a:ext cx="12600" cy="278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DF60D53-3D09-74B7-1929-34A294541CE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202057" y="6019901"/>
                  <a:ext cx="302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A69D078-17A0-E05E-AE3D-6FB8E09A705C}"/>
                    </a:ext>
                  </a:extLst>
                </p14:cNvPr>
                <p14:cNvContentPartPr/>
                <p14:nvPr/>
              </p14:nvContentPartPr>
              <p14:xfrm>
                <a:off x="6097297" y="6073541"/>
                <a:ext cx="163080" cy="144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A69D078-17A0-E05E-AE3D-6FB8E09A705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088657" y="6064901"/>
                  <a:ext cx="180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A2B28B3-D7AD-7671-CB54-C0D4E19C9782}"/>
                    </a:ext>
                  </a:extLst>
                </p14:cNvPr>
                <p14:cNvContentPartPr/>
                <p14:nvPr/>
              </p14:nvContentPartPr>
              <p14:xfrm>
                <a:off x="6031057" y="6137261"/>
                <a:ext cx="274680" cy="28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A2B28B3-D7AD-7671-CB54-C0D4E19C978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22057" y="6128621"/>
                  <a:ext cx="292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00BACEE-D5E0-5183-4148-5EECC7E9B469}"/>
                    </a:ext>
                  </a:extLst>
                </p14:cNvPr>
                <p14:cNvContentPartPr/>
                <p14:nvPr/>
              </p14:nvContentPartPr>
              <p14:xfrm>
                <a:off x="6331657" y="5974541"/>
                <a:ext cx="175320" cy="2502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00BACEE-D5E0-5183-4148-5EECC7E9B46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22657" y="5965541"/>
                  <a:ext cx="1929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AF07989-C67A-63A6-61FC-1A20143CA973}"/>
                    </a:ext>
                  </a:extLst>
                </p14:cNvPr>
                <p14:cNvContentPartPr/>
                <p14:nvPr/>
              </p14:nvContentPartPr>
              <p14:xfrm>
                <a:off x="6345697" y="6118541"/>
                <a:ext cx="135000" cy="925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AF07989-C67A-63A6-61FC-1A20143CA97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36697" y="6109541"/>
                  <a:ext cx="1526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8EF7358-1C11-41BC-7957-A8CE5A564536}"/>
                    </a:ext>
                  </a:extLst>
                </p14:cNvPr>
                <p14:cNvContentPartPr/>
                <p14:nvPr/>
              </p14:nvContentPartPr>
              <p14:xfrm>
                <a:off x="6465937" y="6059501"/>
                <a:ext cx="172800" cy="1584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8EF7358-1C11-41BC-7957-A8CE5A5645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56937" y="6050501"/>
                  <a:ext cx="190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243ED34-11D1-F12C-CC80-7898178F1C55}"/>
                    </a:ext>
                  </a:extLst>
                </p14:cNvPr>
                <p14:cNvContentPartPr/>
                <p14:nvPr/>
              </p14:nvContentPartPr>
              <p14:xfrm>
                <a:off x="6646297" y="6106661"/>
                <a:ext cx="127800" cy="14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243ED34-11D1-F12C-CC80-7898178F1C5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637297" y="6097661"/>
                  <a:ext cx="1454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BA3CEF7-11E9-FD90-861B-8D593A3C3464}"/>
                    </a:ext>
                  </a:extLst>
                </p14:cNvPr>
                <p14:cNvContentPartPr/>
                <p14:nvPr/>
              </p14:nvContentPartPr>
              <p14:xfrm>
                <a:off x="6670057" y="6071381"/>
                <a:ext cx="432720" cy="1382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BA3CEF7-11E9-FD90-861B-8D593A3C346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661057" y="6062381"/>
                  <a:ext cx="4503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4CD8934-0918-BA33-DA33-5793EB514F82}"/>
                    </a:ext>
                  </a:extLst>
                </p14:cNvPr>
                <p14:cNvContentPartPr/>
                <p14:nvPr/>
              </p14:nvContentPartPr>
              <p14:xfrm>
                <a:off x="7254697" y="6061661"/>
                <a:ext cx="70200" cy="97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4CD8934-0918-BA33-DA33-5793EB514F8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45697" y="6053021"/>
                  <a:ext cx="878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2C6C315-C552-B7AC-7981-B8C7AFF999C0}"/>
                    </a:ext>
                  </a:extLst>
                </p14:cNvPr>
                <p14:cNvContentPartPr/>
                <p14:nvPr/>
              </p14:nvContentPartPr>
              <p14:xfrm>
                <a:off x="7235257" y="6130061"/>
                <a:ext cx="91080" cy="356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2C6C315-C552-B7AC-7981-B8C7AFF999C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226617" y="6121421"/>
                  <a:ext cx="10872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AA7A5362-4684-E2C2-8966-9548F0D0FBD1}"/>
                  </a:ext>
                </a:extLst>
              </p14:cNvPr>
              <p14:cNvContentPartPr/>
              <p14:nvPr/>
            </p14:nvContentPartPr>
            <p14:xfrm>
              <a:off x="5342695" y="1936366"/>
              <a:ext cx="2520" cy="194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AA7A5362-4684-E2C2-8966-9548F0D0FBD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333695" y="1927726"/>
                <a:ext cx="20160" cy="3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3214F5E-455E-7F67-D7C6-205CFB3534A3}"/>
              </a:ext>
            </a:extLst>
          </p:cNvPr>
          <p:cNvGrpSpPr/>
          <p:nvPr/>
        </p:nvGrpSpPr>
        <p:grpSpPr>
          <a:xfrm>
            <a:off x="2312935" y="5307821"/>
            <a:ext cx="163080" cy="112320"/>
            <a:chOff x="7224415" y="6598366"/>
            <a:chExt cx="163080" cy="11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8607893-BDC3-51D6-7CDC-90ED1C430A88}"/>
                    </a:ext>
                  </a:extLst>
                </p14:cNvPr>
                <p14:cNvContentPartPr/>
                <p14:nvPr/>
              </p14:nvContentPartPr>
              <p14:xfrm>
                <a:off x="7224415" y="6598366"/>
                <a:ext cx="135720" cy="169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8607893-BDC3-51D6-7CDC-90ED1C430A8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215775" y="6589366"/>
                  <a:ext cx="1533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5C4752D-1A01-44F2-87D8-571F5174A078}"/>
                    </a:ext>
                  </a:extLst>
                </p14:cNvPr>
                <p14:cNvContentPartPr/>
                <p14:nvPr/>
              </p14:nvContentPartPr>
              <p14:xfrm>
                <a:off x="7230895" y="6676486"/>
                <a:ext cx="156600" cy="342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5C4752D-1A01-44F2-87D8-571F5174A07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221895" y="6667846"/>
                  <a:ext cx="17424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A21776B-10B9-2005-A7D7-786515CCA43A}"/>
              </a:ext>
            </a:extLst>
          </p:cNvPr>
          <p:cNvGrpSpPr/>
          <p:nvPr/>
        </p:nvGrpSpPr>
        <p:grpSpPr>
          <a:xfrm>
            <a:off x="2652457" y="4563756"/>
            <a:ext cx="2427840" cy="361800"/>
            <a:chOff x="7563937" y="5854301"/>
            <a:chExt cx="2427840" cy="36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51F1F15-076A-7BF2-832D-F93FD1A1FE0A}"/>
                    </a:ext>
                  </a:extLst>
                </p14:cNvPr>
                <p14:cNvContentPartPr/>
                <p14:nvPr/>
              </p14:nvContentPartPr>
              <p14:xfrm>
                <a:off x="7563937" y="6056981"/>
                <a:ext cx="196200" cy="1591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51F1F15-076A-7BF2-832D-F93FD1A1FE0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54937" y="6048341"/>
                  <a:ext cx="213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28CB133-49AF-15E8-D094-984A84D257FB}"/>
                    </a:ext>
                  </a:extLst>
                </p14:cNvPr>
                <p14:cNvContentPartPr/>
                <p14:nvPr/>
              </p14:nvContentPartPr>
              <p14:xfrm>
                <a:off x="7741777" y="5948621"/>
                <a:ext cx="102240" cy="116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28CB133-49AF-15E8-D094-984A84D257F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32777" y="5939621"/>
                  <a:ext cx="119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6B329E4-176F-5D18-7CEA-308CED5B9A21}"/>
                    </a:ext>
                  </a:extLst>
                </p14:cNvPr>
                <p14:cNvContentPartPr/>
                <p14:nvPr/>
              </p14:nvContentPartPr>
              <p14:xfrm>
                <a:off x="7972897" y="6104141"/>
                <a:ext cx="98280" cy="122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6B329E4-176F-5D18-7CEA-308CED5B9A2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63897" y="6095501"/>
                  <a:ext cx="1159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E087539-FC1B-B204-7FB6-773238455777}"/>
                    </a:ext>
                  </a:extLst>
                </p14:cNvPr>
                <p14:cNvContentPartPr/>
                <p14:nvPr/>
              </p14:nvContentPartPr>
              <p14:xfrm>
                <a:off x="8025457" y="6078221"/>
                <a:ext cx="360" cy="1087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E087539-FC1B-B204-7FB6-77323845577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16457" y="6069581"/>
                  <a:ext cx="18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A3BD404-D5B6-119E-A611-B919859B9F96}"/>
                    </a:ext>
                  </a:extLst>
                </p14:cNvPr>
                <p14:cNvContentPartPr/>
                <p14:nvPr/>
              </p14:nvContentPartPr>
              <p14:xfrm>
                <a:off x="8147857" y="6050141"/>
                <a:ext cx="157680" cy="1396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A3BD404-D5B6-119E-A611-B919859B9F9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138857" y="6041141"/>
                  <a:ext cx="1753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0E08071-DA46-2D57-0455-41A96B00392B}"/>
                    </a:ext>
                  </a:extLst>
                </p14:cNvPr>
                <p14:cNvContentPartPr/>
                <p14:nvPr/>
              </p14:nvContentPartPr>
              <p14:xfrm>
                <a:off x="8338297" y="5932061"/>
                <a:ext cx="9000" cy="1137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0E08071-DA46-2D57-0455-41A96B00392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29297" y="5923061"/>
                  <a:ext cx="266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DBB8735-883B-23FA-576E-1E8BA74CA5F3}"/>
                    </a:ext>
                  </a:extLst>
                </p14:cNvPr>
                <p14:cNvContentPartPr/>
                <p14:nvPr/>
              </p14:nvContentPartPr>
              <p14:xfrm>
                <a:off x="8486617" y="6040421"/>
                <a:ext cx="207000" cy="172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DBB8735-883B-23FA-576E-1E8BA74CA5F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477977" y="6031781"/>
                  <a:ext cx="2246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06CCDB9-6FF5-EE94-AED8-73A8C4F26379}"/>
                    </a:ext>
                  </a:extLst>
                </p14:cNvPr>
                <p14:cNvContentPartPr/>
                <p14:nvPr/>
              </p14:nvContentPartPr>
              <p14:xfrm>
                <a:off x="8588137" y="6000461"/>
                <a:ext cx="19440" cy="153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06CCDB9-6FF5-EE94-AED8-73A8C4F2637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79497" y="5991461"/>
                  <a:ext cx="370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E57411C-E84D-EBB5-BF8F-CF63116D67DE}"/>
                    </a:ext>
                  </a:extLst>
                </p14:cNvPr>
                <p14:cNvContentPartPr/>
                <p14:nvPr/>
              </p14:nvContentPartPr>
              <p14:xfrm>
                <a:off x="8808457" y="5976701"/>
                <a:ext cx="136800" cy="1890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E57411C-E84D-EBB5-BF8F-CF63116D67D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799457" y="5968061"/>
                  <a:ext cx="1544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A7BC9B0-6E0E-E50C-6D75-C05E962FA576}"/>
                    </a:ext>
                  </a:extLst>
                </p14:cNvPr>
                <p14:cNvContentPartPr/>
                <p14:nvPr/>
              </p14:nvContentPartPr>
              <p14:xfrm>
                <a:off x="8979817" y="5882381"/>
                <a:ext cx="82440" cy="1231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A7BC9B0-6E0E-E50C-6D75-C05E962FA57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970817" y="5873741"/>
                  <a:ext cx="100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42A16F8-896D-3664-B5D7-96FA670093DD}"/>
                    </a:ext>
                  </a:extLst>
                </p14:cNvPr>
                <p14:cNvContentPartPr/>
                <p14:nvPr/>
              </p14:nvContentPartPr>
              <p14:xfrm>
                <a:off x="9152617" y="6064181"/>
                <a:ext cx="117360" cy="19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42A16F8-896D-3664-B5D7-96FA670093D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143977" y="6055181"/>
                  <a:ext cx="135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D3E0DD6-82EE-1230-B319-655B0CBC98AD}"/>
                    </a:ext>
                  </a:extLst>
                </p14:cNvPr>
                <p14:cNvContentPartPr/>
                <p14:nvPr/>
              </p14:nvContentPartPr>
              <p14:xfrm>
                <a:off x="9213817" y="6021701"/>
                <a:ext cx="9000" cy="1278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D3E0DD6-82EE-1230-B319-655B0CBC98A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205177" y="6012701"/>
                  <a:ext cx="26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61C5777-E9CC-3B4C-B603-8655BB9862AB}"/>
                    </a:ext>
                  </a:extLst>
                </p14:cNvPr>
                <p14:cNvContentPartPr/>
                <p14:nvPr/>
              </p14:nvContentPartPr>
              <p14:xfrm>
                <a:off x="9371137" y="6050141"/>
                <a:ext cx="18000" cy="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61C5777-E9CC-3B4C-B603-8655BB9862A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362497" y="6041141"/>
                  <a:ext cx="35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FBBF8B8-2D8F-14AE-6648-B46C68123C80}"/>
                    </a:ext>
                  </a:extLst>
                </p14:cNvPr>
                <p14:cNvContentPartPr/>
                <p14:nvPr/>
              </p14:nvContentPartPr>
              <p14:xfrm>
                <a:off x="9465457" y="6050141"/>
                <a:ext cx="18000" cy="216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FBBF8B8-2D8F-14AE-6648-B46C68123C8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456817" y="6041141"/>
                  <a:ext cx="35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11851F5-8DC9-B4BC-870C-7B549906517C}"/>
                    </a:ext>
                  </a:extLst>
                </p14:cNvPr>
                <p14:cNvContentPartPr/>
                <p14:nvPr/>
              </p14:nvContentPartPr>
              <p14:xfrm>
                <a:off x="9563377" y="6066341"/>
                <a:ext cx="360" cy="7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11851F5-8DC9-B4BC-870C-7B549906517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554737" y="6057701"/>
                  <a:ext cx="18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0E2326C-CC86-A2A4-316E-92530A3023DE}"/>
                    </a:ext>
                  </a:extLst>
                </p14:cNvPr>
                <p14:cNvContentPartPr/>
                <p14:nvPr/>
              </p14:nvContentPartPr>
              <p14:xfrm>
                <a:off x="9712057" y="5983901"/>
                <a:ext cx="203040" cy="151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0E2326C-CC86-A2A4-316E-92530A3023D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703057" y="5974901"/>
                  <a:ext cx="220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6494FBA-FBD5-15D0-56D0-0DA5C9F6F973}"/>
                    </a:ext>
                  </a:extLst>
                </p14:cNvPr>
                <p14:cNvContentPartPr/>
                <p14:nvPr/>
              </p14:nvContentPartPr>
              <p14:xfrm>
                <a:off x="9911137" y="5854301"/>
                <a:ext cx="80640" cy="1681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6494FBA-FBD5-15D0-56D0-0DA5C9F6F97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902497" y="5845301"/>
                  <a:ext cx="98280" cy="18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035F682E-6142-E49B-C376-42EC60083F37}"/>
                  </a:ext>
                </a:extLst>
              </p14:cNvPr>
              <p14:cNvContentPartPr/>
              <p14:nvPr/>
            </p14:nvContentPartPr>
            <p14:xfrm>
              <a:off x="2721679" y="5427745"/>
              <a:ext cx="9000" cy="972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035F682E-6142-E49B-C376-42EC60083F3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712679" y="5418745"/>
                <a:ext cx="26640" cy="2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78AF5BE-5CF4-B30F-8227-E8C359F4825C}"/>
              </a:ext>
            </a:extLst>
          </p:cNvPr>
          <p:cNvGrpSpPr/>
          <p:nvPr/>
        </p:nvGrpSpPr>
        <p:grpSpPr>
          <a:xfrm>
            <a:off x="2314293" y="6044989"/>
            <a:ext cx="110160" cy="86040"/>
            <a:chOff x="2314293" y="6044989"/>
            <a:chExt cx="110160" cy="8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87122A5-14F4-E4D2-CDFA-996FDD77361B}"/>
                    </a:ext>
                  </a:extLst>
                </p14:cNvPr>
                <p14:cNvContentPartPr/>
                <p14:nvPr/>
              </p14:nvContentPartPr>
              <p14:xfrm>
                <a:off x="2314293" y="6044989"/>
                <a:ext cx="96480" cy="154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87122A5-14F4-E4D2-CDFA-996FDD77361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305653" y="6036349"/>
                  <a:ext cx="1141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0534BBA-52C5-2B34-BAA6-AF5E08CECCF4}"/>
                    </a:ext>
                  </a:extLst>
                </p14:cNvPr>
                <p14:cNvContentPartPr/>
                <p14:nvPr/>
              </p14:nvContentPartPr>
              <p14:xfrm>
                <a:off x="2340213" y="6114829"/>
                <a:ext cx="84240" cy="162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0534BBA-52C5-2B34-BAA6-AF5E08CECCF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331573" y="6105829"/>
                  <a:ext cx="10188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3A8E60F-2BC5-0283-1393-C4F5582463A4}"/>
              </a:ext>
            </a:extLst>
          </p:cNvPr>
          <p:cNvGrpSpPr/>
          <p:nvPr/>
        </p:nvGrpSpPr>
        <p:grpSpPr>
          <a:xfrm>
            <a:off x="2750253" y="5139949"/>
            <a:ext cx="962640" cy="1344240"/>
            <a:chOff x="2750253" y="5139949"/>
            <a:chExt cx="962640" cy="134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6D7F6FD-844A-EF98-2C33-B0B9B3A541A5}"/>
                    </a:ext>
                  </a:extLst>
                </p14:cNvPr>
                <p14:cNvContentPartPr/>
                <p14:nvPr/>
              </p14:nvContentPartPr>
              <p14:xfrm>
                <a:off x="2885253" y="5681029"/>
                <a:ext cx="107640" cy="201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6D7F6FD-844A-EF98-2C33-B0B9B3A541A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76253" y="5672029"/>
                  <a:ext cx="125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1A750C4-23F5-FC4C-7C1D-E8AC4401B796}"/>
                    </a:ext>
                  </a:extLst>
                </p14:cNvPr>
                <p14:cNvContentPartPr/>
                <p14:nvPr/>
              </p14:nvContentPartPr>
              <p14:xfrm>
                <a:off x="2959053" y="5725669"/>
                <a:ext cx="22680" cy="752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1A750C4-23F5-FC4C-7C1D-E8AC4401B79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950413" y="5717029"/>
                  <a:ext cx="403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AD6F728-6C62-301C-ED8A-87919FB21FCC}"/>
                    </a:ext>
                  </a:extLst>
                </p14:cNvPr>
                <p14:cNvContentPartPr/>
                <p14:nvPr/>
              </p14:nvContentPartPr>
              <p14:xfrm>
                <a:off x="2959053" y="5725669"/>
                <a:ext cx="131400" cy="54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AD6F728-6C62-301C-ED8A-87919FB21FC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950413" y="5717029"/>
                  <a:ext cx="1490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9631F50-1D8C-B47E-9881-C8C3B59D2EFF}"/>
                    </a:ext>
                  </a:extLst>
                </p14:cNvPr>
                <p14:cNvContentPartPr/>
                <p14:nvPr/>
              </p14:nvContentPartPr>
              <p14:xfrm>
                <a:off x="3040413" y="5735749"/>
                <a:ext cx="87120" cy="277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9631F50-1D8C-B47E-9881-C8C3B59D2EF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031413" y="5727109"/>
                  <a:ext cx="1047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B8148B9-E168-7124-FE04-F6E33FF3FBA5}"/>
                    </a:ext>
                  </a:extLst>
                </p14:cNvPr>
                <p14:cNvContentPartPr/>
                <p14:nvPr/>
              </p14:nvContentPartPr>
              <p14:xfrm>
                <a:off x="3138333" y="5708389"/>
                <a:ext cx="78120" cy="882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B8148B9-E168-7124-FE04-F6E33FF3FBA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129333" y="5699389"/>
                  <a:ext cx="957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FC1BB52-61A0-09F8-31DD-533260FAAAC7}"/>
                    </a:ext>
                  </a:extLst>
                </p14:cNvPr>
                <p14:cNvContentPartPr/>
                <p14:nvPr/>
              </p14:nvContentPartPr>
              <p14:xfrm>
                <a:off x="2839173" y="5366389"/>
                <a:ext cx="245880" cy="18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FC1BB52-61A0-09F8-31DD-533260FAAAC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830173" y="5357389"/>
                  <a:ext cx="263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D87B683-F967-43EB-2B74-3F5084A71B67}"/>
                    </a:ext>
                  </a:extLst>
                </p14:cNvPr>
                <p14:cNvContentPartPr/>
                <p14:nvPr/>
              </p14:nvContentPartPr>
              <p14:xfrm>
                <a:off x="2840973" y="5384029"/>
                <a:ext cx="351000" cy="2278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D87B683-F967-43EB-2B74-3F5084A71B6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31973" y="5375389"/>
                  <a:ext cx="3686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AB0D22A-E098-8E28-1C7A-C10936E35132}"/>
                    </a:ext>
                  </a:extLst>
                </p14:cNvPr>
                <p14:cNvContentPartPr/>
                <p14:nvPr/>
              </p14:nvContentPartPr>
              <p14:xfrm>
                <a:off x="2929533" y="5139949"/>
                <a:ext cx="147960" cy="1674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AB0D22A-E098-8E28-1C7A-C10936E3513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920533" y="5130949"/>
                  <a:ext cx="1656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24315AC-D5DA-B1CA-82CC-9E46AEC5E73D}"/>
                    </a:ext>
                  </a:extLst>
                </p14:cNvPr>
                <p14:cNvContentPartPr/>
                <p14:nvPr/>
              </p14:nvContentPartPr>
              <p14:xfrm>
                <a:off x="3265773" y="5404189"/>
                <a:ext cx="201600" cy="1785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24315AC-D5DA-B1CA-82CC-9E46AEC5E73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256773" y="5395189"/>
                  <a:ext cx="2192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F35E521-B1E7-F31B-362E-F153658C83D3}"/>
                    </a:ext>
                  </a:extLst>
                </p14:cNvPr>
                <p14:cNvContentPartPr/>
                <p14:nvPr/>
              </p14:nvContentPartPr>
              <p14:xfrm>
                <a:off x="3426333" y="5247229"/>
                <a:ext cx="63000" cy="3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F35E521-B1E7-F31B-362E-F153658C83D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17693" y="5238229"/>
                  <a:ext cx="80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1D6FB53-C369-0C75-FD0E-6891243B7A34}"/>
                    </a:ext>
                  </a:extLst>
                </p14:cNvPr>
                <p14:cNvContentPartPr/>
                <p14:nvPr/>
              </p14:nvContentPartPr>
              <p14:xfrm>
                <a:off x="3445053" y="5312029"/>
                <a:ext cx="70560" cy="1227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1D6FB53-C369-0C75-FD0E-6891243B7A3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436053" y="5303029"/>
                  <a:ext cx="882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A23E140-38B0-9331-B94D-3D37ACFAED07}"/>
                    </a:ext>
                  </a:extLst>
                </p14:cNvPr>
                <p14:cNvContentPartPr/>
                <p14:nvPr/>
              </p14:nvContentPartPr>
              <p14:xfrm>
                <a:off x="2809293" y="6025189"/>
                <a:ext cx="48240" cy="1652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A23E140-38B0-9331-B94D-3D37ACFAED0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800653" y="6016189"/>
                  <a:ext cx="658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ED6C96E-822B-64AC-E827-3A1135E3EFC9}"/>
                    </a:ext>
                  </a:extLst>
                </p14:cNvPr>
                <p14:cNvContentPartPr/>
                <p14:nvPr/>
              </p14:nvContentPartPr>
              <p14:xfrm>
                <a:off x="2911173" y="6097549"/>
                <a:ext cx="118440" cy="226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ED6C96E-822B-64AC-E827-3A1135E3EFC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902173" y="6088549"/>
                  <a:ext cx="136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6653C7F-15C5-4483-6421-FAFA4899DD9C}"/>
                    </a:ext>
                  </a:extLst>
                </p14:cNvPr>
                <p14:cNvContentPartPr/>
                <p14:nvPr/>
              </p14:nvContentPartPr>
              <p14:xfrm>
                <a:off x="3143373" y="6029869"/>
                <a:ext cx="155880" cy="1677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6653C7F-15C5-4483-6421-FAFA4899DD9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134733" y="6021229"/>
                  <a:ext cx="173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777A101-E4F9-64D4-DD1E-CC320889E8AE}"/>
                    </a:ext>
                  </a:extLst>
                </p14:cNvPr>
                <p14:cNvContentPartPr/>
                <p14:nvPr/>
              </p14:nvContentPartPr>
              <p14:xfrm>
                <a:off x="3309693" y="5897749"/>
                <a:ext cx="106920" cy="1533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777A101-E4F9-64D4-DD1E-CC320889E8A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301053" y="5889109"/>
                  <a:ext cx="124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E8896D3-3EB1-8195-2033-7F5AC47EFE75}"/>
                    </a:ext>
                  </a:extLst>
                </p14:cNvPr>
                <p14:cNvContentPartPr/>
                <p14:nvPr/>
              </p14:nvContentPartPr>
              <p14:xfrm>
                <a:off x="2750253" y="6187189"/>
                <a:ext cx="835920" cy="975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E8896D3-3EB1-8195-2033-7F5AC47EFE7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741253" y="6178189"/>
                  <a:ext cx="853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40D7056-D0AC-FF70-8AB4-D24E08827E5A}"/>
                    </a:ext>
                  </a:extLst>
                </p14:cNvPr>
                <p14:cNvContentPartPr/>
                <p14:nvPr/>
              </p14:nvContentPartPr>
              <p14:xfrm>
                <a:off x="2898213" y="6376549"/>
                <a:ext cx="48240" cy="1076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40D7056-D0AC-FF70-8AB4-D24E08827E5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889213" y="6367909"/>
                  <a:ext cx="65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6FB2C1B-F31F-9CEE-0E6E-38065F4941F5}"/>
                    </a:ext>
                  </a:extLst>
                </p14:cNvPr>
                <p14:cNvContentPartPr/>
                <p14:nvPr/>
              </p14:nvContentPartPr>
              <p14:xfrm>
                <a:off x="2997933" y="6414349"/>
                <a:ext cx="113040" cy="12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6FB2C1B-F31F-9CEE-0E6E-38065F4941F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988933" y="6405709"/>
                  <a:ext cx="1306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90ED522-158E-8E1A-0D17-FFD5CEBC5DB0}"/>
                    </a:ext>
                  </a:extLst>
                </p14:cNvPr>
                <p14:cNvContentPartPr/>
                <p14:nvPr/>
              </p14:nvContentPartPr>
              <p14:xfrm>
                <a:off x="3154893" y="6325789"/>
                <a:ext cx="175320" cy="1238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90ED522-158E-8E1A-0D17-FFD5CEBC5DB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145893" y="6317149"/>
                  <a:ext cx="1929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8EBD8AC-6660-436C-D7CC-9FD69CCC1A78}"/>
                    </a:ext>
                  </a:extLst>
                </p14:cNvPr>
                <p14:cNvContentPartPr/>
                <p14:nvPr/>
              </p14:nvContentPartPr>
              <p14:xfrm>
                <a:off x="3450453" y="5922949"/>
                <a:ext cx="124200" cy="154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8EBD8AC-6660-436C-D7CC-9FD69CCC1A7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441453" y="5913949"/>
                  <a:ext cx="1418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E85ED2B-9D1E-D25B-6FC7-914EEDFD1F50}"/>
                    </a:ext>
                  </a:extLst>
                </p14:cNvPr>
                <p14:cNvContentPartPr/>
                <p14:nvPr/>
              </p14:nvContentPartPr>
              <p14:xfrm>
                <a:off x="3517053" y="5860309"/>
                <a:ext cx="9360" cy="1476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E85ED2B-9D1E-D25B-6FC7-914EEDFD1F5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508413" y="5851669"/>
                  <a:ext cx="27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E43C905-8020-34D7-2634-AF50A4A4E4B2}"/>
                    </a:ext>
                  </a:extLst>
                </p14:cNvPr>
                <p14:cNvContentPartPr/>
                <p14:nvPr/>
              </p14:nvContentPartPr>
              <p14:xfrm>
                <a:off x="3674013" y="5850589"/>
                <a:ext cx="38880" cy="1580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E43C905-8020-34D7-2634-AF50A4A4E4B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665013" y="5841589"/>
                  <a:ext cx="56520" cy="17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2F79BDEB-6B67-8879-9C7E-44B06F939AE8}"/>
                  </a:ext>
                </a:extLst>
              </p14:cNvPr>
              <p14:cNvContentPartPr/>
              <p14:nvPr/>
            </p14:nvContentPartPr>
            <p14:xfrm>
              <a:off x="3899373" y="6142189"/>
              <a:ext cx="93960" cy="1044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2F79BDEB-6B67-8879-9C7E-44B06F939AE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890373" y="6133549"/>
                <a:ext cx="1116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733C3502-9A36-E51C-F3DE-159362E9C9EC}"/>
                  </a:ext>
                </a:extLst>
              </p14:cNvPr>
              <p14:cNvContentPartPr/>
              <p14:nvPr/>
            </p14:nvContentPartPr>
            <p14:xfrm>
              <a:off x="3893613" y="6229669"/>
              <a:ext cx="109440" cy="36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733C3502-9A36-E51C-F3DE-159362E9C9E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884973" y="6220669"/>
                <a:ext cx="12708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7ADEF80-BFBE-ED7B-EE04-1DC9D77BA1DB}"/>
              </a:ext>
            </a:extLst>
          </p:cNvPr>
          <p:cNvGrpSpPr/>
          <p:nvPr/>
        </p:nvGrpSpPr>
        <p:grpSpPr>
          <a:xfrm>
            <a:off x="4204293" y="5942749"/>
            <a:ext cx="674280" cy="392040"/>
            <a:chOff x="4204293" y="5942749"/>
            <a:chExt cx="674280" cy="39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A5A3AA9-62C2-5EF0-E134-FA458BED4C85}"/>
                    </a:ext>
                  </a:extLst>
                </p14:cNvPr>
                <p14:cNvContentPartPr/>
                <p14:nvPr/>
              </p14:nvContentPartPr>
              <p14:xfrm>
                <a:off x="4204293" y="6134629"/>
                <a:ext cx="135000" cy="2001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A5A3AA9-62C2-5EF0-E134-FA458BED4C8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195293" y="6125989"/>
                  <a:ext cx="1526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A426C5C-F47C-F86D-2001-9A4DB2076889}"/>
                    </a:ext>
                  </a:extLst>
                </p14:cNvPr>
                <p14:cNvContentPartPr/>
                <p14:nvPr/>
              </p14:nvContentPartPr>
              <p14:xfrm>
                <a:off x="4318773" y="5942749"/>
                <a:ext cx="87120" cy="2221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A426C5C-F47C-F86D-2001-9A4DB207688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309773" y="5934109"/>
                  <a:ext cx="1047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ADAAD35-44C3-C028-5045-6BCEC02D2771}"/>
                    </a:ext>
                  </a:extLst>
                </p14:cNvPr>
                <p14:cNvContentPartPr/>
                <p14:nvPr/>
              </p14:nvContentPartPr>
              <p14:xfrm>
                <a:off x="4429293" y="6087469"/>
                <a:ext cx="59400" cy="54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ADAAD35-44C3-C028-5045-6BCEC02D27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420653" y="6078469"/>
                  <a:ext cx="770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B83F0F0-64D4-1246-872A-3DE3BB6F053F}"/>
                    </a:ext>
                  </a:extLst>
                </p14:cNvPr>
                <p14:cNvContentPartPr/>
                <p14:nvPr/>
              </p14:nvContentPartPr>
              <p14:xfrm>
                <a:off x="4429293" y="6052549"/>
                <a:ext cx="48240" cy="925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B83F0F0-64D4-1246-872A-3DE3BB6F053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420653" y="6043549"/>
                  <a:ext cx="658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87C48BF-7BDD-2E33-7775-F6A1156E490F}"/>
                    </a:ext>
                  </a:extLst>
                </p14:cNvPr>
                <p14:cNvContentPartPr/>
                <p14:nvPr/>
              </p14:nvContentPartPr>
              <p14:xfrm>
                <a:off x="4544133" y="6052549"/>
                <a:ext cx="20520" cy="1350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87C48BF-7BDD-2E33-7775-F6A1156E490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535133" y="6043549"/>
                  <a:ext cx="38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D9D904C-E26F-33C8-0BB8-135DBA079446}"/>
                    </a:ext>
                  </a:extLst>
                </p14:cNvPr>
                <p14:cNvContentPartPr/>
                <p14:nvPr/>
              </p14:nvContentPartPr>
              <p14:xfrm>
                <a:off x="4691733" y="6232189"/>
                <a:ext cx="127800" cy="3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D9D904C-E26F-33C8-0BB8-135DBA07944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683093" y="6223189"/>
                  <a:ext cx="14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6CD015E-8863-D0A2-7108-77F2D3A9EC0E}"/>
                    </a:ext>
                  </a:extLst>
                </p14:cNvPr>
                <p14:cNvContentPartPr/>
                <p14:nvPr/>
              </p14:nvContentPartPr>
              <p14:xfrm>
                <a:off x="4861653" y="6127429"/>
                <a:ext cx="16920" cy="1648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6CD015E-8863-D0A2-7108-77F2D3A9EC0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853013" y="6118429"/>
                  <a:ext cx="34560" cy="18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81A7909A-2E26-1038-F18C-C5DCA70E0D2B}"/>
                  </a:ext>
                </a:extLst>
              </p14:cNvPr>
              <p14:cNvContentPartPr/>
              <p14:nvPr/>
            </p14:nvContentPartPr>
            <p14:xfrm>
              <a:off x="5620893" y="3446509"/>
              <a:ext cx="96480" cy="16740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81A7909A-2E26-1038-F18C-C5DCA70E0D2B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611893" y="3437869"/>
                <a:ext cx="114120" cy="18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1754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3B04A-8430-5508-1FD6-1CC83EAE5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 </a:t>
            </a:r>
            <a:r>
              <a:rPr lang="en-DE" b="1" dirty="0" err="1"/>
              <a:t>Baumtraversierungen</a:t>
            </a:r>
            <a:endParaRPr lang="de-D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E50BB-2657-C072-EC06-3E154820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6677" y="1529131"/>
            <a:ext cx="3673642" cy="1096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b="1" dirty="0" err="1"/>
              <a:t>Tiefendurchlauf</a:t>
            </a:r>
            <a:endParaRPr lang="en-DE" b="1" dirty="0"/>
          </a:p>
          <a:p>
            <a:pPr marL="0" indent="0">
              <a:buNone/>
            </a:pPr>
            <a:r>
              <a:rPr lang="en-DE" b="1" dirty="0" err="1"/>
              <a:t>Präfix</a:t>
            </a:r>
            <a:r>
              <a:rPr lang="en-DE" b="1" dirty="0"/>
              <a:t>      Infix       Postfix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CBE576-C244-2650-DDFA-198FCA1D9D3D}"/>
              </a:ext>
            </a:extLst>
          </p:cNvPr>
          <p:cNvSpPr txBox="1">
            <a:spLocks/>
          </p:cNvSpPr>
          <p:nvPr/>
        </p:nvSpPr>
        <p:spPr>
          <a:xfrm>
            <a:off x="859039" y="1612440"/>
            <a:ext cx="3673642" cy="684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DE" b="1" dirty="0" err="1"/>
              <a:t>Breitendurchlauf</a:t>
            </a:r>
            <a:endParaRPr lang="en-DE" b="1" dirty="0"/>
          </a:p>
          <a:p>
            <a:pPr marL="0" indent="0">
              <a:buFont typeface="Arial" panose="020B0604020202020204" pitchFamily="34" charset="0"/>
              <a:buNone/>
            </a:pPr>
            <a:endParaRPr lang="de-DE" b="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F88D053-4A7C-5AE6-77E0-A155B5EE0C7B}"/>
              </a:ext>
            </a:extLst>
          </p:cNvPr>
          <p:cNvGrpSpPr/>
          <p:nvPr/>
        </p:nvGrpSpPr>
        <p:grpSpPr>
          <a:xfrm>
            <a:off x="189720" y="5705714"/>
            <a:ext cx="5345280" cy="756720"/>
            <a:chOff x="424800" y="4724848"/>
            <a:chExt cx="5345280" cy="75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52E2C5C-728E-F7EE-46D2-FC8EBF0F9D75}"/>
                    </a:ext>
                  </a:extLst>
                </p14:cNvPr>
                <p14:cNvContentPartPr/>
                <p14:nvPr/>
              </p14:nvContentPartPr>
              <p14:xfrm>
                <a:off x="435240" y="5048128"/>
                <a:ext cx="17640" cy="355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52E2C5C-728E-F7EE-46D2-FC8EBF0F9D7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6600" y="5039128"/>
                  <a:ext cx="352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BC066A4-8AE2-B437-E068-E2AD4D58CD78}"/>
                    </a:ext>
                  </a:extLst>
                </p14:cNvPr>
                <p14:cNvContentPartPr/>
                <p14:nvPr/>
              </p14:nvContentPartPr>
              <p14:xfrm>
                <a:off x="544680" y="5068288"/>
                <a:ext cx="147960" cy="254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BC066A4-8AE2-B437-E068-E2AD4D58CD7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5680" y="5059288"/>
                  <a:ext cx="1656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A52199E-4A8A-2DA3-386D-028844FDEEE6}"/>
                    </a:ext>
                  </a:extLst>
                </p14:cNvPr>
                <p14:cNvContentPartPr/>
                <p14:nvPr/>
              </p14:nvContentPartPr>
              <p14:xfrm>
                <a:off x="715680" y="5030848"/>
                <a:ext cx="77400" cy="285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A52199E-4A8A-2DA3-386D-028844FDEE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680" y="5021848"/>
                  <a:ext cx="950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CB78F68-605F-CA68-3368-57754A699816}"/>
                    </a:ext>
                  </a:extLst>
                </p14:cNvPr>
                <p14:cNvContentPartPr/>
                <p14:nvPr/>
              </p14:nvContentPartPr>
              <p14:xfrm>
                <a:off x="741240" y="5180968"/>
                <a:ext cx="143640" cy="14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CB78F68-605F-CA68-3368-57754A69981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2600" y="5171968"/>
                  <a:ext cx="1612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93C6B81-1026-86CD-1710-F1A6D660291C}"/>
                    </a:ext>
                  </a:extLst>
                </p14:cNvPr>
                <p14:cNvContentPartPr/>
                <p14:nvPr/>
              </p14:nvContentPartPr>
              <p14:xfrm>
                <a:off x="912600" y="5016448"/>
                <a:ext cx="28080" cy="384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93C6B81-1026-86CD-1710-F1A6D660291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3600" y="5007448"/>
                  <a:ext cx="4572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1C61F82-B573-DDE2-D54B-B41FE11A2465}"/>
                    </a:ext>
                  </a:extLst>
                </p14:cNvPr>
                <p14:cNvContentPartPr/>
                <p14:nvPr/>
              </p14:nvContentPartPr>
              <p14:xfrm>
                <a:off x="424800" y="4750768"/>
                <a:ext cx="4047120" cy="266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1C61F82-B573-DDE2-D54B-B41FE11A246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5800" y="4741768"/>
                  <a:ext cx="40647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78A6D9B-B184-EC5A-AE4D-23222FA53348}"/>
                    </a:ext>
                  </a:extLst>
                </p14:cNvPr>
                <p14:cNvContentPartPr/>
                <p14:nvPr/>
              </p14:nvContentPartPr>
              <p14:xfrm>
                <a:off x="458280" y="5261608"/>
                <a:ext cx="4169880" cy="219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78A6D9B-B184-EC5A-AE4D-23222FA5334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9640" y="5252968"/>
                  <a:ext cx="41875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62C01B5-5ACD-ED4A-302E-0AF6058DB023}"/>
                    </a:ext>
                  </a:extLst>
                </p14:cNvPr>
                <p14:cNvContentPartPr/>
                <p14:nvPr/>
              </p14:nvContentPartPr>
              <p14:xfrm>
                <a:off x="1027800" y="5094208"/>
                <a:ext cx="45000" cy="164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62C01B5-5ACD-ED4A-302E-0AF6058DB0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9160" y="5085568"/>
                  <a:ext cx="62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E38BFA9-49DD-0E2F-99F2-47B64C554B5B}"/>
                    </a:ext>
                  </a:extLst>
                </p14:cNvPr>
                <p14:cNvContentPartPr/>
                <p14:nvPr/>
              </p14:nvContentPartPr>
              <p14:xfrm>
                <a:off x="1101960" y="5080528"/>
                <a:ext cx="112320" cy="216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E38BFA9-49DD-0E2F-99F2-47B64C554B5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93320" y="5071888"/>
                  <a:ext cx="1299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DFC6CCA-5225-0BBB-0304-B252797C2DBD}"/>
                    </a:ext>
                  </a:extLst>
                </p14:cNvPr>
                <p14:cNvContentPartPr/>
                <p14:nvPr/>
              </p14:nvContentPartPr>
              <p14:xfrm>
                <a:off x="1297440" y="4946968"/>
                <a:ext cx="56160" cy="404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DFC6CCA-5225-0BBB-0304-B252797C2DB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88440" y="4938328"/>
                  <a:ext cx="738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2AAF26D-6936-A012-842A-A80C7B7F7EF6}"/>
                    </a:ext>
                  </a:extLst>
                </p14:cNvPr>
                <p14:cNvContentPartPr/>
                <p14:nvPr/>
              </p14:nvContentPartPr>
              <p14:xfrm>
                <a:off x="991440" y="5123728"/>
                <a:ext cx="26280" cy="83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2AAF26D-6936-A012-842A-A80C7B7F7EF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82800" y="5114728"/>
                  <a:ext cx="439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774C75D-D8F1-57DA-B5CB-70F94E24FA20}"/>
                    </a:ext>
                  </a:extLst>
                </p14:cNvPr>
                <p14:cNvContentPartPr/>
                <p14:nvPr/>
              </p14:nvContentPartPr>
              <p14:xfrm>
                <a:off x="1400040" y="5068288"/>
                <a:ext cx="173520" cy="185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774C75D-D8F1-57DA-B5CB-70F94E24FA2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91400" y="5059648"/>
                  <a:ext cx="1911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9A58932-2FB5-5BF0-59A8-F831080EE100}"/>
                    </a:ext>
                  </a:extLst>
                </p14:cNvPr>
                <p14:cNvContentPartPr/>
                <p14:nvPr/>
              </p14:nvContentPartPr>
              <p14:xfrm>
                <a:off x="1506960" y="5132008"/>
                <a:ext cx="11160" cy="167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9A58932-2FB5-5BF0-59A8-F831080EE10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98320" y="5123008"/>
                  <a:ext cx="28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DC90A02-BCAD-895F-F85D-39ECAC5A48DC}"/>
                    </a:ext>
                  </a:extLst>
                </p14:cNvPr>
                <p14:cNvContentPartPr/>
                <p14:nvPr/>
              </p14:nvContentPartPr>
              <p14:xfrm>
                <a:off x="1558440" y="5126248"/>
                <a:ext cx="188640" cy="144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DC90A02-BCAD-895F-F85D-39ECAC5A48D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49440" y="5117248"/>
                  <a:ext cx="206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A730EB9-F01A-2F33-7695-2C3511738959}"/>
                    </a:ext>
                  </a:extLst>
                </p14:cNvPr>
                <p14:cNvContentPartPr/>
                <p14:nvPr/>
              </p14:nvContentPartPr>
              <p14:xfrm>
                <a:off x="1810800" y="4938328"/>
                <a:ext cx="51840" cy="400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A730EB9-F01A-2F33-7695-2C351173895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01800" y="4929688"/>
                  <a:ext cx="694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8D3645C-5A3F-D9A0-76EA-DF9CC9948E61}"/>
                    </a:ext>
                  </a:extLst>
                </p14:cNvPr>
                <p14:cNvContentPartPr/>
                <p14:nvPr/>
              </p14:nvContentPartPr>
              <p14:xfrm>
                <a:off x="1887840" y="5074048"/>
                <a:ext cx="79560" cy="205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8D3645C-5A3F-D9A0-76EA-DF9CC9948E6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78840" y="5065408"/>
                  <a:ext cx="97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BF938EB-AA90-B8FD-52C0-BFCD47E693C4}"/>
                    </a:ext>
                  </a:extLst>
                </p14:cNvPr>
                <p14:cNvContentPartPr/>
                <p14:nvPr/>
              </p14:nvContentPartPr>
              <p14:xfrm>
                <a:off x="2039760" y="5022208"/>
                <a:ext cx="81720" cy="221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BF938EB-AA90-B8FD-52C0-BFCD47E693C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30760" y="5013208"/>
                  <a:ext cx="993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3394887-5B5A-A8E3-7761-7E8B23BF5ED2}"/>
                    </a:ext>
                  </a:extLst>
                </p14:cNvPr>
                <p14:cNvContentPartPr/>
                <p14:nvPr/>
              </p14:nvContentPartPr>
              <p14:xfrm>
                <a:off x="2251080" y="4941928"/>
                <a:ext cx="36720" cy="394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3394887-5B5A-A8E3-7761-7E8B23BF5ED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242440" y="4932928"/>
                  <a:ext cx="543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CF5DAA7-D6F9-4BC8-1DDF-6AD4CD4B3EAB}"/>
                    </a:ext>
                  </a:extLst>
                </p14:cNvPr>
                <p14:cNvContentPartPr/>
                <p14:nvPr/>
              </p14:nvContentPartPr>
              <p14:xfrm>
                <a:off x="2418120" y="5010688"/>
                <a:ext cx="139320" cy="170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CF5DAA7-D6F9-4BC8-1DDF-6AD4CD4B3EA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09480" y="5001688"/>
                  <a:ext cx="1569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7F14467-E2D5-73CA-A9C9-01B16392B4D7}"/>
                    </a:ext>
                  </a:extLst>
                </p14:cNvPr>
                <p14:cNvContentPartPr/>
                <p14:nvPr/>
              </p14:nvContentPartPr>
              <p14:xfrm>
                <a:off x="2535840" y="4972888"/>
                <a:ext cx="96840" cy="283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7F14467-E2D5-73CA-A9C9-01B16392B4D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26840" y="4964248"/>
                  <a:ext cx="1144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B9C02D0-4FAC-90A0-198A-E16A9046750B}"/>
                    </a:ext>
                  </a:extLst>
                </p14:cNvPr>
                <p14:cNvContentPartPr/>
                <p14:nvPr/>
              </p14:nvContentPartPr>
              <p14:xfrm>
                <a:off x="2721960" y="4877848"/>
                <a:ext cx="30240" cy="443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B9C02D0-4FAC-90A0-198A-E16A9046750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12960" y="4868848"/>
                  <a:ext cx="4788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5C72052-475C-BF0A-328C-0F164C87A67F}"/>
                    </a:ext>
                  </a:extLst>
                </p14:cNvPr>
                <p14:cNvContentPartPr/>
                <p14:nvPr/>
              </p14:nvContentPartPr>
              <p14:xfrm>
                <a:off x="2803320" y="4975768"/>
                <a:ext cx="108720" cy="268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5C72052-475C-BF0A-328C-0F164C87A67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94320" y="4966768"/>
                  <a:ext cx="1263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65E0F49-0A9A-3015-68AC-0F0F616435E7}"/>
                    </a:ext>
                  </a:extLst>
                </p14:cNvPr>
                <p14:cNvContentPartPr/>
                <p14:nvPr/>
              </p14:nvContentPartPr>
              <p14:xfrm>
                <a:off x="2937600" y="5002408"/>
                <a:ext cx="126360" cy="253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65E0F49-0A9A-3015-68AC-0F0F616435E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28600" y="4993768"/>
                  <a:ext cx="144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A19D970-D0A9-64DF-16B8-7EEA8AA14BE3}"/>
                    </a:ext>
                  </a:extLst>
                </p14:cNvPr>
                <p14:cNvContentPartPr/>
                <p14:nvPr/>
              </p14:nvContentPartPr>
              <p14:xfrm>
                <a:off x="3183840" y="4857688"/>
                <a:ext cx="28080" cy="453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A19D970-D0A9-64DF-16B8-7EEA8AA14BE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75200" y="4848688"/>
                  <a:ext cx="457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216B62-B3BB-EC1C-CCE9-A5338F95A9E8}"/>
                    </a:ext>
                  </a:extLst>
                </p14:cNvPr>
                <p14:cNvContentPartPr/>
                <p14:nvPr/>
              </p14:nvContentPartPr>
              <p14:xfrm>
                <a:off x="3267360" y="4921048"/>
                <a:ext cx="141480" cy="166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216B62-B3BB-EC1C-CCE9-A5338F95A9E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58360" y="4912408"/>
                  <a:ext cx="159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5B227E5-27FD-488A-213B-AE4C5C2CC119}"/>
                    </a:ext>
                  </a:extLst>
                </p14:cNvPr>
                <p14:cNvContentPartPr/>
                <p14:nvPr/>
              </p14:nvContentPartPr>
              <p14:xfrm>
                <a:off x="3328920" y="4955608"/>
                <a:ext cx="66960" cy="179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5B227E5-27FD-488A-213B-AE4C5C2CC11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19920" y="4946968"/>
                  <a:ext cx="846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FA0275C-8A67-066D-5047-8D30C47E246F}"/>
                    </a:ext>
                  </a:extLst>
                </p14:cNvPr>
                <p14:cNvContentPartPr/>
                <p14:nvPr/>
              </p14:nvContentPartPr>
              <p14:xfrm>
                <a:off x="3406320" y="4941208"/>
                <a:ext cx="139320" cy="29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FA0275C-8A67-066D-5047-8D30C47E246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97680" y="4932568"/>
                  <a:ext cx="156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4524324-C5CD-DC42-F6F8-2A2F6D00B11F}"/>
                    </a:ext>
                  </a:extLst>
                </p14:cNvPr>
                <p14:cNvContentPartPr/>
                <p14:nvPr/>
              </p14:nvContentPartPr>
              <p14:xfrm>
                <a:off x="3438000" y="4972888"/>
                <a:ext cx="86760" cy="219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4524324-C5CD-DC42-F6F8-2A2F6D00B11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29000" y="4964248"/>
                  <a:ext cx="1044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D734C1E-489C-3AD4-7BAD-E590BEF1E0AC}"/>
                    </a:ext>
                  </a:extLst>
                </p14:cNvPr>
                <p14:cNvContentPartPr/>
                <p14:nvPr/>
              </p14:nvContentPartPr>
              <p14:xfrm>
                <a:off x="3660840" y="4846168"/>
                <a:ext cx="32400" cy="498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D734C1E-489C-3AD4-7BAD-E590BEF1E0A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51840" y="4837168"/>
                  <a:ext cx="5004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64F119B-AD6A-8EB9-5372-12E8D87F612B}"/>
                    </a:ext>
                  </a:extLst>
                </p14:cNvPr>
                <p14:cNvContentPartPr/>
                <p14:nvPr/>
              </p14:nvContentPartPr>
              <p14:xfrm>
                <a:off x="3727080" y="4981528"/>
                <a:ext cx="51840" cy="202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64F119B-AD6A-8EB9-5372-12E8D87F61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18440" y="4972888"/>
                  <a:ext cx="694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79F2482-10E1-C481-6406-70E47F47A22A}"/>
                    </a:ext>
                  </a:extLst>
                </p14:cNvPr>
                <p14:cNvContentPartPr/>
                <p14:nvPr/>
              </p14:nvContentPartPr>
              <p14:xfrm>
                <a:off x="3825720" y="5009608"/>
                <a:ext cx="111240" cy="163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79F2482-10E1-C481-6406-70E47F47A22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17080" y="5000968"/>
                  <a:ext cx="128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828C962-BFC7-F353-3687-E9E07C5A70C1}"/>
                    </a:ext>
                  </a:extLst>
                </p14:cNvPr>
                <p14:cNvContentPartPr/>
                <p14:nvPr/>
              </p14:nvContentPartPr>
              <p14:xfrm>
                <a:off x="4051080" y="4805488"/>
                <a:ext cx="50760" cy="563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828C962-BFC7-F353-3687-E9E07C5A70C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42080" y="4796848"/>
                  <a:ext cx="6840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D037490-ED6D-B313-C0D6-63F79C597B59}"/>
                    </a:ext>
                  </a:extLst>
                </p14:cNvPr>
                <p14:cNvContentPartPr/>
                <p14:nvPr/>
              </p14:nvContentPartPr>
              <p14:xfrm>
                <a:off x="4144320" y="4941208"/>
                <a:ext cx="92160" cy="168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D037490-ED6D-B313-C0D6-63F79C597B5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35320" y="4932208"/>
                  <a:ext cx="1098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C49BE77-14B9-5983-A153-85973CEE7634}"/>
                    </a:ext>
                  </a:extLst>
                </p14:cNvPr>
                <p14:cNvContentPartPr/>
                <p14:nvPr/>
              </p14:nvContentPartPr>
              <p14:xfrm>
                <a:off x="4276800" y="4845808"/>
                <a:ext cx="112320" cy="384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C49BE77-14B9-5983-A153-85973CEE763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68160" y="4837168"/>
                  <a:ext cx="1299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CD159E7-4FD8-4623-C72B-E25717C9C7E2}"/>
                    </a:ext>
                  </a:extLst>
                </p14:cNvPr>
                <p14:cNvContentPartPr/>
                <p14:nvPr/>
              </p14:nvContentPartPr>
              <p14:xfrm>
                <a:off x="4266000" y="5056768"/>
                <a:ext cx="137160" cy="29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CD159E7-4FD8-4623-C72B-E25717C9C7E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57360" y="5048128"/>
                  <a:ext cx="154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B23D0CA-BDA3-3060-F152-0B5323FE936C}"/>
                    </a:ext>
                  </a:extLst>
                </p14:cNvPr>
                <p14:cNvContentPartPr/>
                <p14:nvPr/>
              </p14:nvContentPartPr>
              <p14:xfrm>
                <a:off x="4422600" y="4759408"/>
                <a:ext cx="1078200" cy="34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B23D0CA-BDA3-3060-F152-0B5323FE936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13960" y="4750408"/>
                  <a:ext cx="1095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152F833-425A-F016-10B2-DFD733034B2A}"/>
                    </a:ext>
                  </a:extLst>
                </p14:cNvPr>
                <p14:cNvContentPartPr/>
                <p14:nvPr/>
              </p14:nvContentPartPr>
              <p14:xfrm>
                <a:off x="4565160" y="5206888"/>
                <a:ext cx="1147320" cy="8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152F833-425A-F016-10B2-DFD733034B2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56160" y="5198248"/>
                  <a:ext cx="11649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0D02C6F-E277-F88B-324F-6DEA65D923CD}"/>
                    </a:ext>
                  </a:extLst>
                </p14:cNvPr>
                <p14:cNvContentPartPr/>
                <p14:nvPr/>
              </p14:nvContentPartPr>
              <p14:xfrm>
                <a:off x="4530960" y="4881088"/>
                <a:ext cx="26640" cy="364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0D02C6F-E277-F88B-324F-6DEA65D923C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21960" y="4872088"/>
                  <a:ext cx="442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B7078A5-CE46-D6FE-BD0E-66F07C77EDA0}"/>
                    </a:ext>
                  </a:extLst>
                </p14:cNvPr>
                <p14:cNvContentPartPr/>
                <p14:nvPr/>
              </p14:nvContentPartPr>
              <p14:xfrm>
                <a:off x="4578120" y="4996288"/>
                <a:ext cx="101160" cy="155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B7078A5-CE46-D6FE-BD0E-66F07C77EDA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69480" y="4987288"/>
                  <a:ext cx="118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3AB766E-08EF-FE38-A933-0C3E2394D3C6}"/>
                    </a:ext>
                  </a:extLst>
                </p14:cNvPr>
                <p14:cNvContentPartPr/>
                <p14:nvPr/>
              </p14:nvContentPartPr>
              <p14:xfrm>
                <a:off x="4723200" y="4885048"/>
                <a:ext cx="105840" cy="333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3AB766E-08EF-FE38-A933-0C3E2394D3C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14560" y="4876408"/>
                  <a:ext cx="1234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0A13020-3CBC-1424-F7A7-49F3E0984401}"/>
                    </a:ext>
                  </a:extLst>
                </p14:cNvPr>
                <p14:cNvContentPartPr/>
                <p14:nvPr/>
              </p14:nvContentPartPr>
              <p14:xfrm>
                <a:off x="4920480" y="4816288"/>
                <a:ext cx="37440" cy="434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0A13020-3CBC-1424-F7A7-49F3E098440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911840" y="4807288"/>
                  <a:ext cx="5508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C04BD3A-84F3-7F13-F6EE-0FDDA44D95D3}"/>
                    </a:ext>
                  </a:extLst>
                </p14:cNvPr>
                <p14:cNvContentPartPr/>
                <p14:nvPr/>
              </p14:nvContentPartPr>
              <p14:xfrm>
                <a:off x="5037120" y="4894408"/>
                <a:ext cx="119880" cy="248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C04BD3A-84F3-7F13-F6EE-0FDDA44D95D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28480" y="4885768"/>
                  <a:ext cx="1375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18A2DD8-CC59-4A35-71CE-16E29FE900E6}"/>
                    </a:ext>
                  </a:extLst>
                </p14:cNvPr>
                <p14:cNvContentPartPr/>
                <p14:nvPr/>
              </p14:nvContentPartPr>
              <p14:xfrm>
                <a:off x="5162400" y="4958488"/>
                <a:ext cx="152280" cy="148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18A2DD8-CC59-4A35-71CE-16E29FE900E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53400" y="4949848"/>
                  <a:ext cx="1699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924D3F1-186E-7E40-FB9D-8BD0530345B0}"/>
                    </a:ext>
                  </a:extLst>
                </p14:cNvPr>
                <p14:cNvContentPartPr/>
                <p14:nvPr/>
              </p14:nvContentPartPr>
              <p14:xfrm>
                <a:off x="5329080" y="4814128"/>
                <a:ext cx="2520" cy="410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924D3F1-186E-7E40-FB9D-8BD0530345B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20440" y="4805488"/>
                  <a:ext cx="201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CF87B31-D5C4-69DC-2531-115AA6937235}"/>
                    </a:ext>
                  </a:extLst>
                </p14:cNvPr>
                <p14:cNvContentPartPr/>
                <p14:nvPr/>
              </p14:nvContentPartPr>
              <p14:xfrm>
                <a:off x="5409000" y="4944088"/>
                <a:ext cx="110880" cy="210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CF87B31-D5C4-69DC-2531-115AA693723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00000" y="4935448"/>
                  <a:ext cx="128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792B9AD-40EE-3B22-CBB3-9202E58097CB}"/>
                    </a:ext>
                  </a:extLst>
                </p14:cNvPr>
                <p14:cNvContentPartPr/>
                <p14:nvPr/>
              </p14:nvContentPartPr>
              <p14:xfrm>
                <a:off x="5555520" y="4880728"/>
                <a:ext cx="114120" cy="246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792B9AD-40EE-3B22-CBB3-9202E58097C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46880" y="4871728"/>
                  <a:ext cx="1317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DE3E89B-2C53-4071-6BB2-777942B4A961}"/>
                    </a:ext>
                  </a:extLst>
                </p14:cNvPr>
                <p14:cNvContentPartPr/>
                <p14:nvPr/>
              </p14:nvContentPartPr>
              <p14:xfrm>
                <a:off x="5416920" y="4724848"/>
                <a:ext cx="353160" cy="428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DE3E89B-2C53-4071-6BB2-777942B4A96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07920" y="4715848"/>
                  <a:ext cx="37080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7E995CEA-7DAD-AEF7-3ED1-28BD42A5A1AC}"/>
                  </a:ext>
                </a:extLst>
              </p14:cNvPr>
              <p14:cNvContentPartPr/>
              <p14:nvPr/>
            </p14:nvContentPartPr>
            <p14:xfrm>
              <a:off x="462600" y="6645789"/>
              <a:ext cx="360" cy="3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7E995CEA-7DAD-AEF7-3ED1-28BD42A5A1A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53960" y="663714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7BBA5814-3B27-8789-5DF5-F3D72D3BCE56}"/>
                  </a:ext>
                </a:extLst>
              </p14:cNvPr>
              <p14:cNvContentPartPr/>
              <p14:nvPr/>
            </p14:nvContentPartPr>
            <p14:xfrm>
              <a:off x="3842640" y="1785240"/>
              <a:ext cx="360" cy="3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7BBA5814-3B27-8789-5DF5-F3D72D3BCE5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834000" y="17766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3E6945CC-A645-F939-08F7-8425F00D760D}"/>
                  </a:ext>
                </a:extLst>
              </p14:cNvPr>
              <p14:cNvContentPartPr/>
              <p14:nvPr/>
            </p14:nvContentPartPr>
            <p14:xfrm>
              <a:off x="379440" y="5727997"/>
              <a:ext cx="100800" cy="1904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3E6945CC-A645-F939-08F7-8425F00D760D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70440" y="5719357"/>
                <a:ext cx="11844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1B0D1B29-9FA8-7F5B-A86F-B4AE038AC8D6}"/>
                  </a:ext>
                </a:extLst>
              </p14:cNvPr>
              <p14:cNvContentPartPr/>
              <p14:nvPr/>
            </p14:nvContentPartPr>
            <p14:xfrm>
              <a:off x="794160" y="5712877"/>
              <a:ext cx="186480" cy="1771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1B0D1B29-9FA8-7F5B-A86F-B4AE038AC8D6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785520" y="5704237"/>
                <a:ext cx="2041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907340AA-A079-CED7-4A2C-659AA4D8B74D}"/>
                  </a:ext>
                </a:extLst>
              </p14:cNvPr>
              <p14:cNvContentPartPr/>
              <p14:nvPr/>
            </p14:nvContentPartPr>
            <p14:xfrm>
              <a:off x="1269000" y="5635117"/>
              <a:ext cx="150480" cy="2469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907340AA-A079-CED7-4A2C-659AA4D8B74D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260360" y="5626477"/>
                <a:ext cx="168120" cy="26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CCB729F-2F37-9BDF-824A-4B006D74A0FD}"/>
              </a:ext>
            </a:extLst>
          </p:cNvPr>
          <p:cNvGrpSpPr/>
          <p:nvPr/>
        </p:nvGrpSpPr>
        <p:grpSpPr>
          <a:xfrm>
            <a:off x="1711800" y="5655637"/>
            <a:ext cx="111600" cy="182160"/>
            <a:chOff x="1840680" y="5126248"/>
            <a:chExt cx="11160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B976E44-C362-651F-71FD-1095A78C2B09}"/>
                    </a:ext>
                  </a:extLst>
                </p14:cNvPr>
                <p14:cNvContentPartPr/>
                <p14:nvPr/>
              </p14:nvContentPartPr>
              <p14:xfrm>
                <a:off x="1840680" y="5126248"/>
                <a:ext cx="105120" cy="1360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B976E44-C362-651F-71FD-1095A78C2B0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832040" y="5117248"/>
                  <a:ext cx="1227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9065BC4-BE2B-DB5D-5CE1-C3F6F99EA497}"/>
                    </a:ext>
                  </a:extLst>
                </p14:cNvPr>
                <p14:cNvContentPartPr/>
                <p14:nvPr/>
              </p14:nvContentPartPr>
              <p14:xfrm>
                <a:off x="1898280" y="5137768"/>
                <a:ext cx="54000" cy="170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9065BC4-BE2B-DB5D-5CE1-C3F6F99EA49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889640" y="5128768"/>
                  <a:ext cx="7164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4C7D306-9E96-FC71-7E72-3222E7948CC9}"/>
              </a:ext>
            </a:extLst>
          </p:cNvPr>
          <p:cNvGrpSpPr/>
          <p:nvPr/>
        </p:nvGrpSpPr>
        <p:grpSpPr>
          <a:xfrm>
            <a:off x="2171520" y="5557357"/>
            <a:ext cx="157680" cy="248760"/>
            <a:chOff x="2300400" y="5027968"/>
            <a:chExt cx="157680" cy="2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E32F6D1-19AF-BEE6-898F-F0E654436DEE}"/>
                    </a:ext>
                  </a:extLst>
                </p14:cNvPr>
                <p14:cNvContentPartPr/>
                <p14:nvPr/>
              </p14:nvContentPartPr>
              <p14:xfrm>
                <a:off x="2300400" y="5027968"/>
                <a:ext cx="118080" cy="17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E32F6D1-19AF-BEE6-898F-F0E654436DE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291760" y="5018968"/>
                  <a:ext cx="135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E2270C3-A725-204A-23A2-8B57CED5F2F9}"/>
                    </a:ext>
                  </a:extLst>
                </p14:cNvPr>
                <p14:cNvContentPartPr/>
                <p14:nvPr/>
              </p14:nvContentPartPr>
              <p14:xfrm>
                <a:off x="2378880" y="5062528"/>
                <a:ext cx="79200" cy="2142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E2270C3-A725-204A-23A2-8B57CED5F2F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370240" y="5053888"/>
                  <a:ext cx="9684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27EB8176-A967-3E95-0DD5-3DAE560B932D}"/>
              </a:ext>
            </a:extLst>
          </p:cNvPr>
          <p:cNvGrpSpPr/>
          <p:nvPr/>
        </p:nvGrpSpPr>
        <p:grpSpPr>
          <a:xfrm>
            <a:off x="2702160" y="5534317"/>
            <a:ext cx="547920" cy="194400"/>
            <a:chOff x="2831040" y="5004928"/>
            <a:chExt cx="54792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3033346-5992-8B7F-D75D-1FA564F9C65B}"/>
                    </a:ext>
                  </a:extLst>
                </p14:cNvPr>
                <p14:cNvContentPartPr/>
                <p14:nvPr/>
              </p14:nvContentPartPr>
              <p14:xfrm>
                <a:off x="2831040" y="5019328"/>
                <a:ext cx="92880" cy="153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3033346-5992-8B7F-D75D-1FA564F9C65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822040" y="5010328"/>
                  <a:ext cx="110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36968D0-882D-27BF-8BF8-A2D0A75B2D31}"/>
                    </a:ext>
                  </a:extLst>
                </p14:cNvPr>
                <p14:cNvContentPartPr/>
                <p14:nvPr/>
              </p14:nvContentPartPr>
              <p14:xfrm>
                <a:off x="3147480" y="5004928"/>
                <a:ext cx="180360" cy="1944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36968D0-882D-27BF-8BF8-A2D0A75B2D3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38840" y="4995928"/>
                  <a:ext cx="198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8BB0637-307D-D40F-29CC-1CCAE4537F3E}"/>
                    </a:ext>
                  </a:extLst>
                </p14:cNvPr>
                <p14:cNvContentPartPr/>
                <p14:nvPr/>
              </p14:nvContentPartPr>
              <p14:xfrm>
                <a:off x="3228840" y="5114368"/>
                <a:ext cx="150120" cy="20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8BB0637-307D-D40F-29CC-1CCAE4537F3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219840" y="5105728"/>
                  <a:ext cx="1677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5AF54A51-4735-0C47-34EE-E43FB6BAE374}"/>
              </a:ext>
            </a:extLst>
          </p:cNvPr>
          <p:cNvGrpSpPr/>
          <p:nvPr/>
        </p:nvGrpSpPr>
        <p:grpSpPr>
          <a:xfrm>
            <a:off x="3619080" y="5424517"/>
            <a:ext cx="447120" cy="289080"/>
            <a:chOff x="3747960" y="4895128"/>
            <a:chExt cx="44712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003C7E1-9CDE-24EB-6424-6B8CE94C7C35}"/>
                    </a:ext>
                  </a:extLst>
                </p14:cNvPr>
                <p14:cNvContentPartPr/>
                <p14:nvPr/>
              </p14:nvContentPartPr>
              <p14:xfrm>
                <a:off x="3747960" y="4968208"/>
                <a:ext cx="148320" cy="2160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003C7E1-9CDE-24EB-6424-6B8CE94C7C3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739320" y="4959208"/>
                  <a:ext cx="1659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40F3746-824D-C914-DA7F-CCBB427D8506}"/>
                    </a:ext>
                  </a:extLst>
                </p14:cNvPr>
                <p14:cNvContentPartPr/>
                <p14:nvPr/>
              </p14:nvContentPartPr>
              <p14:xfrm>
                <a:off x="4069440" y="4895128"/>
                <a:ext cx="125640" cy="203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40F3746-824D-C914-DA7F-CCBB427D850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060440" y="4886128"/>
                  <a:ext cx="14328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98D7D00A-5B6D-F065-F881-0E49BF92571D}"/>
              </a:ext>
            </a:extLst>
          </p:cNvPr>
          <p:cNvGrpSpPr/>
          <p:nvPr/>
        </p:nvGrpSpPr>
        <p:grpSpPr>
          <a:xfrm>
            <a:off x="4347000" y="5444677"/>
            <a:ext cx="120960" cy="176400"/>
            <a:chOff x="4475880" y="4915288"/>
            <a:chExt cx="12096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BE6DED2-F963-68F7-1D09-3E97CFC02DA4}"/>
                    </a:ext>
                  </a:extLst>
                </p14:cNvPr>
                <p14:cNvContentPartPr/>
                <p14:nvPr/>
              </p14:nvContentPartPr>
              <p14:xfrm>
                <a:off x="4475880" y="4915288"/>
                <a:ext cx="9000" cy="176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BE6DED2-F963-68F7-1D09-3E97CFC02DA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466880" y="4906648"/>
                  <a:ext cx="266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5372F2E-848F-AA53-7F2D-54FD3BF0492C}"/>
                    </a:ext>
                  </a:extLst>
                </p14:cNvPr>
                <p14:cNvContentPartPr/>
                <p14:nvPr/>
              </p14:nvContentPartPr>
              <p14:xfrm>
                <a:off x="4537800" y="5010688"/>
                <a:ext cx="59040" cy="33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5372F2E-848F-AA53-7F2D-54FD3BF0492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528800" y="5001688"/>
                  <a:ext cx="7668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C518A353-0D2C-B167-7060-CA81E275CB97}"/>
              </a:ext>
            </a:extLst>
          </p:cNvPr>
          <p:cNvGrpSpPr/>
          <p:nvPr/>
        </p:nvGrpSpPr>
        <p:grpSpPr>
          <a:xfrm>
            <a:off x="4827960" y="5479237"/>
            <a:ext cx="92160" cy="182160"/>
            <a:chOff x="4956840" y="4949848"/>
            <a:chExt cx="9216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D9B5AAB-E3FF-B7B8-FBF4-6576BB204AA4}"/>
                    </a:ext>
                  </a:extLst>
                </p14:cNvPr>
                <p14:cNvContentPartPr/>
                <p14:nvPr/>
              </p14:nvContentPartPr>
              <p14:xfrm>
                <a:off x="4956840" y="4949848"/>
                <a:ext cx="21600" cy="136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D9B5AAB-E3FF-B7B8-FBF4-6576BB204AA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948200" y="4941208"/>
                  <a:ext cx="392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248E549-D84E-62B6-08AF-4DF1F170C54F}"/>
                    </a:ext>
                  </a:extLst>
                </p14:cNvPr>
                <p14:cNvContentPartPr/>
                <p14:nvPr/>
              </p14:nvContentPartPr>
              <p14:xfrm>
                <a:off x="4956840" y="4949848"/>
                <a:ext cx="92160" cy="182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248E549-D84E-62B6-08AF-4DF1F170C54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948200" y="4941208"/>
                  <a:ext cx="10980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00BAB8A3-B1C3-221D-A54B-26B37CAD60FA}"/>
              </a:ext>
            </a:extLst>
          </p:cNvPr>
          <p:cNvGrpSpPr/>
          <p:nvPr/>
        </p:nvGrpSpPr>
        <p:grpSpPr>
          <a:xfrm>
            <a:off x="5205240" y="5450437"/>
            <a:ext cx="207000" cy="211320"/>
            <a:chOff x="5334120" y="4921048"/>
            <a:chExt cx="20700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4B14CD9-005F-289D-D915-7E17B89C722D}"/>
                    </a:ext>
                  </a:extLst>
                </p14:cNvPr>
                <p14:cNvContentPartPr/>
                <p14:nvPr/>
              </p14:nvContentPartPr>
              <p14:xfrm>
                <a:off x="5334120" y="4958488"/>
                <a:ext cx="19080" cy="1738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4B14CD9-005F-289D-D915-7E17B89C722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325120" y="4949848"/>
                  <a:ext cx="36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0AF0BA0-AEC1-67B9-2807-09359B8EBAEC}"/>
                    </a:ext>
                  </a:extLst>
                </p14:cNvPr>
                <p14:cNvContentPartPr/>
                <p14:nvPr/>
              </p14:nvContentPartPr>
              <p14:xfrm>
                <a:off x="5403960" y="4921048"/>
                <a:ext cx="137160" cy="165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0AF0BA0-AEC1-67B9-2807-09359B8EBAE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395320" y="4912408"/>
                  <a:ext cx="15480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895824EA-61AA-2FBA-5432-193D6F8AFD21}"/>
              </a:ext>
            </a:extLst>
          </p:cNvPr>
          <p:cNvGrpSpPr/>
          <p:nvPr/>
        </p:nvGrpSpPr>
        <p:grpSpPr>
          <a:xfrm>
            <a:off x="3759120" y="2175328"/>
            <a:ext cx="2111400" cy="416520"/>
            <a:chOff x="3759120" y="2175328"/>
            <a:chExt cx="2111400" cy="41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DAE272E-5A5F-3B36-094A-0B5EF52C4FAC}"/>
                    </a:ext>
                  </a:extLst>
                </p14:cNvPr>
                <p14:cNvContentPartPr/>
                <p14:nvPr/>
              </p14:nvContentPartPr>
              <p14:xfrm>
                <a:off x="3763440" y="2175328"/>
                <a:ext cx="24120" cy="4165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DAE272E-5A5F-3B36-094A-0B5EF52C4FA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754800" y="2166328"/>
                  <a:ext cx="4176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FC10BCF-CD29-A8BE-D973-568140385DE4}"/>
                    </a:ext>
                  </a:extLst>
                </p14:cNvPr>
                <p14:cNvContentPartPr/>
                <p14:nvPr/>
              </p14:nvContentPartPr>
              <p14:xfrm>
                <a:off x="3759120" y="2357128"/>
                <a:ext cx="188640" cy="727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FC10BCF-CD29-A8BE-D973-568140385DE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750480" y="2348128"/>
                  <a:ext cx="206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0551E03-D6B5-98C8-536F-B4767786E8D1}"/>
                    </a:ext>
                  </a:extLst>
                </p14:cNvPr>
                <p14:cNvContentPartPr/>
                <p14:nvPr/>
              </p14:nvContentPartPr>
              <p14:xfrm>
                <a:off x="3804120" y="2461168"/>
                <a:ext cx="111600" cy="86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0551E03-D6B5-98C8-536F-B4767786E8D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795480" y="2452168"/>
                  <a:ext cx="1292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0257607-5646-8A2B-84ED-BC1705F4C236}"/>
                    </a:ext>
                  </a:extLst>
                </p14:cNvPr>
                <p14:cNvContentPartPr/>
                <p14:nvPr/>
              </p14:nvContentPartPr>
              <p14:xfrm>
                <a:off x="3904560" y="2360008"/>
                <a:ext cx="203400" cy="147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0257607-5646-8A2B-84ED-BC1705F4C23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895920" y="2351008"/>
                  <a:ext cx="2210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B74098A-1DBE-9C44-3FD7-5EAB48FD6414}"/>
                    </a:ext>
                  </a:extLst>
                </p14:cNvPr>
                <p14:cNvContentPartPr/>
                <p14:nvPr/>
              </p14:nvContentPartPr>
              <p14:xfrm>
                <a:off x="3994560" y="2429128"/>
                <a:ext cx="13320" cy="1159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B74098A-1DBE-9C44-3FD7-5EAB48FD641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985560" y="2420488"/>
                  <a:ext cx="30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C285B1C-FF98-6AC4-9776-B667E55B33D9}"/>
                    </a:ext>
                  </a:extLst>
                </p14:cNvPr>
                <p14:cNvContentPartPr/>
                <p14:nvPr/>
              </p14:nvContentPartPr>
              <p14:xfrm>
                <a:off x="4037400" y="2437768"/>
                <a:ext cx="190800" cy="84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C285B1C-FF98-6AC4-9776-B667E55B33D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028400" y="2429128"/>
                  <a:ext cx="208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CD820F3-6D8B-4312-7478-E92A430BD345}"/>
                    </a:ext>
                  </a:extLst>
                </p14:cNvPr>
                <p14:cNvContentPartPr/>
                <p14:nvPr/>
              </p14:nvContentPartPr>
              <p14:xfrm>
                <a:off x="4267800" y="2261728"/>
                <a:ext cx="505440" cy="2462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CD820F3-6D8B-4312-7478-E92A430BD34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259160" y="2253088"/>
                  <a:ext cx="523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A72D2A7-AEA0-60EC-6444-5B6385440542}"/>
                    </a:ext>
                  </a:extLst>
                </p14:cNvPr>
                <p14:cNvContentPartPr/>
                <p14:nvPr/>
              </p14:nvContentPartPr>
              <p14:xfrm>
                <a:off x="4969800" y="2368288"/>
                <a:ext cx="214560" cy="1400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A72D2A7-AEA0-60EC-6444-5B638544054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961160" y="2359648"/>
                  <a:ext cx="232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BCF1AD5-AC8B-ABB2-A1FA-2CFF927637D0}"/>
                    </a:ext>
                  </a:extLst>
                </p14:cNvPr>
                <p14:cNvContentPartPr/>
                <p14:nvPr/>
              </p14:nvContentPartPr>
              <p14:xfrm>
                <a:off x="5202360" y="2365768"/>
                <a:ext cx="163440" cy="110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BCF1AD5-AC8B-ABB2-A1FA-2CFF927637D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193720" y="2356768"/>
                  <a:ext cx="181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F1034EA-853F-6C22-98B1-7AAF3524E0BC}"/>
                    </a:ext>
                  </a:extLst>
                </p14:cNvPr>
                <p14:cNvContentPartPr/>
                <p14:nvPr/>
              </p14:nvContentPartPr>
              <p14:xfrm>
                <a:off x="5476680" y="2253088"/>
                <a:ext cx="147960" cy="61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F1034EA-853F-6C22-98B1-7AAF3524E0B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468040" y="2244448"/>
                  <a:ext cx="165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F2FDB1E-135F-3FE8-60CF-A087427A20FB}"/>
                    </a:ext>
                  </a:extLst>
                </p14:cNvPr>
                <p14:cNvContentPartPr/>
                <p14:nvPr/>
              </p14:nvContentPartPr>
              <p14:xfrm>
                <a:off x="5547240" y="2334088"/>
                <a:ext cx="175680" cy="1386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F2FDB1E-135F-3FE8-60CF-A087427A20F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538600" y="2325088"/>
                  <a:ext cx="193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A109E79-CAFB-A852-2BFB-52C26E8459A0}"/>
                    </a:ext>
                  </a:extLst>
                </p14:cNvPr>
                <p14:cNvContentPartPr/>
                <p14:nvPr/>
              </p14:nvContentPartPr>
              <p14:xfrm>
                <a:off x="5831640" y="2273248"/>
                <a:ext cx="38880" cy="3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A109E79-CAFB-A852-2BFB-52C26E8459A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823000" y="2264608"/>
                  <a:ext cx="56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672836F-A5CB-3374-2473-543B29FFE3C1}"/>
                    </a:ext>
                  </a:extLst>
                </p14:cNvPr>
                <p14:cNvContentPartPr/>
                <p14:nvPr/>
              </p14:nvContentPartPr>
              <p14:xfrm>
                <a:off x="5838120" y="2380168"/>
                <a:ext cx="9000" cy="32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672836F-A5CB-3374-2473-543B29FFE3C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829480" y="2371528"/>
                  <a:ext cx="26640" cy="2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94338732-77D4-B3E2-BA52-1B561993D42A}"/>
              </a:ext>
            </a:extLst>
          </p:cNvPr>
          <p:cNvGrpSpPr/>
          <p:nvPr/>
        </p:nvGrpSpPr>
        <p:grpSpPr>
          <a:xfrm>
            <a:off x="4069440" y="2770048"/>
            <a:ext cx="1504080" cy="295200"/>
            <a:chOff x="4069440" y="2770048"/>
            <a:chExt cx="150408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E8889C6-D2CA-E741-2C68-2525DD25BA01}"/>
                    </a:ext>
                  </a:extLst>
                </p14:cNvPr>
                <p14:cNvContentPartPr/>
                <p14:nvPr/>
              </p14:nvContentPartPr>
              <p14:xfrm>
                <a:off x="4069440" y="2874088"/>
                <a:ext cx="214200" cy="1634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E8889C6-D2CA-E741-2C68-2525DD25BA0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060440" y="2865088"/>
                  <a:ext cx="2318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A4071D3-760A-2F9D-BC76-FC1BF9BF34B6}"/>
                    </a:ext>
                  </a:extLst>
                </p14:cNvPr>
                <p14:cNvContentPartPr/>
                <p14:nvPr/>
              </p14:nvContentPartPr>
              <p14:xfrm>
                <a:off x="4259880" y="2836288"/>
                <a:ext cx="73080" cy="3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A4071D3-760A-2F9D-BC76-FC1BF9BF34B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250880" y="2827648"/>
                  <a:ext cx="90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62C3E92-F23D-838E-678C-08797160D6FA}"/>
                    </a:ext>
                  </a:extLst>
                </p14:cNvPr>
                <p14:cNvContentPartPr/>
                <p14:nvPr/>
              </p14:nvContentPartPr>
              <p14:xfrm>
                <a:off x="4283280" y="2908648"/>
                <a:ext cx="164880" cy="1447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62C3E92-F23D-838E-678C-08797160D6F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274280" y="2899648"/>
                  <a:ext cx="182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4B4562F-8214-3D00-4B79-5DF6EEB77354}"/>
                    </a:ext>
                  </a:extLst>
                </p14:cNvPr>
                <p14:cNvContentPartPr/>
                <p14:nvPr/>
              </p14:nvContentPartPr>
              <p14:xfrm>
                <a:off x="4557240" y="2782648"/>
                <a:ext cx="180000" cy="282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4B4562F-8214-3D00-4B79-5DF6EEB7735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548240" y="2773648"/>
                  <a:ext cx="1976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809C175-108B-0577-8B42-4B65984F2688}"/>
                    </a:ext>
                  </a:extLst>
                </p14:cNvPr>
                <p14:cNvContentPartPr/>
                <p14:nvPr/>
              </p14:nvContentPartPr>
              <p14:xfrm>
                <a:off x="4843800" y="2847808"/>
                <a:ext cx="231480" cy="1512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809C175-108B-0577-8B42-4B65984F268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834800" y="2839168"/>
                  <a:ext cx="249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E1D9C1F-01ED-5A51-C580-6FBC64E50980}"/>
                    </a:ext>
                  </a:extLst>
                </p14:cNvPr>
                <p14:cNvContentPartPr/>
                <p14:nvPr/>
              </p14:nvContentPartPr>
              <p14:xfrm>
                <a:off x="5089680" y="2770048"/>
                <a:ext cx="77400" cy="3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E1D9C1F-01ED-5A51-C580-6FBC64E5098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080680" y="2761048"/>
                  <a:ext cx="95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04D5734-4A4C-8189-1E76-35685A575BD8}"/>
                    </a:ext>
                  </a:extLst>
                </p14:cNvPr>
                <p14:cNvContentPartPr/>
                <p14:nvPr/>
              </p14:nvContentPartPr>
              <p14:xfrm>
                <a:off x="5106600" y="2859328"/>
                <a:ext cx="109440" cy="1342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04D5734-4A4C-8189-1E76-35685A575BD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097960" y="2850688"/>
                  <a:ext cx="127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B13F984-3024-F9E3-577F-F3E826FFE48C}"/>
                    </a:ext>
                  </a:extLst>
                </p14:cNvPr>
                <p14:cNvContentPartPr/>
                <p14:nvPr/>
              </p14:nvContentPartPr>
              <p14:xfrm>
                <a:off x="5267160" y="2847808"/>
                <a:ext cx="184320" cy="234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B13F984-3024-F9E3-577F-F3E826FFE48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258160" y="2839168"/>
                  <a:ext cx="2019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04F9F8C-B4E4-1450-B325-2C697093CDCE}"/>
                    </a:ext>
                  </a:extLst>
                </p14:cNvPr>
                <p14:cNvContentPartPr/>
                <p14:nvPr/>
              </p14:nvContentPartPr>
              <p14:xfrm>
                <a:off x="5362920" y="2810368"/>
                <a:ext cx="26280" cy="1414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04F9F8C-B4E4-1450-B325-2C697093CDC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354280" y="2801728"/>
                  <a:ext cx="43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4F1D72F-22C0-8645-C814-D62C82704405}"/>
                    </a:ext>
                  </a:extLst>
                </p14:cNvPr>
                <p14:cNvContentPartPr/>
                <p14:nvPr/>
              </p14:nvContentPartPr>
              <p14:xfrm>
                <a:off x="5571000" y="2775808"/>
                <a:ext cx="2520" cy="171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4F1D72F-22C0-8645-C814-D62C8270440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562000" y="2766808"/>
                  <a:ext cx="201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6E4B34-2364-F9FD-740E-F1EA70C2742E}"/>
              </a:ext>
            </a:extLst>
          </p:cNvPr>
          <p:cNvGrpSpPr/>
          <p:nvPr/>
        </p:nvGrpSpPr>
        <p:grpSpPr>
          <a:xfrm>
            <a:off x="381600" y="2250360"/>
            <a:ext cx="3342240" cy="2689560"/>
            <a:chOff x="381600" y="2250360"/>
            <a:chExt cx="3342240" cy="268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5804381-08C6-E6C5-3CAB-9D942D8754F6}"/>
                    </a:ext>
                  </a:extLst>
                </p14:cNvPr>
                <p14:cNvContentPartPr/>
                <p14:nvPr/>
              </p14:nvContentPartPr>
              <p14:xfrm>
                <a:off x="2042640" y="2351160"/>
                <a:ext cx="164520" cy="208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5804381-08C6-E6C5-3CAB-9D942D8754F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034000" y="2342520"/>
                  <a:ext cx="1821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241AA3C-7B36-6B94-1F0C-1B39F787AD7F}"/>
                    </a:ext>
                  </a:extLst>
                </p14:cNvPr>
                <p14:cNvContentPartPr/>
                <p14:nvPr/>
              </p14:nvContentPartPr>
              <p14:xfrm>
                <a:off x="2212920" y="2306880"/>
                <a:ext cx="133560" cy="246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241AA3C-7B36-6B94-1F0C-1B39F787AD7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203920" y="2297880"/>
                  <a:ext cx="1512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0390E80-E36E-0B08-4C7F-C9CB5DC8C035}"/>
                    </a:ext>
                  </a:extLst>
                </p14:cNvPr>
                <p14:cNvContentPartPr/>
                <p14:nvPr/>
              </p14:nvContentPartPr>
              <p14:xfrm>
                <a:off x="1941120" y="2250360"/>
                <a:ext cx="531000" cy="456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0390E80-E36E-0B08-4C7F-C9CB5DC8C03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932480" y="2241360"/>
                  <a:ext cx="54864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84DECE4-B27A-44B4-5455-CE5AD9C77CB4}"/>
                    </a:ext>
                  </a:extLst>
                </p14:cNvPr>
                <p14:cNvContentPartPr/>
                <p14:nvPr/>
              </p14:nvContentPartPr>
              <p14:xfrm>
                <a:off x="1733400" y="2694960"/>
                <a:ext cx="231480" cy="267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84DECE4-B27A-44B4-5455-CE5AD9C77CB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724760" y="2685960"/>
                  <a:ext cx="2491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37EB6B5-426E-2050-3E84-8047959447F4}"/>
                    </a:ext>
                  </a:extLst>
                </p14:cNvPr>
                <p14:cNvContentPartPr/>
                <p14:nvPr/>
              </p14:nvContentPartPr>
              <p14:xfrm>
                <a:off x="1479240" y="3032640"/>
                <a:ext cx="36720" cy="191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37EB6B5-426E-2050-3E84-8047959447F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470240" y="3024000"/>
                  <a:ext cx="543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1C15843-409E-9912-9CEB-F5F58AD2B1FF}"/>
                    </a:ext>
                  </a:extLst>
                </p14:cNvPr>
                <p14:cNvContentPartPr/>
                <p14:nvPr/>
              </p14:nvContentPartPr>
              <p14:xfrm>
                <a:off x="1564560" y="3012480"/>
                <a:ext cx="124920" cy="217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1C15843-409E-9912-9CEB-F5F58AD2B1F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555920" y="3003840"/>
                  <a:ext cx="1425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D6AE8C9-2217-F061-CFAD-7BE2AA77B3CE}"/>
                    </a:ext>
                  </a:extLst>
                </p14:cNvPr>
                <p14:cNvContentPartPr/>
                <p14:nvPr/>
              </p14:nvContentPartPr>
              <p14:xfrm>
                <a:off x="1409400" y="2937600"/>
                <a:ext cx="419400" cy="4165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D6AE8C9-2217-F061-CFAD-7BE2AA77B3C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400760" y="2928600"/>
                  <a:ext cx="43704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2D035D8-6986-8D10-5B0D-D555FF7F5325}"/>
                    </a:ext>
                  </a:extLst>
                </p14:cNvPr>
                <p14:cNvContentPartPr/>
                <p14:nvPr/>
              </p14:nvContentPartPr>
              <p14:xfrm>
                <a:off x="2409480" y="2688840"/>
                <a:ext cx="357480" cy="191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2D035D8-6986-8D10-5B0D-D555FF7F532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400840" y="2680200"/>
                  <a:ext cx="375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88ABC34-DD15-BF5D-12E4-A0DA7AFF3CBA}"/>
                    </a:ext>
                  </a:extLst>
                </p14:cNvPr>
                <p14:cNvContentPartPr/>
                <p14:nvPr/>
              </p14:nvContentPartPr>
              <p14:xfrm>
                <a:off x="2782080" y="2859480"/>
                <a:ext cx="218160" cy="222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88ABC34-DD15-BF5D-12E4-A0DA7AFF3CB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773440" y="2850840"/>
                  <a:ext cx="2358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6CD1774-6612-9143-E7D6-2169AC1BC221}"/>
                    </a:ext>
                  </a:extLst>
                </p14:cNvPr>
                <p14:cNvContentPartPr/>
                <p14:nvPr/>
              </p14:nvContentPartPr>
              <p14:xfrm>
                <a:off x="2899440" y="2954880"/>
                <a:ext cx="11160" cy="1562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6CD1774-6612-9143-E7D6-2169AC1BC22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890440" y="2945880"/>
                  <a:ext cx="28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5AEE5F7-51C7-8351-1F47-A35646A90F82}"/>
                    </a:ext>
                  </a:extLst>
                </p14:cNvPr>
                <p14:cNvContentPartPr/>
                <p14:nvPr/>
              </p14:nvContentPartPr>
              <p14:xfrm>
                <a:off x="2991240" y="2952000"/>
                <a:ext cx="167040" cy="148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5AEE5F7-51C7-8351-1F47-A35646A90F8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982600" y="2943000"/>
                  <a:ext cx="184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DD58B91-DD5F-E7E5-2EF4-522060807A6B}"/>
                    </a:ext>
                  </a:extLst>
                </p14:cNvPr>
                <p14:cNvContentPartPr/>
                <p14:nvPr/>
              </p14:nvContentPartPr>
              <p14:xfrm>
                <a:off x="2631960" y="2754720"/>
                <a:ext cx="630000" cy="548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DD58B91-DD5F-E7E5-2EF4-522060807A6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622960" y="2746080"/>
                  <a:ext cx="64764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2771F96-12F3-5F37-B51E-42D4B30CCCDD}"/>
                    </a:ext>
                  </a:extLst>
                </p14:cNvPr>
                <p14:cNvContentPartPr/>
                <p14:nvPr/>
              </p14:nvContentPartPr>
              <p14:xfrm>
                <a:off x="1115640" y="3315600"/>
                <a:ext cx="400680" cy="340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2771F96-12F3-5F37-B51E-42D4B30CCCD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106640" y="3306960"/>
                  <a:ext cx="4183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EB47D9B-2934-D470-C6F3-5410C2285EA6}"/>
                    </a:ext>
                  </a:extLst>
                </p14:cNvPr>
                <p14:cNvContentPartPr/>
                <p14:nvPr/>
              </p14:nvContentPartPr>
              <p14:xfrm>
                <a:off x="933480" y="3665160"/>
                <a:ext cx="30960" cy="199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EB47D9B-2934-D470-C6F3-5410C2285EA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24480" y="3656160"/>
                  <a:ext cx="48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3EF62F5-DC79-EE9D-A71C-96C75FC012D7}"/>
                    </a:ext>
                  </a:extLst>
                </p14:cNvPr>
                <p14:cNvContentPartPr/>
                <p14:nvPr/>
              </p14:nvContentPartPr>
              <p14:xfrm>
                <a:off x="1019520" y="3737160"/>
                <a:ext cx="36720" cy="145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3EF62F5-DC79-EE9D-A71C-96C75FC012D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10520" y="3728520"/>
                  <a:ext cx="54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8C29A77-6170-3E80-E766-65029DC9A9AB}"/>
                    </a:ext>
                  </a:extLst>
                </p14:cNvPr>
                <p14:cNvContentPartPr/>
                <p14:nvPr/>
              </p14:nvContentPartPr>
              <p14:xfrm>
                <a:off x="816120" y="3600720"/>
                <a:ext cx="436320" cy="466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8C29A77-6170-3E80-E766-65029DC9A9A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07480" y="3591720"/>
                  <a:ext cx="4539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6955729-B6ED-1053-EEA6-443E8C194EE5}"/>
                    </a:ext>
                  </a:extLst>
                </p14:cNvPr>
                <p14:cNvContentPartPr/>
                <p14:nvPr/>
              </p14:nvContentPartPr>
              <p14:xfrm>
                <a:off x="1659240" y="3390840"/>
                <a:ext cx="233280" cy="294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6955729-B6ED-1053-EEA6-443E8C194EE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650240" y="3381840"/>
                  <a:ext cx="2509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B06BE88-1D01-AA5C-FCB7-C2B6A4116EE7}"/>
                    </a:ext>
                  </a:extLst>
                </p14:cNvPr>
                <p14:cNvContentPartPr/>
                <p14:nvPr/>
              </p14:nvContentPartPr>
              <p14:xfrm>
                <a:off x="1667520" y="3696840"/>
                <a:ext cx="216360" cy="196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B06BE88-1D01-AA5C-FCB7-C2B6A4116EE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658520" y="3687840"/>
                  <a:ext cx="234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3419B63-A174-BB55-9117-DB7F0C83AA89}"/>
                    </a:ext>
                  </a:extLst>
                </p14:cNvPr>
                <p14:cNvContentPartPr/>
                <p14:nvPr/>
              </p14:nvContentPartPr>
              <p14:xfrm>
                <a:off x="1870560" y="3691080"/>
                <a:ext cx="118800" cy="209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3419B63-A174-BB55-9117-DB7F0C83AA8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861920" y="3682080"/>
                  <a:ext cx="136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1D9B616-A182-E3AC-F687-53347573BB81}"/>
                    </a:ext>
                  </a:extLst>
                </p14:cNvPr>
                <p14:cNvContentPartPr/>
                <p14:nvPr/>
              </p14:nvContentPartPr>
              <p14:xfrm>
                <a:off x="1569960" y="3577320"/>
                <a:ext cx="519120" cy="437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1D9B616-A182-E3AC-F687-53347573BB8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561320" y="3568680"/>
                  <a:ext cx="5367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65106BF-183E-EF20-D760-45140179F226}"/>
                    </a:ext>
                  </a:extLst>
                </p14:cNvPr>
                <p14:cNvContentPartPr/>
                <p14:nvPr/>
              </p14:nvContentPartPr>
              <p14:xfrm>
                <a:off x="2732760" y="3338640"/>
                <a:ext cx="141480" cy="228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65106BF-183E-EF20-D760-45140179F22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723760" y="3330000"/>
                  <a:ext cx="1591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0457C88-4AFE-AD92-2CB4-734561D9D6A6}"/>
                    </a:ext>
                  </a:extLst>
                </p14:cNvPr>
                <p14:cNvContentPartPr/>
                <p14:nvPr/>
              </p14:nvContentPartPr>
              <p14:xfrm>
                <a:off x="2591280" y="3765960"/>
                <a:ext cx="153000" cy="187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0457C88-4AFE-AD92-2CB4-734561D9D6A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582640" y="3757320"/>
                  <a:ext cx="1706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BC0DD2B-E1CF-521B-8BDF-370DBA55F780}"/>
                    </a:ext>
                  </a:extLst>
                </p14:cNvPr>
                <p14:cNvContentPartPr/>
                <p14:nvPr/>
              </p14:nvContentPartPr>
              <p14:xfrm>
                <a:off x="2736720" y="3691080"/>
                <a:ext cx="118080" cy="277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BC0DD2B-E1CF-521B-8BDF-370DBA55F78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728080" y="3682080"/>
                  <a:ext cx="1357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CD86709-D2DE-3D57-52FF-032516D09EF4}"/>
                    </a:ext>
                  </a:extLst>
                </p14:cNvPr>
                <p14:cNvContentPartPr/>
                <p14:nvPr/>
              </p14:nvContentPartPr>
              <p14:xfrm>
                <a:off x="2541960" y="3632760"/>
                <a:ext cx="526320" cy="509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CD86709-D2DE-3D57-52FF-032516D09EF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533320" y="3623760"/>
                  <a:ext cx="54396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82EA896-F7F4-70E7-0A3D-0A7B2502A6C5}"/>
                    </a:ext>
                  </a:extLst>
                </p14:cNvPr>
                <p14:cNvContentPartPr/>
                <p14:nvPr/>
              </p14:nvContentPartPr>
              <p14:xfrm>
                <a:off x="3243600" y="3225960"/>
                <a:ext cx="287280" cy="2980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82EA896-F7F4-70E7-0A3D-0A7B2502A6C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234960" y="3216960"/>
                  <a:ext cx="3049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95A85DC-7273-2CFA-4FCA-45A227DD29E2}"/>
                    </a:ext>
                  </a:extLst>
                </p14:cNvPr>
                <p14:cNvContentPartPr/>
                <p14:nvPr/>
              </p14:nvContentPartPr>
              <p14:xfrm>
                <a:off x="3285720" y="3613320"/>
                <a:ext cx="157320" cy="173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95A85DC-7273-2CFA-4FCA-45A227DD29E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277080" y="3604680"/>
                  <a:ext cx="174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C2B8535-62B7-CC63-4850-E26BB4F853B2}"/>
                    </a:ext>
                  </a:extLst>
                </p14:cNvPr>
                <p14:cNvContentPartPr/>
                <p14:nvPr/>
              </p14:nvContentPartPr>
              <p14:xfrm>
                <a:off x="3363480" y="3642120"/>
                <a:ext cx="54000" cy="210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C2B8535-62B7-CC63-4850-E26BB4F853B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354840" y="3633120"/>
                  <a:ext cx="71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DB9BD05-4C79-4BD6-4117-DA109F91C423}"/>
                    </a:ext>
                  </a:extLst>
                </p14:cNvPr>
                <p14:cNvContentPartPr/>
                <p14:nvPr/>
              </p14:nvContentPartPr>
              <p14:xfrm>
                <a:off x="3468240" y="3607200"/>
                <a:ext cx="128520" cy="40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DB9BD05-4C79-4BD6-4117-DA109F91C42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459600" y="3598560"/>
                  <a:ext cx="1461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88D8D89-DE1E-5333-E16F-A8D377FEC86F}"/>
                    </a:ext>
                  </a:extLst>
                </p14:cNvPr>
                <p14:cNvContentPartPr/>
                <p14:nvPr/>
              </p14:nvContentPartPr>
              <p14:xfrm>
                <a:off x="3508920" y="3650760"/>
                <a:ext cx="131400" cy="231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88D8D89-DE1E-5333-E16F-A8D377FEC86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500280" y="3641760"/>
                  <a:ext cx="1490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F3A110F-8C08-F654-3CA3-FC73D6F9FAED}"/>
                    </a:ext>
                  </a:extLst>
                </p14:cNvPr>
                <p14:cNvContentPartPr/>
                <p14:nvPr/>
              </p14:nvContentPartPr>
              <p14:xfrm>
                <a:off x="3213360" y="3519000"/>
                <a:ext cx="510480" cy="4669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F3A110F-8C08-F654-3CA3-FC73D6F9FAE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204720" y="3510000"/>
                  <a:ext cx="52812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FD74F11-7408-547F-AEEA-F3217EF09385}"/>
                    </a:ext>
                  </a:extLst>
                </p14:cNvPr>
                <p14:cNvContentPartPr/>
                <p14:nvPr/>
              </p14:nvContentPartPr>
              <p14:xfrm>
                <a:off x="591480" y="4060800"/>
                <a:ext cx="295560" cy="421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FD74F11-7408-547F-AEEA-F3217EF0938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82840" y="4051800"/>
                  <a:ext cx="31320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2EEDCD2-7A26-DB04-9766-11DCDBA03C03}"/>
                    </a:ext>
                  </a:extLst>
                </p14:cNvPr>
                <p14:cNvContentPartPr/>
                <p14:nvPr/>
              </p14:nvContentPartPr>
              <p14:xfrm>
                <a:off x="452520" y="4638240"/>
                <a:ext cx="13320" cy="1699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2EEDCD2-7A26-DB04-9766-11DCDBA03C0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43880" y="4629240"/>
                  <a:ext cx="30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E9E1C5B-C600-D256-9574-5BE4A3AA8366}"/>
                    </a:ext>
                  </a:extLst>
                </p14:cNvPr>
                <p14:cNvContentPartPr/>
                <p14:nvPr/>
              </p14:nvContentPartPr>
              <p14:xfrm>
                <a:off x="533880" y="4628880"/>
                <a:ext cx="124920" cy="177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E9E1C5B-C600-D256-9574-5BE4A3AA836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24880" y="4620240"/>
                  <a:ext cx="142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981BE20-3BAE-4A67-69D3-ECA8F47105A2}"/>
                    </a:ext>
                  </a:extLst>
                </p14:cNvPr>
                <p14:cNvContentPartPr/>
                <p14:nvPr/>
              </p14:nvContentPartPr>
              <p14:xfrm>
                <a:off x="381600" y="4512960"/>
                <a:ext cx="462960" cy="426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981BE20-3BAE-4A67-69D3-ECA8F47105A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72600" y="4504320"/>
                  <a:ext cx="4806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2884CFD-625C-35A4-2654-53D5A5E04DCA}"/>
                    </a:ext>
                  </a:extLst>
                </p14:cNvPr>
                <p14:cNvContentPartPr/>
                <p14:nvPr/>
              </p14:nvContentPartPr>
              <p14:xfrm>
                <a:off x="1036440" y="4124880"/>
                <a:ext cx="251640" cy="299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2884CFD-625C-35A4-2654-53D5A5E04DC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27800" y="4116240"/>
                  <a:ext cx="2692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B04B792-271D-7893-1D66-1E637328AD8E}"/>
                    </a:ext>
                  </a:extLst>
                </p14:cNvPr>
                <p14:cNvContentPartPr/>
                <p14:nvPr/>
              </p14:nvContentPartPr>
              <p14:xfrm>
                <a:off x="1153800" y="4537080"/>
                <a:ext cx="2880" cy="150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B04B792-271D-7893-1D66-1E637328AD8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44800" y="4528080"/>
                  <a:ext cx="20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C38BC65-0D4B-5E2E-98A2-1EB963AF2509}"/>
                    </a:ext>
                  </a:extLst>
                </p14:cNvPr>
                <p14:cNvContentPartPr/>
                <p14:nvPr/>
              </p14:nvContentPartPr>
              <p14:xfrm>
                <a:off x="1154160" y="4522680"/>
                <a:ext cx="139320" cy="211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C38BC65-0D4B-5E2E-98A2-1EB963AF250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45160" y="4513680"/>
                  <a:ext cx="1569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763632F-3465-79D7-563A-CD84132F931D}"/>
                    </a:ext>
                  </a:extLst>
                </p14:cNvPr>
                <p14:cNvContentPartPr/>
                <p14:nvPr/>
              </p14:nvContentPartPr>
              <p14:xfrm>
                <a:off x="981360" y="4389840"/>
                <a:ext cx="451800" cy="5115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763632F-3465-79D7-563A-CD84132F931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72360" y="4380840"/>
                  <a:ext cx="46944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22108E2-1E7B-ED46-DA38-FA2A0C9C5630}"/>
                    </a:ext>
                  </a:extLst>
                </p14:cNvPr>
                <p14:cNvContentPartPr/>
                <p14:nvPr/>
              </p14:nvContentPartPr>
              <p14:xfrm>
                <a:off x="1055520" y="4529160"/>
                <a:ext cx="86400" cy="161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22108E2-1E7B-ED46-DA38-FA2A0C9C5630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46520" y="4520160"/>
                  <a:ext cx="104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2BC5E79-B8AD-480A-AFD1-52907D59430D}"/>
                    </a:ext>
                  </a:extLst>
                </p14:cNvPr>
                <p14:cNvContentPartPr/>
                <p14:nvPr/>
              </p14:nvContentPartPr>
              <p14:xfrm>
                <a:off x="869760" y="3696120"/>
                <a:ext cx="60480" cy="113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2BC5E79-B8AD-480A-AFD1-52907D59430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60760" y="3687480"/>
                  <a:ext cx="78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96467C3-B978-DCC1-1D6A-62B6B5239A25}"/>
                    </a:ext>
                  </a:extLst>
                </p14:cNvPr>
                <p14:cNvContentPartPr/>
                <p14:nvPr/>
              </p14:nvContentPartPr>
              <p14:xfrm>
                <a:off x="1023480" y="3765960"/>
                <a:ext cx="41040" cy="90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96467C3-B978-DCC1-1D6A-62B6B5239A2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14840" y="3757320"/>
                  <a:ext cx="58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8A31FD5-0E55-6DAA-31E8-7B39B9DF90EE}"/>
                    </a:ext>
                  </a:extLst>
                </p14:cNvPr>
                <p14:cNvContentPartPr/>
                <p14:nvPr/>
              </p14:nvContentPartPr>
              <p14:xfrm>
                <a:off x="1009080" y="3737160"/>
                <a:ext cx="49320" cy="240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8A31FD5-0E55-6DAA-31E8-7B39B9DF90E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00080" y="3728160"/>
                  <a:ext cx="66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64684CE-7620-EBDD-996F-97C1C67CB252}"/>
                    </a:ext>
                  </a:extLst>
                </p14:cNvPr>
                <p14:cNvContentPartPr/>
                <p14:nvPr/>
              </p14:nvContentPartPr>
              <p14:xfrm>
                <a:off x="400680" y="4606200"/>
                <a:ext cx="58680" cy="842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64684CE-7620-EBDD-996F-97C1C67CB25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92040" y="4597560"/>
                  <a:ext cx="763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01DA494-B371-988C-D478-9B01E443B7F3}"/>
                    </a:ext>
                  </a:extLst>
                </p14:cNvPr>
                <p14:cNvContentPartPr/>
                <p14:nvPr/>
              </p14:nvContentPartPr>
              <p14:xfrm>
                <a:off x="1690920" y="4034520"/>
                <a:ext cx="68760" cy="387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01DA494-B371-988C-D478-9B01E443B7F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682280" y="4025880"/>
                  <a:ext cx="864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62B5908-F1FF-094B-2883-6E8674403039}"/>
                    </a:ext>
                  </a:extLst>
                </p14:cNvPr>
                <p14:cNvContentPartPr/>
                <p14:nvPr/>
              </p14:nvContentPartPr>
              <p14:xfrm>
                <a:off x="1665360" y="4499640"/>
                <a:ext cx="41040" cy="1706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62B5908-F1FF-094B-2883-6E867440303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656360" y="4490640"/>
                  <a:ext cx="58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54EAE36-991D-2749-8783-D6E61F8D822A}"/>
                    </a:ext>
                  </a:extLst>
                </p14:cNvPr>
                <p14:cNvContentPartPr/>
                <p14:nvPr/>
              </p14:nvContentPartPr>
              <p14:xfrm>
                <a:off x="1657080" y="4525200"/>
                <a:ext cx="15120" cy="50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54EAE36-991D-2749-8783-D6E61F8D822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648440" y="4516560"/>
                  <a:ext cx="32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167AD79-3B0A-284D-4CCF-C3BA23878AFE}"/>
                    </a:ext>
                  </a:extLst>
                </p14:cNvPr>
                <p14:cNvContentPartPr/>
                <p14:nvPr/>
              </p14:nvContentPartPr>
              <p14:xfrm>
                <a:off x="1729440" y="4428000"/>
                <a:ext cx="88200" cy="311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167AD79-3B0A-284D-4CCF-C3BA23878AF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720440" y="4419000"/>
                  <a:ext cx="1058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4A42647-4EFA-7CC2-AD2C-7CEF6465C7B4}"/>
                    </a:ext>
                  </a:extLst>
                </p14:cNvPr>
                <p14:cNvContentPartPr/>
                <p14:nvPr/>
              </p14:nvContentPartPr>
              <p14:xfrm>
                <a:off x="1543320" y="4327920"/>
                <a:ext cx="392760" cy="527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4A42647-4EFA-7CC2-AD2C-7CEF6465C7B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534680" y="4318920"/>
                  <a:ext cx="41040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0FF2870-67BA-88FE-5CCB-C21E5764B347}"/>
                    </a:ext>
                  </a:extLst>
                </p14:cNvPr>
                <p14:cNvContentPartPr/>
                <p14:nvPr/>
              </p14:nvContentPartPr>
              <p14:xfrm>
                <a:off x="1406520" y="3047760"/>
                <a:ext cx="62640" cy="61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0FF2870-67BA-88FE-5CCB-C21E5764B34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397520" y="3039120"/>
                  <a:ext cx="802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9EC18DF-6EF1-0689-2063-ADC326F4BD4E}"/>
                    </a:ext>
                  </a:extLst>
                </p14:cNvPr>
                <p14:cNvContentPartPr/>
                <p14:nvPr/>
              </p14:nvContentPartPr>
              <p14:xfrm>
                <a:off x="1988280" y="3979800"/>
                <a:ext cx="203760" cy="4852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9EC18DF-6EF1-0689-2063-ADC326F4BD4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979280" y="3970800"/>
                  <a:ext cx="22140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B42F12A-1867-A6FF-B42C-5D1BFC21CDAF}"/>
                    </a:ext>
                  </a:extLst>
                </p14:cNvPr>
                <p14:cNvContentPartPr/>
                <p14:nvPr/>
              </p14:nvContentPartPr>
              <p14:xfrm>
                <a:off x="2041560" y="4464720"/>
                <a:ext cx="168480" cy="257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B42F12A-1867-A6FF-B42C-5D1BFC21CDA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032560" y="4456080"/>
                  <a:ext cx="1861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6F581D7-74D0-74A6-E2E6-0E14804E637C}"/>
                    </a:ext>
                  </a:extLst>
                </p14:cNvPr>
                <p14:cNvContentPartPr/>
                <p14:nvPr/>
              </p14:nvContentPartPr>
              <p14:xfrm>
                <a:off x="2204280" y="4502520"/>
                <a:ext cx="160920" cy="147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6F581D7-74D0-74A6-E2E6-0E14804E637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195640" y="4493520"/>
                  <a:ext cx="178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5E9A97F-612A-F669-F7DC-8CB535285CAD}"/>
                    </a:ext>
                  </a:extLst>
                </p14:cNvPr>
                <p14:cNvContentPartPr/>
                <p14:nvPr/>
              </p14:nvContentPartPr>
              <p14:xfrm>
                <a:off x="1979640" y="4348080"/>
                <a:ext cx="441000" cy="522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5E9A97F-612A-F669-F7DC-8CB535285CA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971000" y="4339080"/>
                  <a:ext cx="45864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08FA76B-9436-EF78-5C5C-DB8942EBF063}"/>
                    </a:ext>
                  </a:extLst>
                </p14:cNvPr>
                <p14:cNvContentPartPr/>
                <p14:nvPr/>
              </p14:nvContentPartPr>
              <p14:xfrm>
                <a:off x="2706840" y="4118400"/>
                <a:ext cx="51840" cy="294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08FA76B-9436-EF78-5C5C-DB8942EBF06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698200" y="4109400"/>
                  <a:ext cx="694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88045DE-475B-ADDE-D635-D23C60DAE9DE}"/>
                    </a:ext>
                  </a:extLst>
                </p14:cNvPr>
                <p14:cNvContentPartPr/>
                <p14:nvPr/>
              </p14:nvContentPartPr>
              <p14:xfrm>
                <a:off x="2617200" y="4461840"/>
                <a:ext cx="152640" cy="2692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88045DE-475B-ADDE-D635-D23C60DAE9DE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608200" y="4453200"/>
                  <a:ext cx="1702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BDE21E3-C9CB-AC34-C2C0-5D4B9EBDCB26}"/>
                    </a:ext>
                  </a:extLst>
                </p14:cNvPr>
                <p14:cNvContentPartPr/>
                <p14:nvPr/>
              </p14:nvContentPartPr>
              <p14:xfrm>
                <a:off x="2760120" y="4468680"/>
                <a:ext cx="123840" cy="227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BDE21E3-C9CB-AC34-C2C0-5D4B9EBDCB2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751480" y="4460040"/>
                  <a:ext cx="141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7A822C6-5F62-9970-1CC7-391F9228B057}"/>
                    </a:ext>
                  </a:extLst>
                </p14:cNvPr>
                <p14:cNvContentPartPr/>
                <p14:nvPr/>
              </p14:nvContentPartPr>
              <p14:xfrm>
                <a:off x="2522160" y="4334760"/>
                <a:ext cx="482400" cy="544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7A822C6-5F62-9970-1CC7-391F9228B05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513160" y="4326120"/>
                  <a:ext cx="5000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512463F-9879-E2A0-9268-2A20DD9FBEB7}"/>
                    </a:ext>
                  </a:extLst>
                </p14:cNvPr>
                <p14:cNvContentPartPr/>
                <p14:nvPr/>
              </p14:nvContentPartPr>
              <p14:xfrm>
                <a:off x="2271960" y="2496808"/>
                <a:ext cx="141480" cy="165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512463F-9879-E2A0-9268-2A20DD9FBEB7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262960" y="2487808"/>
                  <a:ext cx="1591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69CC7697-3561-15F5-DB1E-22A4FF1F1C46}"/>
              </a:ext>
            </a:extLst>
          </p:cNvPr>
          <p:cNvGrpSpPr/>
          <p:nvPr/>
        </p:nvGrpSpPr>
        <p:grpSpPr>
          <a:xfrm>
            <a:off x="3742200" y="3310408"/>
            <a:ext cx="1806840" cy="439560"/>
            <a:chOff x="3742200" y="3310408"/>
            <a:chExt cx="180684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4EBE453-06E9-6EC7-CBBF-663335CFC41E}"/>
                    </a:ext>
                  </a:extLst>
                </p14:cNvPr>
                <p14:cNvContentPartPr/>
                <p14:nvPr/>
              </p14:nvContentPartPr>
              <p14:xfrm>
                <a:off x="3742200" y="3310408"/>
                <a:ext cx="173520" cy="2656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4EBE453-06E9-6EC7-CBBF-663335CFC41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733200" y="3301408"/>
                  <a:ext cx="1911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0518FB7-D07C-D450-B3F0-E5A61938D45C}"/>
                    </a:ext>
                  </a:extLst>
                </p14:cNvPr>
                <p14:cNvContentPartPr/>
                <p14:nvPr/>
              </p14:nvContentPartPr>
              <p14:xfrm>
                <a:off x="3930480" y="3454048"/>
                <a:ext cx="52200" cy="96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0518FB7-D07C-D450-B3F0-E5A61938D45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921480" y="3445048"/>
                  <a:ext cx="698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E8E2AF0-C206-4AD9-C2B3-9B0A10A01165}"/>
                    </a:ext>
                  </a:extLst>
                </p14:cNvPr>
                <p14:cNvContentPartPr/>
                <p14:nvPr/>
              </p14:nvContentPartPr>
              <p14:xfrm>
                <a:off x="4020120" y="3425248"/>
                <a:ext cx="102960" cy="1101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E8E2AF0-C206-4AD9-C2B3-9B0A10A0116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011480" y="3416608"/>
                  <a:ext cx="120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100315A-2982-575A-C63D-DEE4A8A55BE9}"/>
                    </a:ext>
                  </a:extLst>
                </p14:cNvPr>
                <p14:cNvContentPartPr/>
                <p14:nvPr/>
              </p14:nvContentPartPr>
              <p14:xfrm>
                <a:off x="4150800" y="3390688"/>
                <a:ext cx="109800" cy="3250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100315A-2982-575A-C63D-DEE4A8A55BE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141800" y="3382048"/>
                  <a:ext cx="1274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1073334-AF3C-AE18-195E-F5C79E72925E}"/>
                    </a:ext>
                  </a:extLst>
                </p14:cNvPr>
                <p14:cNvContentPartPr/>
                <p14:nvPr/>
              </p14:nvContentPartPr>
              <p14:xfrm>
                <a:off x="4315320" y="3432808"/>
                <a:ext cx="137160" cy="997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1073334-AF3C-AE18-195E-F5C79E72925E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306680" y="3424168"/>
                  <a:ext cx="154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5D5BB8C-5D42-4D4D-7A18-C092082A0626}"/>
                    </a:ext>
                  </a:extLst>
                </p14:cNvPr>
                <p14:cNvContentPartPr/>
                <p14:nvPr/>
              </p14:nvContentPartPr>
              <p14:xfrm>
                <a:off x="4296240" y="3318688"/>
                <a:ext cx="28080" cy="1015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5D5BB8C-5D42-4D4D-7A18-C092082A0626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287240" y="3309688"/>
                  <a:ext cx="457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DE3557C-DEF0-3917-FAE2-D0D133416E53}"/>
                    </a:ext>
                  </a:extLst>
                </p14:cNvPr>
                <p14:cNvContentPartPr/>
                <p14:nvPr/>
              </p14:nvContentPartPr>
              <p14:xfrm>
                <a:off x="4381560" y="3379168"/>
                <a:ext cx="32400" cy="608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DE3557C-DEF0-3917-FAE2-D0D133416E5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372920" y="3370528"/>
                  <a:ext cx="500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519BF3E-ED83-0BB1-9398-540AC133656A}"/>
                    </a:ext>
                  </a:extLst>
                </p14:cNvPr>
                <p14:cNvContentPartPr/>
                <p14:nvPr/>
              </p14:nvContentPartPr>
              <p14:xfrm>
                <a:off x="4473000" y="3425248"/>
                <a:ext cx="129600" cy="842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519BF3E-ED83-0BB1-9398-540AC133656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464000" y="3416608"/>
                  <a:ext cx="1472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D83137C-135B-47DC-E39B-DE9531C43D96}"/>
                    </a:ext>
                  </a:extLst>
                </p14:cNvPr>
                <p14:cNvContentPartPr/>
                <p14:nvPr/>
              </p14:nvContentPartPr>
              <p14:xfrm>
                <a:off x="4606200" y="3390688"/>
                <a:ext cx="128520" cy="3592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D83137C-135B-47DC-E39B-DE9531C43D9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597560" y="3382048"/>
                  <a:ext cx="1461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11A987B-29D1-CFF1-946E-46CB72916918}"/>
                    </a:ext>
                  </a:extLst>
                </p14:cNvPr>
                <p14:cNvContentPartPr/>
                <p14:nvPr/>
              </p14:nvContentPartPr>
              <p14:xfrm>
                <a:off x="4766760" y="3390688"/>
                <a:ext cx="150120" cy="1044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11A987B-29D1-CFF1-946E-46CB72916918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757760" y="3382048"/>
                  <a:ext cx="167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1BD7F2C-00BF-BF83-171D-9E19C1E94AA2}"/>
                    </a:ext>
                  </a:extLst>
                </p14:cNvPr>
                <p14:cNvContentPartPr/>
                <p14:nvPr/>
              </p14:nvContentPartPr>
              <p14:xfrm>
                <a:off x="4941720" y="3344608"/>
                <a:ext cx="96840" cy="1476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1BD7F2C-00BF-BF83-171D-9E19C1E94AA2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933080" y="3335608"/>
                  <a:ext cx="114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C8ED48F-0721-6322-645C-414CA83DC389}"/>
                    </a:ext>
                  </a:extLst>
                </p14:cNvPr>
                <p14:cNvContentPartPr/>
                <p14:nvPr/>
              </p14:nvContentPartPr>
              <p14:xfrm>
                <a:off x="5181480" y="3335968"/>
                <a:ext cx="201600" cy="1425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C8ED48F-0721-6322-645C-414CA83DC389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172840" y="3326968"/>
                  <a:ext cx="219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B2B2BBB1-BD41-F4FF-4F49-65B3AF00052B}"/>
                    </a:ext>
                  </a:extLst>
                </p14:cNvPr>
                <p14:cNvContentPartPr/>
                <p14:nvPr/>
              </p14:nvContentPartPr>
              <p14:xfrm>
                <a:off x="5393160" y="3373408"/>
                <a:ext cx="155880" cy="1026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B2B2BBB1-BD41-F4FF-4F49-65B3AF00052B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384520" y="3364768"/>
                  <a:ext cx="17352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E1DBD9B1-99B2-FEF1-AFDA-51E2EE119E6D}"/>
              </a:ext>
            </a:extLst>
          </p:cNvPr>
          <p:cNvGrpSpPr/>
          <p:nvPr/>
        </p:nvGrpSpPr>
        <p:grpSpPr>
          <a:xfrm>
            <a:off x="5735520" y="3237688"/>
            <a:ext cx="335520" cy="229320"/>
            <a:chOff x="5735520" y="3237688"/>
            <a:chExt cx="33552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3F83D68-0C50-CDE4-971D-8258FA36AC8C}"/>
                    </a:ext>
                  </a:extLst>
                </p14:cNvPr>
                <p14:cNvContentPartPr/>
                <p14:nvPr/>
              </p14:nvContentPartPr>
              <p14:xfrm>
                <a:off x="5735520" y="3237688"/>
                <a:ext cx="106920" cy="36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3F83D68-0C50-CDE4-971D-8258FA36AC8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726880" y="3228688"/>
                  <a:ext cx="124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6367C53-B7FB-370B-42E4-5EE95F730951}"/>
                    </a:ext>
                  </a:extLst>
                </p14:cNvPr>
                <p14:cNvContentPartPr/>
                <p14:nvPr/>
              </p14:nvContentPartPr>
              <p14:xfrm>
                <a:off x="5756760" y="3318688"/>
                <a:ext cx="168840" cy="1483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6367C53-B7FB-370B-42E4-5EE95F73095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748120" y="3309688"/>
                  <a:ext cx="1864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875F6D4-6BB3-FFCF-6121-E6D31A593C7A}"/>
                    </a:ext>
                  </a:extLst>
                </p14:cNvPr>
                <p14:cNvContentPartPr/>
                <p14:nvPr/>
              </p14:nvContentPartPr>
              <p14:xfrm>
                <a:off x="6015600" y="3324448"/>
                <a:ext cx="55440" cy="7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875F6D4-6BB3-FFCF-6121-E6D31A593C7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006960" y="3315448"/>
                  <a:ext cx="7308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04DDF89-ACFF-F7F2-79F2-97C1DC2AEB89}"/>
                    </a:ext>
                  </a:extLst>
                </p14:cNvPr>
                <p14:cNvContentPartPr/>
                <p14:nvPr/>
              </p14:nvContentPartPr>
              <p14:xfrm>
                <a:off x="5990040" y="3410848"/>
                <a:ext cx="43200" cy="90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04DDF89-ACFF-F7F2-79F2-97C1DC2AEB8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981400" y="3402208"/>
                  <a:ext cx="6084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C3BE7D38-2106-99A9-7A7C-E57686A65A92}"/>
              </a:ext>
            </a:extLst>
          </p:cNvPr>
          <p:cNvGrpSpPr/>
          <p:nvPr/>
        </p:nvGrpSpPr>
        <p:grpSpPr>
          <a:xfrm>
            <a:off x="4057560" y="3806488"/>
            <a:ext cx="484560" cy="375840"/>
            <a:chOff x="4057560" y="3806488"/>
            <a:chExt cx="48456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2DF41CC-CA06-F089-A00A-1B88F7C5D89A}"/>
                    </a:ext>
                  </a:extLst>
                </p14:cNvPr>
                <p14:cNvContentPartPr/>
                <p14:nvPr/>
              </p14:nvContentPartPr>
              <p14:xfrm>
                <a:off x="4057560" y="3841048"/>
                <a:ext cx="142560" cy="2469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2DF41CC-CA06-F089-A00A-1B88F7C5D89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048920" y="3832408"/>
                  <a:ext cx="1602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4732D68-AE8D-E6B4-A020-9AB2F4A016B9}"/>
                    </a:ext>
                  </a:extLst>
                </p14:cNvPr>
                <p14:cNvContentPartPr/>
                <p14:nvPr/>
              </p14:nvContentPartPr>
              <p14:xfrm>
                <a:off x="4219200" y="3823768"/>
                <a:ext cx="86040" cy="61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4732D68-AE8D-E6B4-A020-9AB2F4A016B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210200" y="3815128"/>
                  <a:ext cx="1036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2B97C1A-9910-A379-0F4A-26804C4416BC}"/>
                    </a:ext>
                  </a:extLst>
                </p14:cNvPr>
                <p14:cNvContentPartPr/>
                <p14:nvPr/>
              </p14:nvContentPartPr>
              <p14:xfrm>
                <a:off x="4269960" y="3875968"/>
                <a:ext cx="71280" cy="1224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2B97C1A-9910-A379-0F4A-26804C4416B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261320" y="3866968"/>
                  <a:ext cx="889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6ABDDEC-4675-4974-5C27-C81B61F3F62E}"/>
                    </a:ext>
                  </a:extLst>
                </p14:cNvPr>
                <p14:cNvContentPartPr/>
                <p14:nvPr/>
              </p14:nvContentPartPr>
              <p14:xfrm>
                <a:off x="4172040" y="4018168"/>
                <a:ext cx="216360" cy="284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6ABDDEC-4675-4974-5C27-C81B61F3F62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163040" y="4009528"/>
                  <a:ext cx="2340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F563A6E-23C2-FCA5-8151-C92FC93045ED}"/>
                    </a:ext>
                  </a:extLst>
                </p14:cNvPr>
                <p14:cNvContentPartPr/>
                <p14:nvPr/>
              </p14:nvContentPartPr>
              <p14:xfrm>
                <a:off x="4268160" y="4052008"/>
                <a:ext cx="164880" cy="1303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F563A6E-23C2-FCA5-8151-C92FC93045E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259520" y="4043008"/>
                  <a:ext cx="182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F6A6068-98D8-82CF-BD4F-81F4CE275153}"/>
                    </a:ext>
                  </a:extLst>
                </p14:cNvPr>
                <p14:cNvContentPartPr/>
                <p14:nvPr/>
              </p14:nvContentPartPr>
              <p14:xfrm>
                <a:off x="4409280" y="3806488"/>
                <a:ext cx="132840" cy="3351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F6A6068-98D8-82CF-BD4F-81F4CE27515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400640" y="3797848"/>
                  <a:ext cx="150480" cy="35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F69E9B06-1FF3-ACC5-CB2F-929FC01F9301}"/>
              </a:ext>
            </a:extLst>
          </p:cNvPr>
          <p:cNvGrpSpPr/>
          <p:nvPr/>
        </p:nvGrpSpPr>
        <p:grpSpPr>
          <a:xfrm>
            <a:off x="3857760" y="4415608"/>
            <a:ext cx="1127520" cy="309600"/>
            <a:chOff x="3857760" y="4415608"/>
            <a:chExt cx="112752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16F51DE-84C5-169D-5724-AB35DF3B3C2E}"/>
                    </a:ext>
                  </a:extLst>
                </p14:cNvPr>
                <p14:cNvContentPartPr/>
                <p14:nvPr/>
              </p14:nvContentPartPr>
              <p14:xfrm>
                <a:off x="3859920" y="4415608"/>
                <a:ext cx="41040" cy="2952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16F51DE-84C5-169D-5724-AB35DF3B3C2E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850920" y="4406968"/>
                  <a:ext cx="586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DB8DAD3-11C7-D268-3951-067ABA62AD34}"/>
                    </a:ext>
                  </a:extLst>
                </p14:cNvPr>
                <p14:cNvContentPartPr/>
                <p14:nvPr/>
              </p14:nvContentPartPr>
              <p14:xfrm>
                <a:off x="3857760" y="4476448"/>
                <a:ext cx="214200" cy="2487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DB8DAD3-11C7-D268-3951-067ABA62AD3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848760" y="4467448"/>
                  <a:ext cx="2318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2B7F1EE-5DEA-C9C8-ADE5-0E5C1363E863}"/>
                    </a:ext>
                  </a:extLst>
                </p14:cNvPr>
                <p14:cNvContentPartPr/>
                <p14:nvPr/>
              </p14:nvContentPartPr>
              <p14:xfrm>
                <a:off x="4092840" y="4456288"/>
                <a:ext cx="47520" cy="2037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2B7F1EE-5DEA-C9C8-ADE5-0E5C1363E86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084200" y="4447288"/>
                  <a:ext cx="651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7CB4127-8A60-2CF5-04C3-384DA1B5E5BD}"/>
                    </a:ext>
                  </a:extLst>
                </p14:cNvPr>
                <p14:cNvContentPartPr/>
                <p14:nvPr/>
              </p14:nvContentPartPr>
              <p14:xfrm>
                <a:off x="4204080" y="4557088"/>
                <a:ext cx="106200" cy="1188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7CB4127-8A60-2CF5-04C3-384DA1B5E5B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195080" y="4548448"/>
                  <a:ext cx="1238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712F6A77-E981-33C7-00BC-119FF9EDBCC2}"/>
                    </a:ext>
                  </a:extLst>
                </p14:cNvPr>
                <p14:cNvContentPartPr/>
                <p14:nvPr/>
              </p14:nvContentPartPr>
              <p14:xfrm>
                <a:off x="4159080" y="4436128"/>
                <a:ext cx="47520" cy="727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712F6A77-E981-33C7-00BC-119FF9EDBCC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150440" y="4427128"/>
                  <a:ext cx="651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9239A28-F963-B646-02CD-025636823A00}"/>
                    </a:ext>
                  </a:extLst>
                </p14:cNvPr>
                <p14:cNvContentPartPr/>
                <p14:nvPr/>
              </p14:nvContentPartPr>
              <p14:xfrm>
                <a:off x="4246920" y="4459168"/>
                <a:ext cx="28080" cy="986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9239A28-F963-B646-02CD-025636823A0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237920" y="4450168"/>
                  <a:ext cx="457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999981ED-02B6-11CC-8320-5773B9F6E639}"/>
                    </a:ext>
                  </a:extLst>
                </p14:cNvPr>
                <p14:cNvContentPartPr/>
                <p14:nvPr/>
              </p14:nvContentPartPr>
              <p14:xfrm>
                <a:off x="4338720" y="4513888"/>
                <a:ext cx="135000" cy="11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999981ED-02B6-11CC-8320-5773B9F6E63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330080" y="4505248"/>
                  <a:ext cx="1526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9AC921F7-BADB-87BA-F29F-FC12943B2314}"/>
                    </a:ext>
                  </a:extLst>
                </p14:cNvPr>
                <p14:cNvContentPartPr/>
                <p14:nvPr/>
              </p14:nvContentPartPr>
              <p14:xfrm>
                <a:off x="4420080" y="4441888"/>
                <a:ext cx="9000" cy="1792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9AC921F7-BADB-87BA-F29F-FC12943B2314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411440" y="4432888"/>
                  <a:ext cx="266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7853E710-A319-FFAA-C58E-A1278269F50D}"/>
                    </a:ext>
                  </a:extLst>
                </p14:cNvPr>
                <p14:cNvContentPartPr/>
                <p14:nvPr/>
              </p14:nvContentPartPr>
              <p14:xfrm>
                <a:off x="4445640" y="4502368"/>
                <a:ext cx="169200" cy="147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7853E710-A319-FFAA-C58E-A1278269F50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437000" y="4493728"/>
                  <a:ext cx="1868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EC303C4-F8BE-2BA8-AC23-638EA57E1561}"/>
                    </a:ext>
                  </a:extLst>
                </p14:cNvPr>
                <p14:cNvContentPartPr/>
                <p14:nvPr/>
              </p14:nvContentPartPr>
              <p14:xfrm>
                <a:off x="4553280" y="4436128"/>
                <a:ext cx="337680" cy="1778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EC303C4-F8BE-2BA8-AC23-638EA57E156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544640" y="4427128"/>
                  <a:ext cx="3553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737E2F3-FF8F-5056-9090-27B8B40B0AEE}"/>
                    </a:ext>
                  </a:extLst>
                </p14:cNvPr>
                <p14:cNvContentPartPr/>
                <p14:nvPr/>
              </p14:nvContentPartPr>
              <p14:xfrm>
                <a:off x="4982760" y="4482208"/>
                <a:ext cx="2520" cy="234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737E2F3-FF8F-5056-9090-27B8B40B0AE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973760" y="4473208"/>
                  <a:ext cx="201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1F920BE-DD5B-F41B-9D17-367F9608D732}"/>
                    </a:ext>
                  </a:extLst>
                </p14:cNvPr>
                <p14:cNvContentPartPr/>
                <p14:nvPr/>
              </p14:nvContentPartPr>
              <p14:xfrm>
                <a:off x="4961160" y="4600648"/>
                <a:ext cx="15480" cy="234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1F920BE-DD5B-F41B-9D17-367F9608D73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952520" y="4591648"/>
                  <a:ext cx="3312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54EE34CA-F29F-8783-9018-A9AFA60D42C5}"/>
                  </a:ext>
                </a:extLst>
              </p14:cNvPr>
              <p14:cNvContentPartPr/>
              <p14:nvPr/>
            </p14:nvContentPartPr>
            <p14:xfrm>
              <a:off x="5190840" y="4253968"/>
              <a:ext cx="104400" cy="18720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54EE34CA-F29F-8783-9018-A9AFA60D42C5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5182200" y="4245328"/>
                <a:ext cx="1220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D00C4C28-6BB2-440C-A141-8F71A6AA0237}"/>
                  </a:ext>
                </a:extLst>
              </p14:cNvPr>
              <p14:cNvContentPartPr/>
              <p14:nvPr/>
            </p14:nvContentPartPr>
            <p14:xfrm>
              <a:off x="5098320" y="4439008"/>
              <a:ext cx="237600" cy="4644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D00C4C28-6BB2-440C-A141-8F71A6AA0237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5089320" y="4430008"/>
                <a:ext cx="25524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F78D1F9B-6886-64E2-5F61-531E78654078}"/>
                  </a:ext>
                </a:extLst>
              </p14:cNvPr>
              <p14:cNvContentPartPr/>
              <p14:nvPr/>
            </p14:nvContentPartPr>
            <p14:xfrm>
              <a:off x="5207400" y="4548448"/>
              <a:ext cx="175680" cy="11916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F78D1F9B-6886-64E2-5F61-531E78654078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5198400" y="4539808"/>
                <a:ext cx="1933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726CCE5F-8B0A-EED8-EF15-39E5AACAC8B5}"/>
                  </a:ext>
                </a:extLst>
              </p14:cNvPr>
              <p14:cNvContentPartPr/>
              <p14:nvPr/>
            </p14:nvContentPartPr>
            <p14:xfrm>
              <a:off x="5486400" y="4332088"/>
              <a:ext cx="112680" cy="15444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726CCE5F-8B0A-EED8-EF15-39E5AACAC8B5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5477760" y="4323088"/>
                <a:ext cx="130320" cy="17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" name="Group 312">
            <a:extLst>
              <a:ext uri="{FF2B5EF4-FFF2-40B4-BE49-F238E27FC236}">
                <a16:creationId xmlns:a16="http://schemas.microsoft.com/office/drawing/2014/main" id="{D6755DF3-649E-D002-28B8-05C933AF4F67}"/>
              </a:ext>
            </a:extLst>
          </p:cNvPr>
          <p:cNvGrpSpPr/>
          <p:nvPr/>
        </p:nvGrpSpPr>
        <p:grpSpPr>
          <a:xfrm>
            <a:off x="5629680" y="4303288"/>
            <a:ext cx="627840" cy="315720"/>
            <a:chOff x="5629680" y="4303288"/>
            <a:chExt cx="62784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7483575-3003-159D-B6DF-3AA9ACD190C3}"/>
                    </a:ext>
                  </a:extLst>
                </p14:cNvPr>
                <p14:cNvContentPartPr/>
                <p14:nvPr/>
              </p14:nvContentPartPr>
              <p14:xfrm>
                <a:off x="5629680" y="4311928"/>
                <a:ext cx="95400" cy="147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7483575-3003-159D-B6DF-3AA9ACD190C3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620680" y="4302928"/>
                  <a:ext cx="1130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BD3E993-3B4B-F556-4671-C06F8607B64B}"/>
                    </a:ext>
                  </a:extLst>
                </p14:cNvPr>
                <p14:cNvContentPartPr/>
                <p14:nvPr/>
              </p14:nvContentPartPr>
              <p14:xfrm>
                <a:off x="5665320" y="4424608"/>
                <a:ext cx="100440" cy="1944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BD3E993-3B4B-F556-4671-C06F8607B64B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656320" y="4415608"/>
                  <a:ext cx="118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38393A0F-89AC-A8B6-15DF-C1BE3163F19B}"/>
                    </a:ext>
                  </a:extLst>
                </p14:cNvPr>
                <p14:cNvContentPartPr/>
                <p14:nvPr/>
              </p14:nvContentPartPr>
              <p14:xfrm>
                <a:off x="5890680" y="4303288"/>
                <a:ext cx="99720" cy="1735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38393A0F-89AC-A8B6-15DF-C1BE3163F19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882040" y="4294288"/>
                  <a:ext cx="1173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F7CDF60-7BDA-6C0B-2EB4-DF53673BA1D7}"/>
                    </a:ext>
                  </a:extLst>
                </p14:cNvPr>
                <p14:cNvContentPartPr/>
                <p14:nvPr/>
              </p14:nvContentPartPr>
              <p14:xfrm>
                <a:off x="5908680" y="4529008"/>
                <a:ext cx="105120" cy="432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F7CDF60-7BDA-6C0B-2EB4-DF53673BA1D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900040" y="4520008"/>
                  <a:ext cx="1227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FB1BBF3-4882-23E0-6028-434DD30FB762}"/>
                    </a:ext>
                  </a:extLst>
                </p14:cNvPr>
                <p14:cNvContentPartPr/>
                <p14:nvPr/>
              </p14:nvContentPartPr>
              <p14:xfrm>
                <a:off x="6071400" y="4303288"/>
                <a:ext cx="186120" cy="2160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FB1BBF3-4882-23E0-6028-434DD30FB762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062400" y="4294288"/>
                  <a:ext cx="20376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E0001BB8-6DDC-776C-AF5B-AFBC083192D0}"/>
              </a:ext>
            </a:extLst>
          </p:cNvPr>
          <p:cNvGrpSpPr/>
          <p:nvPr/>
        </p:nvGrpSpPr>
        <p:grpSpPr>
          <a:xfrm>
            <a:off x="3140280" y="1199008"/>
            <a:ext cx="3500280" cy="520560"/>
            <a:chOff x="3140280" y="1199008"/>
            <a:chExt cx="3500280" cy="52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0631009A-501A-DC9F-93D4-B87895A6C802}"/>
                    </a:ext>
                  </a:extLst>
                </p14:cNvPr>
                <p14:cNvContentPartPr/>
                <p14:nvPr/>
              </p14:nvContentPartPr>
              <p14:xfrm>
                <a:off x="3140280" y="1381168"/>
                <a:ext cx="164520" cy="183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0631009A-501A-DC9F-93D4-B87895A6C802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131280" y="1372168"/>
                  <a:ext cx="182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C8985A5-36FE-F0C8-AA3A-57F703CB5682}"/>
                    </a:ext>
                  </a:extLst>
                </p14:cNvPr>
                <p14:cNvContentPartPr/>
                <p14:nvPr/>
              </p14:nvContentPartPr>
              <p14:xfrm>
                <a:off x="3143160" y="1465048"/>
                <a:ext cx="154080" cy="61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C8985A5-36FE-F0C8-AA3A-57F703CB568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134520" y="1456048"/>
                  <a:ext cx="171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B948371F-6F48-269A-40ED-B76DA5839178}"/>
                    </a:ext>
                  </a:extLst>
                </p14:cNvPr>
                <p14:cNvContentPartPr/>
                <p14:nvPr/>
              </p14:nvContentPartPr>
              <p14:xfrm>
                <a:off x="3198960" y="1277128"/>
                <a:ext cx="162000" cy="2862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B948371F-6F48-269A-40ED-B76DA583917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189960" y="1268488"/>
                  <a:ext cx="1796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D6B9655-8F73-1E49-6F14-9EB2589B9548}"/>
                    </a:ext>
                  </a:extLst>
                </p14:cNvPr>
                <p14:cNvContentPartPr/>
                <p14:nvPr/>
              </p14:nvContentPartPr>
              <p14:xfrm>
                <a:off x="3461760" y="1317808"/>
                <a:ext cx="21600" cy="2728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D6B9655-8F73-1E49-6F14-9EB2589B9548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453120" y="1308808"/>
                  <a:ext cx="392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F619F8B-C00A-8E7C-B1C3-28FB572CE695}"/>
                    </a:ext>
                  </a:extLst>
                </p14:cNvPr>
                <p14:cNvContentPartPr/>
                <p14:nvPr/>
              </p14:nvContentPartPr>
              <p14:xfrm>
                <a:off x="3483360" y="1389808"/>
                <a:ext cx="137160" cy="90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F619F8B-C00A-8E7C-B1C3-28FB572CE695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474360" y="1381168"/>
                  <a:ext cx="1548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9DDA47B4-81DF-95A6-C119-4948600B4EA7}"/>
                    </a:ext>
                  </a:extLst>
                </p14:cNvPr>
                <p14:cNvContentPartPr/>
                <p14:nvPr/>
              </p14:nvContentPartPr>
              <p14:xfrm>
                <a:off x="3524040" y="1456408"/>
                <a:ext cx="41040" cy="1130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9DDA47B4-81DF-95A6-C119-4948600B4EA7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515040" y="1447408"/>
                  <a:ext cx="58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1F6BADE-B94B-559E-7691-FAB9F788567C}"/>
                    </a:ext>
                  </a:extLst>
                </p14:cNvPr>
                <p14:cNvContentPartPr/>
                <p14:nvPr/>
              </p14:nvContentPartPr>
              <p14:xfrm>
                <a:off x="3603240" y="1479448"/>
                <a:ext cx="141480" cy="1098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1F6BADE-B94B-559E-7691-FAB9F788567C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594240" y="1470448"/>
                  <a:ext cx="159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9B9C9A2-0BB9-B0F8-89D4-BC96D31F36AA}"/>
                    </a:ext>
                  </a:extLst>
                </p14:cNvPr>
                <p14:cNvContentPartPr/>
                <p14:nvPr/>
              </p14:nvContentPartPr>
              <p14:xfrm>
                <a:off x="3772080" y="1378288"/>
                <a:ext cx="128520" cy="1566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9B9C9A2-0BB9-B0F8-89D4-BC96D31F36A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763080" y="1369288"/>
                  <a:ext cx="1461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7278E53-015E-F81E-6985-74FE3193F229}"/>
                    </a:ext>
                  </a:extLst>
                </p14:cNvPr>
                <p14:cNvContentPartPr/>
                <p14:nvPr/>
              </p14:nvContentPartPr>
              <p14:xfrm>
                <a:off x="3857760" y="1473688"/>
                <a:ext cx="90360" cy="756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7278E53-015E-F81E-6985-74FE3193F229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848760" y="1464688"/>
                  <a:ext cx="1080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C27E487-AA1F-ACE3-DCCD-BD10755B39A0}"/>
                    </a:ext>
                  </a:extLst>
                </p14:cNvPr>
                <p14:cNvContentPartPr/>
                <p14:nvPr/>
              </p14:nvContentPartPr>
              <p14:xfrm>
                <a:off x="3979440" y="1435888"/>
                <a:ext cx="176040" cy="1656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C27E487-AA1F-ACE3-DCCD-BD10755B39A0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970800" y="1427248"/>
                  <a:ext cx="193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97238F3-3422-4E66-D165-3A55BDE05B0B}"/>
                    </a:ext>
                  </a:extLst>
                </p14:cNvPr>
                <p14:cNvContentPartPr/>
                <p14:nvPr/>
              </p14:nvContentPartPr>
              <p14:xfrm>
                <a:off x="4195440" y="1378288"/>
                <a:ext cx="36720" cy="1360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97238F3-3422-4E66-D165-3A55BDE05B0B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186800" y="1369288"/>
                  <a:ext cx="54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108B0575-EE78-8FF2-8C47-C314A869EB6C}"/>
                    </a:ext>
                  </a:extLst>
                </p14:cNvPr>
                <p14:cNvContentPartPr/>
                <p14:nvPr/>
              </p14:nvContentPartPr>
              <p14:xfrm>
                <a:off x="4259880" y="1381168"/>
                <a:ext cx="34560" cy="1274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108B0575-EE78-8FF2-8C47-C314A869EB6C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250880" y="1372168"/>
                  <a:ext cx="52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06ED9089-E0E0-7D50-4FC5-671B7C5682C9}"/>
                    </a:ext>
                  </a:extLst>
                </p14:cNvPr>
                <p14:cNvContentPartPr/>
                <p14:nvPr/>
              </p14:nvContentPartPr>
              <p14:xfrm>
                <a:off x="4366440" y="1366768"/>
                <a:ext cx="69480" cy="1386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06ED9089-E0E0-7D50-4FC5-671B7C5682C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357440" y="1357768"/>
                  <a:ext cx="871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E8AA8E3B-1541-ECB7-D9B5-34FBEA68DC8D}"/>
                    </a:ext>
                  </a:extLst>
                </p14:cNvPr>
                <p14:cNvContentPartPr/>
                <p14:nvPr/>
              </p14:nvContentPartPr>
              <p14:xfrm>
                <a:off x="4403160" y="1381168"/>
                <a:ext cx="227160" cy="378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E8AA8E3B-1541-ECB7-D9B5-34FBEA68DC8D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394160" y="1372168"/>
                  <a:ext cx="2448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CA94D0BF-539F-3818-27BE-2CB60A1D40C1}"/>
                    </a:ext>
                  </a:extLst>
                </p14:cNvPr>
                <p14:cNvContentPartPr/>
                <p14:nvPr/>
              </p14:nvContentPartPr>
              <p14:xfrm>
                <a:off x="4550760" y="1349488"/>
                <a:ext cx="41040" cy="1360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CA94D0BF-539F-3818-27BE-2CB60A1D40C1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541760" y="1340488"/>
                  <a:ext cx="58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57721592-644B-4CC2-E20C-035418786A76}"/>
                    </a:ext>
                  </a:extLst>
                </p14:cNvPr>
                <p14:cNvContentPartPr/>
                <p14:nvPr/>
              </p14:nvContentPartPr>
              <p14:xfrm>
                <a:off x="4661640" y="1407088"/>
                <a:ext cx="156600" cy="928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57721592-644B-4CC2-E20C-035418786A76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4653000" y="1398448"/>
                  <a:ext cx="1742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7C536BB3-D391-7B4C-A188-C0394C9F64CA}"/>
                    </a:ext>
                  </a:extLst>
                </p14:cNvPr>
                <p14:cNvContentPartPr/>
                <p14:nvPr/>
              </p14:nvContentPartPr>
              <p14:xfrm>
                <a:off x="4672440" y="1314928"/>
                <a:ext cx="36720" cy="871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7C536BB3-D391-7B4C-A188-C0394C9F64CA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4663800" y="1305928"/>
                  <a:ext cx="54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73E7DEC2-EA03-1825-07D0-6FAB8D85772D}"/>
                    </a:ext>
                  </a:extLst>
                </p14:cNvPr>
                <p14:cNvContentPartPr/>
                <p14:nvPr/>
              </p14:nvContentPartPr>
              <p14:xfrm>
                <a:off x="4768920" y="1326448"/>
                <a:ext cx="32400" cy="1159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73E7DEC2-EA03-1825-07D0-6FAB8D85772D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759920" y="1317448"/>
                  <a:ext cx="50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B46668F5-414C-5F9C-9241-9AB923290C70}"/>
                    </a:ext>
                  </a:extLst>
                </p14:cNvPr>
                <p14:cNvContentPartPr/>
                <p14:nvPr/>
              </p14:nvContentPartPr>
              <p14:xfrm>
                <a:off x="4871160" y="1378288"/>
                <a:ext cx="137520" cy="1098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B46668F5-414C-5F9C-9241-9AB923290C70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862520" y="1369288"/>
                  <a:ext cx="155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124AE43C-4C18-E109-14FD-C90A1C574ABF}"/>
                    </a:ext>
                  </a:extLst>
                </p14:cNvPr>
                <p14:cNvContentPartPr/>
                <p14:nvPr/>
              </p14:nvContentPartPr>
              <p14:xfrm>
                <a:off x="5031720" y="1312408"/>
                <a:ext cx="160920" cy="1710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124AE43C-4C18-E109-14FD-C90A1C574ABF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022720" y="1303408"/>
                  <a:ext cx="178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A2749804-13CD-91CB-8EAE-031857154EC6}"/>
                    </a:ext>
                  </a:extLst>
                </p14:cNvPr>
                <p14:cNvContentPartPr/>
                <p14:nvPr/>
              </p14:nvContentPartPr>
              <p14:xfrm>
                <a:off x="5196600" y="1349488"/>
                <a:ext cx="68760" cy="147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A2749804-13CD-91CB-8EAE-031857154EC6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187600" y="1340488"/>
                  <a:ext cx="864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1795E313-D1CC-315D-9858-E471E057FD24}"/>
                    </a:ext>
                  </a:extLst>
                </p14:cNvPr>
                <p14:cNvContentPartPr/>
                <p14:nvPr/>
              </p14:nvContentPartPr>
              <p14:xfrm>
                <a:off x="5196600" y="1349488"/>
                <a:ext cx="73080" cy="1130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1795E313-D1CC-315D-9858-E471E057FD24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187600" y="1340488"/>
                  <a:ext cx="90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1D91DC13-1655-08D7-075B-2518032B4596}"/>
                    </a:ext>
                  </a:extLst>
                </p14:cNvPr>
                <p14:cNvContentPartPr/>
                <p14:nvPr/>
              </p14:nvContentPartPr>
              <p14:xfrm>
                <a:off x="5327280" y="1335088"/>
                <a:ext cx="118080" cy="3844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1D91DC13-1655-08D7-075B-2518032B4596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318280" y="1326088"/>
                  <a:ext cx="13572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64F6E6D2-9600-F9B1-8D7A-AF8B69F77C34}"/>
                    </a:ext>
                  </a:extLst>
                </p14:cNvPr>
                <p14:cNvContentPartPr/>
                <p14:nvPr/>
              </p14:nvContentPartPr>
              <p14:xfrm>
                <a:off x="5476680" y="1386928"/>
                <a:ext cx="227160" cy="1130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64F6E6D2-9600-F9B1-8D7A-AF8B69F77C34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468040" y="1378288"/>
                  <a:ext cx="2448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DFC3897-3DBA-4051-B713-C66565956E61}"/>
                    </a:ext>
                  </a:extLst>
                </p14:cNvPr>
                <p14:cNvContentPartPr/>
                <p14:nvPr/>
              </p14:nvContentPartPr>
              <p14:xfrm>
                <a:off x="5669280" y="1398448"/>
                <a:ext cx="130680" cy="957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DFC3897-3DBA-4051-B713-C66565956E61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660280" y="1389808"/>
                  <a:ext cx="148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684F54E-A6C7-01CD-07B3-A707C04B5185}"/>
                    </a:ext>
                  </a:extLst>
                </p14:cNvPr>
                <p14:cNvContentPartPr/>
                <p14:nvPr/>
              </p14:nvContentPartPr>
              <p14:xfrm>
                <a:off x="5981400" y="1213768"/>
                <a:ext cx="9000" cy="2304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684F54E-A6C7-01CD-07B3-A707C04B5185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972760" y="1204768"/>
                  <a:ext cx="266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2C359BDA-76E5-6BA9-92A8-5F376B57EF8A}"/>
                    </a:ext>
                  </a:extLst>
                </p14:cNvPr>
                <p14:cNvContentPartPr/>
                <p14:nvPr/>
              </p14:nvContentPartPr>
              <p14:xfrm>
                <a:off x="5951520" y="1199008"/>
                <a:ext cx="210960" cy="2721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2C359BDA-76E5-6BA9-92A8-5F376B57EF8A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942880" y="1190008"/>
                  <a:ext cx="2286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64CCC99E-E9CF-4AD8-7A1C-80EE880229A3}"/>
                    </a:ext>
                  </a:extLst>
                </p14:cNvPr>
                <p14:cNvContentPartPr/>
                <p14:nvPr/>
              </p14:nvContentPartPr>
              <p14:xfrm>
                <a:off x="6135480" y="1254088"/>
                <a:ext cx="111600" cy="118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64CCC99E-E9CF-4AD8-7A1C-80EE880229A3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126840" y="1245448"/>
                  <a:ext cx="1292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5E74ADA-17C8-3ED1-3D86-74CC2C98C7F7}"/>
                    </a:ext>
                  </a:extLst>
                </p14:cNvPr>
                <p14:cNvContentPartPr/>
                <p14:nvPr/>
              </p14:nvContentPartPr>
              <p14:xfrm>
                <a:off x="6193080" y="1314928"/>
                <a:ext cx="4680" cy="1101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5E74ADA-17C8-3ED1-3D86-74CC2C98C7F7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184440" y="1305928"/>
                  <a:ext cx="22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CB2CC884-B88E-F061-CD47-6441C8946F9C}"/>
                    </a:ext>
                  </a:extLst>
                </p14:cNvPr>
                <p14:cNvContentPartPr/>
                <p14:nvPr/>
              </p14:nvContentPartPr>
              <p14:xfrm>
                <a:off x="6255360" y="1326448"/>
                <a:ext cx="90360" cy="1018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CB2CC884-B88E-F061-CD47-6441C8946F9C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246360" y="1317448"/>
                  <a:ext cx="1080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CCD03D6-DD8C-99A8-1D65-B0129127CD62}"/>
                    </a:ext>
                  </a:extLst>
                </p14:cNvPr>
                <p14:cNvContentPartPr/>
                <p14:nvPr/>
              </p14:nvContentPartPr>
              <p14:xfrm>
                <a:off x="6426000" y="1339408"/>
                <a:ext cx="86400" cy="1087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CCD03D6-DD8C-99A8-1D65-B0129127CD6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417000" y="1330768"/>
                  <a:ext cx="104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CB641A5D-C2B7-0F12-6A59-4316A1F8EED0}"/>
                    </a:ext>
                  </a:extLst>
                </p14:cNvPr>
                <p14:cNvContentPartPr/>
                <p14:nvPr/>
              </p14:nvContentPartPr>
              <p14:xfrm>
                <a:off x="6413400" y="1216648"/>
                <a:ext cx="23760" cy="928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CB641A5D-C2B7-0F12-6A59-4316A1F8EED0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404760" y="1207648"/>
                  <a:ext cx="41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D145EED2-3B46-53D1-1011-A7253B3599BE}"/>
                    </a:ext>
                  </a:extLst>
                </p14:cNvPr>
                <p14:cNvContentPartPr/>
                <p14:nvPr/>
              </p14:nvContentPartPr>
              <p14:xfrm>
                <a:off x="6492600" y="1277128"/>
                <a:ext cx="15480" cy="900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D145EED2-3B46-53D1-1011-A7253B3599BE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483960" y="1268488"/>
                  <a:ext cx="331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0D7A0CFD-0F04-9E19-A57D-517529A14B4F}"/>
                    </a:ext>
                  </a:extLst>
                </p14:cNvPr>
                <p14:cNvContentPartPr/>
                <p14:nvPr/>
              </p14:nvContentPartPr>
              <p14:xfrm>
                <a:off x="6561000" y="1343728"/>
                <a:ext cx="79560" cy="986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0D7A0CFD-0F04-9E19-A57D-517529A14B4F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6552360" y="1334728"/>
                  <a:ext cx="972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11E90454-DF97-7685-4113-AEB1BA6865C5}"/>
                  </a:ext>
                </a:extLst>
              </p14:cNvPr>
              <p14:cNvContentPartPr/>
              <p14:nvPr/>
            </p14:nvContentPartPr>
            <p14:xfrm>
              <a:off x="6663960" y="1141408"/>
              <a:ext cx="103320" cy="32364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11E90454-DF97-7685-4113-AEB1BA6865C5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6654960" y="1132768"/>
                <a:ext cx="12096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6D558C64-5EE0-4084-0758-3999BADD5C6A}"/>
                  </a:ext>
                </a:extLst>
              </p14:cNvPr>
              <p14:cNvContentPartPr/>
              <p14:nvPr/>
            </p14:nvContentPartPr>
            <p14:xfrm>
              <a:off x="6824160" y="1320688"/>
              <a:ext cx="83880" cy="11376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6D558C64-5EE0-4084-0758-3999BADD5C6A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6815520" y="1311688"/>
                <a:ext cx="1015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B02BAA0F-4C2A-2BFA-4ADB-AADF3270E245}"/>
                  </a:ext>
                </a:extLst>
              </p14:cNvPr>
              <p14:cNvContentPartPr/>
              <p14:nvPr/>
            </p14:nvContentPartPr>
            <p14:xfrm>
              <a:off x="6828480" y="1219528"/>
              <a:ext cx="15480" cy="8424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B02BAA0F-4C2A-2BFA-4ADB-AADF3270E245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6819840" y="1210528"/>
                <a:ext cx="3312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A75B6FF9-C992-15A0-0C22-634E7A754EEF}"/>
                  </a:ext>
                </a:extLst>
              </p14:cNvPr>
              <p14:cNvContentPartPr/>
              <p14:nvPr/>
            </p14:nvContentPartPr>
            <p14:xfrm>
              <a:off x="6907680" y="1236808"/>
              <a:ext cx="17640" cy="11880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A75B6FF9-C992-15A0-0C22-634E7A754EEF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6898680" y="1227808"/>
                <a:ext cx="352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F0043245-16FF-9A74-51CA-A1B98B7F4DA3}"/>
                  </a:ext>
                </a:extLst>
              </p14:cNvPr>
              <p14:cNvContentPartPr/>
              <p14:nvPr/>
            </p14:nvContentPartPr>
            <p14:xfrm>
              <a:off x="7017840" y="1326448"/>
              <a:ext cx="84960" cy="9288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F0043245-16FF-9A74-51CA-A1B98B7F4DA3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7008840" y="1317448"/>
                <a:ext cx="10260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BB4A9E5D-829F-EE7D-8FAF-A8E17AE04341}"/>
                  </a:ext>
                </a:extLst>
              </p14:cNvPr>
              <p14:cNvContentPartPr/>
              <p14:nvPr/>
            </p14:nvContentPartPr>
            <p14:xfrm>
              <a:off x="7153200" y="1300168"/>
              <a:ext cx="137880" cy="10152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BB4A9E5D-829F-EE7D-8FAF-A8E17AE04341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7144200" y="1291528"/>
                <a:ext cx="1555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D0DE31FB-0E5B-9851-35FE-AC810B84FF98}"/>
                  </a:ext>
                </a:extLst>
              </p14:cNvPr>
              <p14:cNvContentPartPr/>
              <p14:nvPr/>
            </p14:nvContentPartPr>
            <p14:xfrm>
              <a:off x="7320240" y="1285768"/>
              <a:ext cx="132840" cy="13608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D0DE31FB-0E5B-9851-35FE-AC810B84FF98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7311600" y="1277128"/>
                <a:ext cx="1504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77E90719-ACEC-0441-303C-EE24EF99A188}"/>
                  </a:ext>
                </a:extLst>
              </p14:cNvPr>
              <p14:cNvContentPartPr/>
              <p14:nvPr/>
            </p14:nvContentPartPr>
            <p14:xfrm>
              <a:off x="10231560" y="1652608"/>
              <a:ext cx="360" cy="36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77E90719-ACEC-0441-303C-EE24EF99A188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10222560" y="164360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4" name="Group 373">
            <a:extLst>
              <a:ext uri="{FF2B5EF4-FFF2-40B4-BE49-F238E27FC236}">
                <a16:creationId xmlns:a16="http://schemas.microsoft.com/office/drawing/2014/main" id="{71BF0DAD-8A4E-C2DF-A7CF-045A254032A1}"/>
              </a:ext>
            </a:extLst>
          </p:cNvPr>
          <p:cNvGrpSpPr/>
          <p:nvPr/>
        </p:nvGrpSpPr>
        <p:grpSpPr>
          <a:xfrm>
            <a:off x="7867800" y="1883728"/>
            <a:ext cx="233640" cy="211320"/>
            <a:chOff x="7867800" y="1883728"/>
            <a:chExt cx="23364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11C49C8D-4B6F-2DF4-2E75-1D26A99FC0B3}"/>
                    </a:ext>
                  </a:extLst>
                </p14:cNvPr>
                <p14:cNvContentPartPr/>
                <p14:nvPr/>
              </p14:nvContentPartPr>
              <p14:xfrm>
                <a:off x="7936560" y="1883728"/>
                <a:ext cx="164880" cy="1677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11C49C8D-4B6F-2DF4-2E75-1D26A99FC0B3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927560" y="1874728"/>
                  <a:ext cx="182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F606CC40-50B5-895F-77BF-E5A3D75476CD}"/>
                    </a:ext>
                  </a:extLst>
                </p14:cNvPr>
                <p14:cNvContentPartPr/>
                <p14:nvPr/>
              </p14:nvContentPartPr>
              <p14:xfrm>
                <a:off x="7867800" y="1932688"/>
                <a:ext cx="164520" cy="1623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F606CC40-50B5-895F-77BF-E5A3D75476CD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859160" y="1923688"/>
                  <a:ext cx="18216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ED4E0A3E-8DF2-FB96-FA96-0457AA5A01BA}"/>
              </a:ext>
            </a:extLst>
          </p:cNvPr>
          <p:cNvGrpSpPr/>
          <p:nvPr/>
        </p:nvGrpSpPr>
        <p:grpSpPr>
          <a:xfrm>
            <a:off x="8462520" y="1915408"/>
            <a:ext cx="231480" cy="209520"/>
            <a:chOff x="8462520" y="1915408"/>
            <a:chExt cx="23148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C97688ED-16DC-D454-36EC-366A3E9FEB1E}"/>
                    </a:ext>
                  </a:extLst>
                </p14:cNvPr>
                <p14:cNvContentPartPr/>
                <p14:nvPr/>
              </p14:nvContentPartPr>
              <p14:xfrm>
                <a:off x="8537400" y="1915408"/>
                <a:ext cx="90360" cy="1908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C97688ED-16DC-D454-36EC-366A3E9FEB1E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528760" y="1906408"/>
                  <a:ext cx="108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98E8FF36-B4F9-2BB6-01C9-71C30D53C9A7}"/>
                    </a:ext>
                  </a:extLst>
                </p14:cNvPr>
                <p14:cNvContentPartPr/>
                <p14:nvPr/>
              </p14:nvContentPartPr>
              <p14:xfrm>
                <a:off x="8462520" y="1978768"/>
                <a:ext cx="231480" cy="1461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98E8FF36-B4F9-2BB6-01C9-71C30D53C9A7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453880" y="1970128"/>
                  <a:ext cx="24912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30AD166C-EC25-BA60-8CB2-E7CD7490F86D}"/>
              </a:ext>
            </a:extLst>
          </p:cNvPr>
          <p:cNvGrpSpPr/>
          <p:nvPr/>
        </p:nvGrpSpPr>
        <p:grpSpPr>
          <a:xfrm>
            <a:off x="9258120" y="1912528"/>
            <a:ext cx="611280" cy="236880"/>
            <a:chOff x="9258120" y="1912528"/>
            <a:chExt cx="61128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FAE0C1D7-B806-FBC7-BB0C-7DFD9A8AE0A9}"/>
                    </a:ext>
                  </a:extLst>
                </p14:cNvPr>
                <p14:cNvContentPartPr/>
                <p14:nvPr/>
              </p14:nvContentPartPr>
              <p14:xfrm>
                <a:off x="9258120" y="1912528"/>
                <a:ext cx="537120" cy="1447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FAE0C1D7-B806-FBC7-BB0C-7DFD9A8AE0A9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9249480" y="1903528"/>
                  <a:ext cx="5547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B7DFEED2-81C9-EEB8-53D8-043D974214EF}"/>
                    </a:ext>
                  </a:extLst>
                </p14:cNvPr>
                <p14:cNvContentPartPr/>
                <p14:nvPr/>
              </p14:nvContentPartPr>
              <p14:xfrm>
                <a:off x="9716040" y="1947088"/>
                <a:ext cx="153360" cy="2023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B7DFEED2-81C9-EEB8-53D8-043D974214EF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707040" y="1938088"/>
                  <a:ext cx="17100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BE5CE0A6-76B4-7A1E-849B-09BBB5383CC2}"/>
                  </a:ext>
                </a:extLst>
              </p14:cNvPr>
              <p14:cNvContentPartPr/>
              <p14:nvPr/>
            </p14:nvContentPartPr>
            <p14:xfrm>
              <a:off x="8880682" y="4004594"/>
              <a:ext cx="561600" cy="44964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BE5CE0A6-76B4-7A1E-849B-09BBB5383CC2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8872042" y="3995594"/>
                <a:ext cx="57924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5374C8FE-EFB3-4A21-B799-222E1D24ED36}"/>
                  </a:ext>
                </a:extLst>
              </p14:cNvPr>
              <p14:cNvContentPartPr/>
              <p14:nvPr/>
            </p14:nvContentPartPr>
            <p14:xfrm>
              <a:off x="8654242" y="4215194"/>
              <a:ext cx="47880" cy="3888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5374C8FE-EFB3-4A21-B799-222E1D24ED36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8645602" y="4206554"/>
                <a:ext cx="6552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8DF6E66B-A926-D256-249F-4015185BFDC2}"/>
                  </a:ext>
                </a:extLst>
              </p14:cNvPr>
              <p14:cNvContentPartPr/>
              <p14:nvPr/>
            </p14:nvContentPartPr>
            <p14:xfrm>
              <a:off x="8297842" y="3937274"/>
              <a:ext cx="11160" cy="21420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8DF6E66B-A926-D256-249F-4015185BFDC2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8288842" y="3928634"/>
                <a:ext cx="288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33BAD9EE-B632-90B4-1925-A7869E91BAF4}"/>
                  </a:ext>
                </a:extLst>
              </p14:cNvPr>
              <p14:cNvContentPartPr/>
              <p14:nvPr/>
            </p14:nvContentPartPr>
            <p14:xfrm>
              <a:off x="8308282" y="3938354"/>
              <a:ext cx="360" cy="36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33BAD9EE-B632-90B4-1925-A7869E91BAF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299642" y="392971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9B04AD83-E2B8-56D0-EC3A-A7FD0F197558}"/>
                  </a:ext>
                </a:extLst>
              </p14:cNvPr>
              <p14:cNvContentPartPr/>
              <p14:nvPr/>
            </p14:nvContentPartPr>
            <p14:xfrm>
              <a:off x="8295682" y="3898034"/>
              <a:ext cx="120600" cy="16488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9B04AD83-E2B8-56D0-EC3A-A7FD0F197558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8286682" y="3889034"/>
                <a:ext cx="13824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ABC19959-271C-41B0-18DA-2E4089ED5715}"/>
                  </a:ext>
                </a:extLst>
              </p14:cNvPr>
              <p14:cNvContentPartPr/>
              <p14:nvPr/>
            </p14:nvContentPartPr>
            <p14:xfrm>
              <a:off x="8428162" y="3990554"/>
              <a:ext cx="98640" cy="13032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ABC19959-271C-41B0-18DA-2E4089ED5715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8419522" y="3981554"/>
                <a:ext cx="1162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2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FBAC3573-27CE-AC89-A2B8-B8E0AE815559}"/>
                  </a:ext>
                </a:extLst>
              </p14:cNvPr>
              <p14:cNvContentPartPr/>
              <p14:nvPr/>
            </p14:nvContentPartPr>
            <p14:xfrm>
              <a:off x="8528602" y="3990554"/>
              <a:ext cx="139320" cy="14508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FBAC3573-27CE-AC89-A2B8-B8E0AE815559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8519962" y="3981554"/>
                <a:ext cx="1569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0CC44956-4F0C-A4D5-0734-4DFB9390D2BC}"/>
                  </a:ext>
                </a:extLst>
              </p14:cNvPr>
              <p14:cNvContentPartPr/>
              <p14:nvPr/>
            </p14:nvContentPartPr>
            <p14:xfrm>
              <a:off x="9070402" y="4157954"/>
              <a:ext cx="207000" cy="16488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0CC44956-4F0C-A4D5-0734-4DFB9390D2BC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9061762" y="4148954"/>
                <a:ext cx="22464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6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54803CD6-FA65-F2C0-1509-AABE905E24EC}"/>
                  </a:ext>
                </a:extLst>
              </p14:cNvPr>
              <p14:cNvContentPartPr/>
              <p14:nvPr/>
            </p14:nvContentPartPr>
            <p14:xfrm>
              <a:off x="8297842" y="4414994"/>
              <a:ext cx="734040" cy="57492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54803CD6-FA65-F2C0-1509-AABE905E24EC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8288842" y="4405994"/>
                <a:ext cx="751680" cy="5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8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F627579D-60AC-4097-7833-8DADA58777E6}"/>
                  </a:ext>
                </a:extLst>
              </p14:cNvPr>
              <p14:cNvContentPartPr/>
              <p14:nvPr/>
            </p14:nvContentPartPr>
            <p14:xfrm>
              <a:off x="8096602" y="5093234"/>
              <a:ext cx="137160" cy="2876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F627579D-60AC-4097-7833-8DADA58777E6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8087962" y="5084234"/>
                <a:ext cx="15480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0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308404A5-8CB2-CD80-251F-2BA4612CFF88}"/>
                  </a:ext>
                </a:extLst>
              </p14:cNvPr>
              <p14:cNvContentPartPr/>
              <p14:nvPr/>
            </p14:nvContentPartPr>
            <p14:xfrm>
              <a:off x="7918762" y="4992074"/>
              <a:ext cx="520560" cy="45684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308404A5-8CB2-CD80-251F-2BA4612CFF88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7910122" y="4983074"/>
                <a:ext cx="538200" cy="47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6" name="Group 405">
            <a:extLst>
              <a:ext uri="{FF2B5EF4-FFF2-40B4-BE49-F238E27FC236}">
                <a16:creationId xmlns:a16="http://schemas.microsoft.com/office/drawing/2014/main" id="{50A5FF84-4FC9-D123-0973-3EC36E284F72}"/>
              </a:ext>
            </a:extLst>
          </p:cNvPr>
          <p:cNvGrpSpPr/>
          <p:nvPr/>
        </p:nvGrpSpPr>
        <p:grpSpPr>
          <a:xfrm>
            <a:off x="8962762" y="4477634"/>
            <a:ext cx="1460880" cy="921960"/>
            <a:chOff x="8997120" y="3398608"/>
            <a:chExt cx="1460880" cy="92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8C562FC9-3787-ED39-CF25-7885EE491BFA}"/>
                    </a:ext>
                  </a:extLst>
                </p14:cNvPr>
                <p14:cNvContentPartPr/>
                <p14:nvPr/>
              </p14:nvContentPartPr>
              <p14:xfrm>
                <a:off x="9159840" y="3514168"/>
                <a:ext cx="54000" cy="360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8C562FC9-3787-ED39-CF25-7885EE491BFA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150840" y="3505168"/>
                  <a:ext cx="71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0A2725BD-105B-EA8E-7581-955BB42ED89F}"/>
                    </a:ext>
                  </a:extLst>
                </p14:cNvPr>
                <p14:cNvContentPartPr/>
                <p14:nvPr/>
              </p14:nvContentPartPr>
              <p14:xfrm>
                <a:off x="9042120" y="3714688"/>
                <a:ext cx="35280" cy="1098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0A2725BD-105B-EA8E-7581-955BB42ED89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033480" y="3705688"/>
                  <a:ext cx="52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FFDD6745-BC81-0A24-D94E-84FF3CB4B351}"/>
                    </a:ext>
                  </a:extLst>
                </p14:cNvPr>
                <p14:cNvContentPartPr/>
                <p14:nvPr/>
              </p14:nvContentPartPr>
              <p14:xfrm>
                <a:off x="8997120" y="3656368"/>
                <a:ext cx="113760" cy="118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FFDD6745-BC81-0A24-D94E-84FF3CB4B351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988480" y="3647728"/>
                  <a:ext cx="1314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3C9D69B1-6EB3-3FC7-D925-CE8C796FD2E5}"/>
                    </a:ext>
                  </a:extLst>
                </p14:cNvPr>
                <p14:cNvContentPartPr/>
                <p14:nvPr/>
              </p14:nvContentPartPr>
              <p14:xfrm>
                <a:off x="9170640" y="3720088"/>
                <a:ext cx="147960" cy="784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3C9D69B1-6EB3-3FC7-D925-CE8C796FD2E5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161640" y="3711088"/>
                  <a:ext cx="1656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BFBEEFA7-704C-65DD-E1B5-E65142162383}"/>
                    </a:ext>
                  </a:extLst>
                </p14:cNvPr>
                <p14:cNvContentPartPr/>
                <p14:nvPr/>
              </p14:nvContentPartPr>
              <p14:xfrm>
                <a:off x="9418680" y="3398608"/>
                <a:ext cx="555120" cy="5626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BFBEEFA7-704C-65DD-E1B5-E65142162383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409680" y="3389608"/>
                  <a:ext cx="57276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9B11EB2C-A63E-7754-01AB-16162165A14D}"/>
                    </a:ext>
                  </a:extLst>
                </p14:cNvPr>
                <p14:cNvContentPartPr/>
                <p14:nvPr/>
              </p14:nvContentPartPr>
              <p14:xfrm>
                <a:off x="10081440" y="3988288"/>
                <a:ext cx="171720" cy="21780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9B11EB2C-A63E-7754-01AB-16162165A14D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072800" y="3979648"/>
                  <a:ext cx="1893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B1C84618-EDFB-2D45-73D8-94DF145B45F0}"/>
                    </a:ext>
                  </a:extLst>
                </p14:cNvPr>
                <p14:cNvContentPartPr/>
                <p14:nvPr/>
              </p14:nvContentPartPr>
              <p14:xfrm>
                <a:off x="9930960" y="3897928"/>
                <a:ext cx="527040" cy="42264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B1C84618-EDFB-2D45-73D8-94DF145B45F0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921960" y="3889288"/>
                  <a:ext cx="544680" cy="44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1B95BA13-6EA8-0105-C6CF-494AB46467D7}"/>
              </a:ext>
            </a:extLst>
          </p:cNvPr>
          <p:cNvGrpSpPr/>
          <p:nvPr/>
        </p:nvGrpSpPr>
        <p:grpSpPr>
          <a:xfrm>
            <a:off x="7524562" y="5477354"/>
            <a:ext cx="506160" cy="823320"/>
            <a:chOff x="7558920" y="4398328"/>
            <a:chExt cx="506160" cy="82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74E2CB0A-AC82-B077-E7BA-516E0B08E976}"/>
                    </a:ext>
                  </a:extLst>
                </p14:cNvPr>
                <p14:cNvContentPartPr/>
                <p14:nvPr/>
              </p14:nvContentPartPr>
              <p14:xfrm>
                <a:off x="7653960" y="4398328"/>
                <a:ext cx="411120" cy="4017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74E2CB0A-AC82-B077-E7BA-516E0B08E976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645320" y="4389688"/>
                  <a:ext cx="42876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1994F362-A78C-524B-3AC8-DEA3FC8CE1A4}"/>
                    </a:ext>
                  </a:extLst>
                </p14:cNvPr>
                <p14:cNvContentPartPr/>
                <p14:nvPr/>
              </p14:nvContentPartPr>
              <p14:xfrm>
                <a:off x="7707240" y="4846168"/>
                <a:ext cx="174600" cy="230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1994F362-A78C-524B-3AC8-DEA3FC8CE1A4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698240" y="4837528"/>
                  <a:ext cx="1922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551F37DE-BC68-889F-C27E-47ABE7EF4EF1}"/>
                    </a:ext>
                  </a:extLst>
                </p14:cNvPr>
                <p14:cNvContentPartPr/>
                <p14:nvPr/>
              </p14:nvContentPartPr>
              <p14:xfrm>
                <a:off x="7705080" y="4866328"/>
                <a:ext cx="177120" cy="2062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551F37DE-BC68-889F-C27E-47ABE7EF4EF1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696440" y="4857328"/>
                  <a:ext cx="1947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E4199754-DC2B-1370-6106-91D2E4A31DFE}"/>
                    </a:ext>
                  </a:extLst>
                </p14:cNvPr>
                <p14:cNvContentPartPr/>
                <p14:nvPr/>
              </p14:nvContentPartPr>
              <p14:xfrm>
                <a:off x="7558920" y="4782448"/>
                <a:ext cx="447480" cy="4392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E4199754-DC2B-1370-6106-91D2E4A31DFE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549920" y="4773808"/>
                  <a:ext cx="465120" cy="45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B018B16F-E208-AB69-E505-B76FAE765D28}"/>
              </a:ext>
            </a:extLst>
          </p:cNvPr>
          <p:cNvGrpSpPr/>
          <p:nvPr/>
        </p:nvGrpSpPr>
        <p:grpSpPr>
          <a:xfrm>
            <a:off x="8355442" y="5503994"/>
            <a:ext cx="669600" cy="783360"/>
            <a:chOff x="8389800" y="4424968"/>
            <a:chExt cx="669600" cy="78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00DEA768-8F0E-EA0D-3A24-0FDF47D96F45}"/>
                    </a:ext>
                  </a:extLst>
                </p14:cNvPr>
                <p14:cNvContentPartPr/>
                <p14:nvPr/>
              </p14:nvContentPartPr>
              <p14:xfrm>
                <a:off x="8389800" y="4424968"/>
                <a:ext cx="262080" cy="3254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00DEA768-8F0E-EA0D-3A24-0FDF47D96F45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381160" y="4415968"/>
                  <a:ext cx="2797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7EBF5824-86FC-16AF-FD79-70075D4C61BF}"/>
                    </a:ext>
                  </a:extLst>
                </p14:cNvPr>
                <p14:cNvContentPartPr/>
                <p14:nvPr/>
              </p14:nvContentPartPr>
              <p14:xfrm>
                <a:off x="8637480" y="4845808"/>
                <a:ext cx="171000" cy="19404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7EBF5824-86FC-16AF-FD79-70075D4C61B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628840" y="4837168"/>
                  <a:ext cx="188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4DB65C99-053D-5202-45DF-5AE7520667EE}"/>
                    </a:ext>
                  </a:extLst>
                </p14:cNvPr>
                <p14:cNvContentPartPr/>
                <p14:nvPr/>
              </p14:nvContentPartPr>
              <p14:xfrm>
                <a:off x="8704080" y="4944088"/>
                <a:ext cx="163080" cy="435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4DB65C99-053D-5202-45DF-5AE7520667EE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8695440" y="4935448"/>
                  <a:ext cx="1807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C6018581-91A3-B722-FE40-43D445EA4C42}"/>
                    </a:ext>
                  </a:extLst>
                </p14:cNvPr>
                <p14:cNvContentPartPr/>
                <p14:nvPr/>
              </p14:nvContentPartPr>
              <p14:xfrm>
                <a:off x="8517960" y="4724128"/>
                <a:ext cx="541440" cy="48420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C6018581-91A3-B722-FE40-43D445EA4C4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509320" y="4715128"/>
                  <a:ext cx="559080" cy="50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97AE186E-D1A2-AD70-39A8-565A429C964C}"/>
              </a:ext>
            </a:extLst>
          </p:cNvPr>
          <p:cNvGrpSpPr/>
          <p:nvPr/>
        </p:nvGrpSpPr>
        <p:grpSpPr>
          <a:xfrm>
            <a:off x="9697522" y="5416874"/>
            <a:ext cx="1424160" cy="823680"/>
            <a:chOff x="9731880" y="4337848"/>
            <a:chExt cx="1424160" cy="82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FF09E326-4109-CA6B-968A-BBC4B59F1039}"/>
                    </a:ext>
                  </a:extLst>
                </p14:cNvPr>
                <p14:cNvContentPartPr/>
                <p14:nvPr/>
              </p14:nvContentPartPr>
              <p14:xfrm>
                <a:off x="9927360" y="4337848"/>
                <a:ext cx="282960" cy="4593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FF09E326-4109-CA6B-968A-BBC4B59F103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918360" y="4328848"/>
                  <a:ext cx="30060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F0A36B0D-7512-986D-C35A-EB3AF8C3BCDD}"/>
                    </a:ext>
                  </a:extLst>
                </p14:cNvPr>
                <p14:cNvContentPartPr/>
                <p14:nvPr/>
              </p14:nvContentPartPr>
              <p14:xfrm>
                <a:off x="9863640" y="4819888"/>
                <a:ext cx="123480" cy="2689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F0A36B0D-7512-986D-C35A-EB3AF8C3BCDD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854640" y="4810888"/>
                  <a:ext cx="1411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CDE53C24-308C-1A1E-5B5A-4181C00DEDF4}"/>
                    </a:ext>
                  </a:extLst>
                </p14:cNvPr>
                <p14:cNvContentPartPr/>
                <p14:nvPr/>
              </p14:nvContentPartPr>
              <p14:xfrm>
                <a:off x="9731880" y="4787128"/>
                <a:ext cx="429480" cy="37440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CDE53C24-308C-1A1E-5B5A-4181C00DEDF4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722880" y="4778128"/>
                  <a:ext cx="44712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8B04664F-4DD4-3612-8953-E6A033FA0B43}"/>
                    </a:ext>
                  </a:extLst>
                </p14:cNvPr>
                <p14:cNvContentPartPr/>
                <p14:nvPr/>
              </p14:nvContentPartPr>
              <p14:xfrm>
                <a:off x="10355040" y="4389688"/>
                <a:ext cx="407520" cy="3672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8B04664F-4DD4-3612-8953-E6A033FA0B43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346400" y="4381048"/>
                  <a:ext cx="4251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1E2913A3-4938-740F-3C4D-56B5A36FB02B}"/>
                    </a:ext>
                  </a:extLst>
                </p14:cNvPr>
                <p14:cNvContentPartPr/>
                <p14:nvPr/>
              </p14:nvContentPartPr>
              <p14:xfrm>
                <a:off x="10832040" y="4831408"/>
                <a:ext cx="24120" cy="15444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1E2913A3-4938-740F-3C4D-56B5A36FB02B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823400" y="4822768"/>
                  <a:ext cx="41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0C42FEB2-307E-030D-CEFE-66E22E4DC695}"/>
                    </a:ext>
                  </a:extLst>
                </p14:cNvPr>
                <p14:cNvContentPartPr/>
                <p14:nvPr/>
              </p14:nvContentPartPr>
              <p14:xfrm>
                <a:off x="10619280" y="4703968"/>
                <a:ext cx="536760" cy="38484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0C42FEB2-307E-030D-CEFE-66E22E4DC695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610280" y="4694968"/>
                  <a:ext cx="5544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2E3C2AD5-EBB1-D96C-E074-8F1FD96D5395}"/>
                    </a:ext>
                  </a:extLst>
                </p14:cNvPr>
                <p14:cNvContentPartPr/>
                <p14:nvPr/>
              </p14:nvContentPartPr>
              <p14:xfrm>
                <a:off x="10723320" y="4837168"/>
                <a:ext cx="110880" cy="435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2E3C2AD5-EBB1-D96C-E074-8F1FD96D539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714680" y="4828528"/>
                  <a:ext cx="12852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36755227-8577-2588-C9C1-FC825986E342}"/>
              </a:ext>
            </a:extLst>
          </p:cNvPr>
          <p:cNvGrpSpPr/>
          <p:nvPr/>
        </p:nvGrpSpPr>
        <p:grpSpPr>
          <a:xfrm>
            <a:off x="7102800" y="3772052"/>
            <a:ext cx="1906200" cy="2714040"/>
            <a:chOff x="6973920" y="3206008"/>
            <a:chExt cx="1906200" cy="27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87A6D1AE-F223-B6A5-63F2-82193C6812D8}"/>
                    </a:ext>
                  </a:extLst>
                </p14:cNvPr>
                <p14:cNvContentPartPr/>
                <p14:nvPr/>
              </p14:nvContentPartPr>
              <p14:xfrm>
                <a:off x="6973920" y="3206008"/>
                <a:ext cx="1906200" cy="271404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87A6D1AE-F223-B6A5-63F2-82193C6812D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6964920" y="3197008"/>
                  <a:ext cx="1923840" cy="27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9EC75A3A-E18F-00DC-DCD8-ACEFF485AEAB}"/>
                    </a:ext>
                  </a:extLst>
                </p14:cNvPr>
                <p14:cNvContentPartPr/>
                <p14:nvPr/>
              </p14:nvContentPartPr>
              <p14:xfrm>
                <a:off x="7301160" y="4251088"/>
                <a:ext cx="220680" cy="29052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9EC75A3A-E18F-00DC-DCD8-ACEFF485AEAB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7292520" y="4242448"/>
                  <a:ext cx="238320" cy="30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0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A5AC3D06-1786-2734-77C5-9CC7A78E76A2}"/>
                  </a:ext>
                </a:extLst>
              </p14:cNvPr>
              <p14:cNvContentPartPr/>
              <p14:nvPr/>
            </p14:nvContentPartPr>
            <p14:xfrm>
              <a:off x="7102800" y="4453532"/>
              <a:ext cx="4431960" cy="220860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A5AC3D06-1786-2734-77C5-9CC7A78E76A2}"/>
                  </a:ext>
                </a:extLst>
              </p:cNvPr>
              <p:cNvPicPr/>
              <p:nvPr/>
            </p:nvPicPr>
            <p:blipFill>
              <a:blip r:embed="rId551"/>
              <a:stretch>
                <a:fillRect/>
              </a:stretch>
            </p:blipFill>
            <p:spPr>
              <a:xfrm>
                <a:off x="7093800" y="4444892"/>
                <a:ext cx="4449600" cy="22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2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F62F15A7-B350-8AAD-BD8E-90FD1090AC5F}"/>
                  </a:ext>
                </a:extLst>
              </p14:cNvPr>
              <p14:cNvContentPartPr/>
              <p14:nvPr/>
            </p14:nvContentPartPr>
            <p14:xfrm>
              <a:off x="10590948" y="4880114"/>
              <a:ext cx="45000" cy="22212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F62F15A7-B350-8AAD-BD8E-90FD1090AC5F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10581948" y="4871474"/>
                <a:ext cx="62640" cy="23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4" name="Group 453">
            <a:extLst>
              <a:ext uri="{FF2B5EF4-FFF2-40B4-BE49-F238E27FC236}">
                <a16:creationId xmlns:a16="http://schemas.microsoft.com/office/drawing/2014/main" id="{37D2D32A-9F5F-B4F0-929A-FCC2A7AA0381}"/>
              </a:ext>
            </a:extLst>
          </p:cNvPr>
          <p:cNvGrpSpPr/>
          <p:nvPr/>
        </p:nvGrpSpPr>
        <p:grpSpPr>
          <a:xfrm>
            <a:off x="6732360" y="2602648"/>
            <a:ext cx="1427040" cy="309960"/>
            <a:chOff x="6732360" y="2602648"/>
            <a:chExt cx="1427040" cy="3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FD3FC2C4-0596-ACB4-E7B7-F0BA8B7E7BDE}"/>
                    </a:ext>
                  </a:extLst>
                </p14:cNvPr>
                <p14:cNvContentPartPr/>
                <p14:nvPr/>
              </p14:nvContentPartPr>
              <p14:xfrm>
                <a:off x="6732360" y="2640088"/>
                <a:ext cx="171360" cy="20952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FD3FC2C4-0596-ACB4-E7B7-F0BA8B7E7BDE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723360" y="2631088"/>
                  <a:ext cx="189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1B708041-B3D9-A252-5E00-0FFF7F1B78EC}"/>
                    </a:ext>
                  </a:extLst>
                </p14:cNvPr>
                <p14:cNvContentPartPr/>
                <p14:nvPr/>
              </p14:nvContentPartPr>
              <p14:xfrm>
                <a:off x="6923880" y="2638288"/>
                <a:ext cx="161640" cy="22788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1B708041-B3D9-A252-5E00-0FFF7F1B78EC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915240" y="2629648"/>
                  <a:ext cx="1792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DCD694B7-7C70-2009-E326-DD9BD7867471}"/>
                    </a:ext>
                  </a:extLst>
                </p14:cNvPr>
                <p14:cNvContentPartPr/>
                <p14:nvPr/>
              </p14:nvContentPartPr>
              <p14:xfrm>
                <a:off x="7237800" y="2642608"/>
                <a:ext cx="121680" cy="936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DCD694B7-7C70-2009-E326-DD9BD7867471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228800" y="2633608"/>
                  <a:ext cx="1393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2A2D5C5A-89D6-6144-DB6C-A5875E8D4E6E}"/>
                    </a:ext>
                  </a:extLst>
                </p14:cNvPr>
                <p14:cNvContentPartPr/>
                <p14:nvPr/>
              </p14:nvContentPartPr>
              <p14:xfrm>
                <a:off x="7211160" y="2674648"/>
                <a:ext cx="118440" cy="18504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2A2D5C5A-89D6-6144-DB6C-A5875E8D4E6E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7202520" y="2666008"/>
                  <a:ext cx="136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38694F8C-88C2-1A1E-63D1-BCB5E3B84560}"/>
                    </a:ext>
                  </a:extLst>
                </p14:cNvPr>
                <p14:cNvContentPartPr/>
                <p14:nvPr/>
              </p14:nvContentPartPr>
              <p14:xfrm>
                <a:off x="7427520" y="2608408"/>
                <a:ext cx="128520" cy="3034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38694F8C-88C2-1A1E-63D1-BCB5E3B84560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418520" y="2599408"/>
                  <a:ext cx="1461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4DF7B9D7-D4F1-DCA4-402A-646D0C96C446}"/>
                    </a:ext>
                  </a:extLst>
                </p14:cNvPr>
                <p14:cNvContentPartPr/>
                <p14:nvPr/>
              </p14:nvContentPartPr>
              <p14:xfrm>
                <a:off x="7463880" y="2729728"/>
                <a:ext cx="115920" cy="14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4DF7B9D7-D4F1-DCA4-402A-646D0C96C446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454880" y="2720728"/>
                  <a:ext cx="1335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B58EE4D0-12F8-3A36-4B96-7CB27ECC9F03}"/>
                    </a:ext>
                  </a:extLst>
                </p14:cNvPr>
                <p14:cNvContentPartPr/>
                <p14:nvPr/>
              </p14:nvContentPartPr>
              <p14:xfrm>
                <a:off x="7705440" y="2602648"/>
                <a:ext cx="118080" cy="3099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B58EE4D0-12F8-3A36-4B96-7CB27ECC9F03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696440" y="2593648"/>
                  <a:ext cx="1357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3D265DDE-D8E9-BEA1-0290-0301FE36582D}"/>
                    </a:ext>
                  </a:extLst>
                </p14:cNvPr>
                <p14:cNvContentPartPr/>
                <p14:nvPr/>
              </p14:nvContentPartPr>
              <p14:xfrm>
                <a:off x="7919280" y="2680408"/>
                <a:ext cx="89280" cy="22968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3D265DDE-D8E9-BEA1-0290-0301FE36582D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910640" y="2671768"/>
                  <a:ext cx="1069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1858F4C5-4ADD-00A1-F86A-0953FA58D7A5}"/>
                    </a:ext>
                  </a:extLst>
                </p14:cNvPr>
                <p14:cNvContentPartPr/>
                <p14:nvPr/>
              </p14:nvContentPartPr>
              <p14:xfrm>
                <a:off x="8101080" y="2617408"/>
                <a:ext cx="58320" cy="26280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1858F4C5-4ADD-00A1-F86A-0953FA58D7A5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8092440" y="2608768"/>
                  <a:ext cx="75960" cy="28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D7FE3972-424A-E78A-0ADA-9E0583214DB4}"/>
              </a:ext>
            </a:extLst>
          </p:cNvPr>
          <p:cNvGrpSpPr/>
          <p:nvPr/>
        </p:nvGrpSpPr>
        <p:grpSpPr>
          <a:xfrm>
            <a:off x="8503200" y="2531368"/>
            <a:ext cx="1054800" cy="391680"/>
            <a:chOff x="8503200" y="2531368"/>
            <a:chExt cx="105480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55E51DC-5418-DE2A-D699-1B1E419B254B}"/>
                    </a:ext>
                  </a:extLst>
                </p14:cNvPr>
                <p14:cNvContentPartPr/>
                <p14:nvPr/>
              </p14:nvContentPartPr>
              <p14:xfrm>
                <a:off x="8511840" y="2651608"/>
                <a:ext cx="122400" cy="90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55E51DC-5418-DE2A-D699-1B1E419B254B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8502840" y="2642608"/>
                  <a:ext cx="1400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205DB2F3-0D2A-340C-AEB9-57551110D264}"/>
                    </a:ext>
                  </a:extLst>
                </p14:cNvPr>
                <p14:cNvContentPartPr/>
                <p14:nvPr/>
              </p14:nvContentPartPr>
              <p14:xfrm>
                <a:off x="8503200" y="2697688"/>
                <a:ext cx="84960" cy="20808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205DB2F3-0D2A-340C-AEB9-57551110D264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8494200" y="2689048"/>
                  <a:ext cx="1026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81D8D8DC-0E2C-0CD9-6DE4-0174480618CE}"/>
                    </a:ext>
                  </a:extLst>
                </p14:cNvPr>
                <p14:cNvContentPartPr/>
                <p14:nvPr/>
              </p14:nvContentPartPr>
              <p14:xfrm>
                <a:off x="8692200" y="2612728"/>
                <a:ext cx="106560" cy="2840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81D8D8DC-0E2C-0CD9-6DE4-0174480618CE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683200" y="2604088"/>
                  <a:ext cx="1242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5707B7F5-4CE4-B8DA-5949-C444DE32835A}"/>
                    </a:ext>
                  </a:extLst>
                </p14:cNvPr>
                <p14:cNvContentPartPr/>
                <p14:nvPr/>
              </p14:nvContentPartPr>
              <p14:xfrm>
                <a:off x="8860320" y="2559088"/>
                <a:ext cx="95400" cy="35568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5707B7F5-4CE4-B8DA-5949-C444DE32835A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851680" y="2550448"/>
                  <a:ext cx="1130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9F2B3A6D-3CF4-7BF7-D05F-06E667DCB59F}"/>
                    </a:ext>
                  </a:extLst>
                </p14:cNvPr>
                <p14:cNvContentPartPr/>
                <p14:nvPr/>
              </p14:nvContentPartPr>
              <p14:xfrm>
                <a:off x="8877600" y="2712088"/>
                <a:ext cx="109440" cy="4068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9F2B3A6D-3CF4-7BF7-D05F-06E667DCB59F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868600" y="2703448"/>
                  <a:ext cx="1270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2491B49-7AFB-92CD-5BA3-C6F8BD383D42}"/>
                    </a:ext>
                  </a:extLst>
                </p14:cNvPr>
                <p14:cNvContentPartPr/>
                <p14:nvPr/>
              </p14:nvContentPartPr>
              <p14:xfrm>
                <a:off x="8978040" y="2657368"/>
                <a:ext cx="107640" cy="1936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2491B49-7AFB-92CD-5BA3-C6F8BD383D42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969040" y="2648728"/>
                  <a:ext cx="1252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AB5D5DE7-4C0F-BC64-84D0-581E8B4250F8}"/>
                    </a:ext>
                  </a:extLst>
                </p14:cNvPr>
                <p14:cNvContentPartPr/>
                <p14:nvPr/>
              </p14:nvContentPartPr>
              <p14:xfrm>
                <a:off x="9151200" y="2660248"/>
                <a:ext cx="94320" cy="2628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AB5D5DE7-4C0F-BC64-84D0-581E8B4250F8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9142560" y="2651608"/>
                  <a:ext cx="1119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BE77586-750F-2AC1-930F-446F910243DF}"/>
                    </a:ext>
                  </a:extLst>
                </p14:cNvPr>
                <p14:cNvContentPartPr/>
                <p14:nvPr/>
              </p14:nvContentPartPr>
              <p14:xfrm>
                <a:off x="9273240" y="2531368"/>
                <a:ext cx="139680" cy="2739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BE77586-750F-2AC1-930F-446F910243DF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9264240" y="2522368"/>
                  <a:ext cx="1573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D0D832D6-3D49-4778-FCFE-7DE4F7E0F28A}"/>
                    </a:ext>
                  </a:extLst>
                </p14:cNvPr>
                <p14:cNvContentPartPr/>
                <p14:nvPr/>
              </p14:nvContentPartPr>
              <p14:xfrm>
                <a:off x="9497880" y="2570608"/>
                <a:ext cx="60120" cy="26928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D0D832D6-3D49-4778-FCFE-7DE4F7E0F28A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9488880" y="2561968"/>
                  <a:ext cx="77760" cy="28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9649F618-AD03-C803-6BB0-31570FDD8798}"/>
              </a:ext>
            </a:extLst>
          </p:cNvPr>
          <p:cNvGrpSpPr/>
          <p:nvPr/>
        </p:nvGrpSpPr>
        <p:grpSpPr>
          <a:xfrm>
            <a:off x="9648828" y="3918194"/>
            <a:ext cx="708934" cy="362160"/>
            <a:chOff x="9719280" y="3450808"/>
            <a:chExt cx="708934" cy="3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478A8FA1-E7DD-FA3D-5414-D495D6D857B6}"/>
                    </a:ext>
                  </a:extLst>
                </p14:cNvPr>
                <p14:cNvContentPartPr/>
                <p14:nvPr/>
              </p14:nvContentPartPr>
              <p14:xfrm>
                <a:off x="9722254" y="3759688"/>
                <a:ext cx="51840" cy="532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478A8FA1-E7DD-FA3D-5414-D495D6D857B6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9713254" y="3751048"/>
                  <a:ext cx="69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E624FCE5-D333-8941-DC3F-F094B917A132}"/>
                    </a:ext>
                  </a:extLst>
                </p14:cNvPr>
                <p14:cNvContentPartPr/>
                <p14:nvPr/>
              </p14:nvContentPartPr>
              <p14:xfrm>
                <a:off x="9766534" y="3456568"/>
                <a:ext cx="18000" cy="1965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E624FCE5-D333-8941-DC3F-F094B917A132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9757894" y="3447928"/>
                  <a:ext cx="356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3132BBC8-9503-0B7C-9EEC-51C3D38783B4}"/>
                    </a:ext>
                  </a:extLst>
                </p14:cNvPr>
                <p14:cNvContentPartPr/>
                <p14:nvPr/>
              </p14:nvContentPartPr>
              <p14:xfrm>
                <a:off x="9872014" y="3533608"/>
                <a:ext cx="119160" cy="979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3132BBC8-9503-0B7C-9EEC-51C3D38783B4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9863014" y="3524608"/>
                  <a:ext cx="136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E65F799D-5582-815E-45D4-3E0A4ECDDFB9}"/>
                    </a:ext>
                  </a:extLst>
                </p14:cNvPr>
                <p14:cNvContentPartPr/>
                <p14:nvPr/>
              </p14:nvContentPartPr>
              <p14:xfrm>
                <a:off x="10084414" y="3491488"/>
                <a:ext cx="61560" cy="1476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E65F799D-5582-815E-45D4-3E0A4ECDDFB9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0075414" y="3482488"/>
                  <a:ext cx="79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B512E3B6-B52B-9FC5-2529-EAEC41F98135}"/>
                    </a:ext>
                  </a:extLst>
                </p14:cNvPr>
                <p14:cNvContentPartPr/>
                <p14:nvPr/>
              </p14:nvContentPartPr>
              <p14:xfrm>
                <a:off x="10259014" y="3520288"/>
                <a:ext cx="164880" cy="118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B512E3B6-B52B-9FC5-2529-EAEC41F98135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0250014" y="3511288"/>
                  <a:ext cx="1825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1D429313-FE45-DAE9-A388-34A2B65471E8}"/>
                    </a:ext>
                  </a:extLst>
                </p14:cNvPr>
                <p14:cNvContentPartPr/>
                <p14:nvPr/>
              </p14:nvContentPartPr>
              <p14:xfrm>
                <a:off x="10342174" y="3450808"/>
                <a:ext cx="86040" cy="2199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1D429313-FE45-DAE9-A388-34A2B65471E8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0333534" y="3442168"/>
                  <a:ext cx="1036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32B91C85-5D14-002C-F3C3-E7FEB2105AC7}"/>
                    </a:ext>
                  </a:extLst>
                </p14:cNvPr>
                <p14:cNvContentPartPr/>
                <p14:nvPr/>
              </p14:nvContentPartPr>
              <p14:xfrm>
                <a:off x="9719280" y="3460168"/>
                <a:ext cx="153000" cy="11628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32B91C85-5D14-002C-F3C3-E7FEB2105AC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9710640" y="3451168"/>
                  <a:ext cx="17064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B313FDA6-8437-CBAE-0309-455E3686EA46}"/>
              </a:ext>
            </a:extLst>
          </p:cNvPr>
          <p:cNvGrpSpPr/>
          <p:nvPr/>
        </p:nvGrpSpPr>
        <p:grpSpPr>
          <a:xfrm>
            <a:off x="9856440" y="2521648"/>
            <a:ext cx="497160" cy="440640"/>
            <a:chOff x="9856440" y="2521648"/>
            <a:chExt cx="497160" cy="44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8EA13487-E4AD-ED6F-9314-78385D434A10}"/>
                    </a:ext>
                  </a:extLst>
                </p14:cNvPr>
                <p14:cNvContentPartPr/>
                <p14:nvPr/>
              </p14:nvContentPartPr>
              <p14:xfrm>
                <a:off x="9863640" y="2567728"/>
                <a:ext cx="123840" cy="2772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8EA13487-E4AD-ED6F-9314-78385D434A1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9854640" y="2559088"/>
                  <a:ext cx="1414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837BD6D9-F8F0-1E68-9274-67F8BA454789}"/>
                    </a:ext>
                  </a:extLst>
                </p14:cNvPr>
                <p14:cNvContentPartPr/>
                <p14:nvPr/>
              </p14:nvContentPartPr>
              <p14:xfrm>
                <a:off x="9856440" y="2599768"/>
                <a:ext cx="102960" cy="18648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837BD6D9-F8F0-1E68-9274-67F8BA454789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9847440" y="2590768"/>
                  <a:ext cx="1206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B50F70E6-D823-F472-1EEF-F9599023E92E}"/>
                    </a:ext>
                  </a:extLst>
                </p14:cNvPr>
                <p14:cNvContentPartPr/>
                <p14:nvPr/>
              </p14:nvContentPartPr>
              <p14:xfrm>
                <a:off x="9983160" y="2521648"/>
                <a:ext cx="156960" cy="44064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B50F70E6-D823-F472-1EEF-F9599023E92E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9974520" y="2513008"/>
                  <a:ext cx="1746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F00F6743-7409-EAF1-5D61-80442526D8D0}"/>
                    </a:ext>
                  </a:extLst>
                </p14:cNvPr>
                <p14:cNvContentPartPr/>
                <p14:nvPr/>
              </p14:nvContentPartPr>
              <p14:xfrm>
                <a:off x="10006920" y="2744128"/>
                <a:ext cx="107280" cy="4068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F00F6743-7409-EAF1-5D61-80442526D8D0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9997920" y="2735128"/>
                  <a:ext cx="124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B7BCFF57-C0F7-CFB6-16E1-F068C78F82C0}"/>
                    </a:ext>
                  </a:extLst>
                </p14:cNvPr>
                <p14:cNvContentPartPr/>
                <p14:nvPr/>
              </p14:nvContentPartPr>
              <p14:xfrm>
                <a:off x="10200960" y="2595808"/>
                <a:ext cx="152640" cy="23256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B7BCFF57-C0F7-CFB6-16E1-F068C78F82C0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0191960" y="2587168"/>
                  <a:ext cx="17028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5BC4A0F5-C483-A6EC-09A0-FEF4B7107445}"/>
              </a:ext>
            </a:extLst>
          </p:cNvPr>
          <p:cNvGrpSpPr/>
          <p:nvPr/>
        </p:nvGrpSpPr>
        <p:grpSpPr>
          <a:xfrm>
            <a:off x="10400400" y="2570608"/>
            <a:ext cx="770400" cy="277920"/>
            <a:chOff x="10400400" y="2570608"/>
            <a:chExt cx="77040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33A56C3B-DA01-9E55-136F-863CAD555CAC}"/>
                    </a:ext>
                  </a:extLst>
                </p14:cNvPr>
                <p14:cNvContentPartPr/>
                <p14:nvPr/>
              </p14:nvContentPartPr>
              <p14:xfrm>
                <a:off x="10400400" y="2576368"/>
                <a:ext cx="145080" cy="27216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33A56C3B-DA01-9E55-136F-863CAD555CAC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0391400" y="2567368"/>
                  <a:ext cx="1627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3BCD17B8-12C5-4D02-143C-A6C52DBED161}"/>
                    </a:ext>
                  </a:extLst>
                </p14:cNvPr>
                <p14:cNvContentPartPr/>
                <p14:nvPr/>
              </p14:nvContentPartPr>
              <p14:xfrm>
                <a:off x="10575720" y="2594008"/>
                <a:ext cx="141480" cy="20232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3BCD17B8-12C5-4D02-143C-A6C52DBED161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0566720" y="2585008"/>
                  <a:ext cx="1591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96A97C87-C508-59C1-A895-CAC06B495342}"/>
                    </a:ext>
                  </a:extLst>
                </p14:cNvPr>
                <p14:cNvContentPartPr/>
                <p14:nvPr/>
              </p14:nvContentPartPr>
              <p14:xfrm>
                <a:off x="10800360" y="2570608"/>
                <a:ext cx="128880" cy="24336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96A97C87-C508-59C1-A895-CAC06B495342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0791360" y="2561968"/>
                  <a:ext cx="1465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57812F49-FF3F-A7B0-BC21-8D071D1246F9}"/>
                    </a:ext>
                  </a:extLst>
                </p14:cNvPr>
                <p14:cNvContentPartPr/>
                <p14:nvPr/>
              </p14:nvContentPartPr>
              <p14:xfrm>
                <a:off x="11028960" y="2627128"/>
                <a:ext cx="141840" cy="1404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57812F49-FF3F-A7B0-BC21-8D071D1246F9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1019960" y="2618488"/>
                  <a:ext cx="15948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6" name="Group 515">
            <a:extLst>
              <a:ext uri="{FF2B5EF4-FFF2-40B4-BE49-F238E27FC236}">
                <a16:creationId xmlns:a16="http://schemas.microsoft.com/office/drawing/2014/main" id="{66C34D8F-D60E-37A8-A713-CDFCA245D47C}"/>
              </a:ext>
            </a:extLst>
          </p:cNvPr>
          <p:cNvGrpSpPr/>
          <p:nvPr/>
        </p:nvGrpSpPr>
        <p:grpSpPr>
          <a:xfrm>
            <a:off x="6453360" y="3402360"/>
            <a:ext cx="933840" cy="283680"/>
            <a:chOff x="6453360" y="3402360"/>
            <a:chExt cx="93384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35FC9FD8-87F8-AF6A-C4C3-5341E28664FC}"/>
                    </a:ext>
                  </a:extLst>
                </p14:cNvPr>
                <p14:cNvContentPartPr/>
                <p14:nvPr/>
              </p14:nvContentPartPr>
              <p14:xfrm>
                <a:off x="6453360" y="3497760"/>
                <a:ext cx="217080" cy="18828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35FC9FD8-87F8-AF6A-C4C3-5341E28664FC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6444720" y="3488760"/>
                  <a:ext cx="234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25E0C4D5-5FB4-AC65-24E8-F481BEE638A8}"/>
                    </a:ext>
                  </a:extLst>
                </p14:cNvPr>
                <p14:cNvContentPartPr/>
                <p14:nvPr/>
              </p14:nvContentPartPr>
              <p14:xfrm>
                <a:off x="6740640" y="3517920"/>
                <a:ext cx="128520" cy="1072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25E0C4D5-5FB4-AC65-24E8-F481BEE638A8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6732000" y="3508920"/>
                  <a:ext cx="146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71A885A6-61D4-0BCA-DB86-1A160392A098}"/>
                    </a:ext>
                  </a:extLst>
                </p14:cNvPr>
                <p14:cNvContentPartPr/>
                <p14:nvPr/>
              </p14:nvContentPartPr>
              <p14:xfrm>
                <a:off x="6909840" y="3515040"/>
                <a:ext cx="90360" cy="1134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71A885A6-61D4-0BCA-DB86-1A160392A098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6900840" y="3506040"/>
                  <a:ext cx="1080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3D200D33-1F08-B162-92FF-A0952B4FAA61}"/>
                    </a:ext>
                  </a:extLst>
                </p14:cNvPr>
                <p14:cNvContentPartPr/>
                <p14:nvPr/>
              </p14:nvContentPartPr>
              <p14:xfrm>
                <a:off x="7012440" y="3468600"/>
                <a:ext cx="177840" cy="21420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3D200D33-1F08-B162-92FF-A0952B4FAA61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7003440" y="3459960"/>
                  <a:ext cx="1954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EBE96292-3F7A-2805-52E2-D3C41B8167EA}"/>
                    </a:ext>
                  </a:extLst>
                </p14:cNvPr>
                <p14:cNvContentPartPr/>
                <p14:nvPr/>
              </p14:nvContentPartPr>
              <p14:xfrm>
                <a:off x="7059600" y="3552480"/>
                <a:ext cx="115920" cy="6084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EBE96292-3F7A-2805-52E2-D3C41B8167EA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7050600" y="3543480"/>
                  <a:ext cx="1335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C87334B8-0C14-FEF6-325D-947C7B4C11D3}"/>
                    </a:ext>
                  </a:extLst>
                </p14:cNvPr>
                <p14:cNvContentPartPr/>
                <p14:nvPr/>
              </p14:nvContentPartPr>
              <p14:xfrm>
                <a:off x="7179120" y="3468600"/>
                <a:ext cx="175680" cy="1627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C87334B8-0C14-FEF6-325D-947C7B4C11D3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7170480" y="3459600"/>
                  <a:ext cx="193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F74373F-F970-6780-403A-6D3B88F4C062}"/>
                    </a:ext>
                  </a:extLst>
                </p14:cNvPr>
                <p14:cNvContentPartPr/>
                <p14:nvPr/>
              </p14:nvContentPartPr>
              <p14:xfrm>
                <a:off x="7371720" y="3402360"/>
                <a:ext cx="15480" cy="26316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F74373F-F970-6780-403A-6D3B88F4C062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7363080" y="3393360"/>
                  <a:ext cx="33120" cy="28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6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551C426A-376C-8CB4-501D-F052EDEC8996}"/>
                  </a:ext>
                </a:extLst>
              </p14:cNvPr>
              <p14:cNvContentPartPr/>
              <p14:nvPr/>
            </p14:nvContentPartPr>
            <p14:xfrm>
              <a:off x="8918280" y="2943360"/>
              <a:ext cx="188640" cy="40680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551C426A-376C-8CB4-501D-F052EDEC8996}"/>
                  </a:ext>
                </a:extLst>
              </p:cNvPr>
              <p:cNvPicPr/>
              <p:nvPr/>
            </p:nvPicPr>
            <p:blipFill>
              <a:blip r:embed="rId637"/>
              <a:stretch>
                <a:fillRect/>
              </a:stretch>
            </p:blipFill>
            <p:spPr>
              <a:xfrm>
                <a:off x="8909280" y="2934360"/>
                <a:ext cx="2062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8">
            <p14:nvContentPartPr>
              <p14:cNvPr id="518" name="Ink 517">
                <a:extLst>
                  <a:ext uri="{FF2B5EF4-FFF2-40B4-BE49-F238E27FC236}">
                    <a16:creationId xmlns:a16="http://schemas.microsoft.com/office/drawing/2014/main" id="{FEBD37F7-8685-D000-BDCE-8BB78D79AAE8}"/>
                  </a:ext>
                </a:extLst>
              </p14:cNvPr>
              <p14:cNvContentPartPr/>
              <p14:nvPr/>
            </p14:nvContentPartPr>
            <p14:xfrm>
              <a:off x="9230400" y="2646000"/>
              <a:ext cx="360" cy="360"/>
            </p14:xfrm>
          </p:contentPart>
        </mc:Choice>
        <mc:Fallback xmlns="">
          <p:pic>
            <p:nvPicPr>
              <p:cNvPr id="518" name="Ink 517">
                <a:extLst>
                  <a:ext uri="{FF2B5EF4-FFF2-40B4-BE49-F238E27FC236}">
                    <a16:creationId xmlns:a16="http://schemas.microsoft.com/office/drawing/2014/main" id="{FEBD37F7-8685-D000-BDCE-8BB78D79AAE8}"/>
                  </a:ext>
                </a:extLst>
              </p:cNvPr>
              <p:cNvPicPr/>
              <p:nvPr/>
            </p:nvPicPr>
            <p:blipFill>
              <a:blip r:embed="rId639"/>
              <a:stretch>
                <a:fillRect/>
              </a:stretch>
            </p:blipFill>
            <p:spPr>
              <a:xfrm>
                <a:off x="9221760" y="26370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519" name="Ink 518">
                <a:extLst>
                  <a:ext uri="{FF2B5EF4-FFF2-40B4-BE49-F238E27FC236}">
                    <a16:creationId xmlns:a16="http://schemas.microsoft.com/office/drawing/2014/main" id="{05A90D50-7A7E-983D-F129-6595E241162F}"/>
                  </a:ext>
                </a:extLst>
              </p14:cNvPr>
              <p14:cNvContentPartPr/>
              <p14:nvPr/>
            </p14:nvContentPartPr>
            <p14:xfrm>
              <a:off x="11049480" y="2868120"/>
              <a:ext cx="191880" cy="57960"/>
            </p14:xfrm>
          </p:contentPart>
        </mc:Choice>
        <mc:Fallback xmlns="">
          <p:pic>
            <p:nvPicPr>
              <p:cNvPr id="519" name="Ink 518">
                <a:extLst>
                  <a:ext uri="{FF2B5EF4-FFF2-40B4-BE49-F238E27FC236}">
                    <a16:creationId xmlns:a16="http://schemas.microsoft.com/office/drawing/2014/main" id="{05A90D50-7A7E-983D-F129-6595E241162F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11040840" y="2859480"/>
                <a:ext cx="2095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2">
            <p14:nvContentPartPr>
              <p14:cNvPr id="520" name="Ink 519">
                <a:extLst>
                  <a:ext uri="{FF2B5EF4-FFF2-40B4-BE49-F238E27FC236}">
                    <a16:creationId xmlns:a16="http://schemas.microsoft.com/office/drawing/2014/main" id="{238192D3-F144-656C-84AE-64460C400F03}"/>
                  </a:ext>
                </a:extLst>
              </p14:cNvPr>
              <p14:cNvContentPartPr/>
              <p14:nvPr/>
            </p14:nvContentPartPr>
            <p14:xfrm>
              <a:off x="8301600" y="2937600"/>
              <a:ext cx="576000" cy="97920"/>
            </p14:xfrm>
          </p:contentPart>
        </mc:Choice>
        <mc:Fallback xmlns="">
          <p:pic>
            <p:nvPicPr>
              <p:cNvPr id="520" name="Ink 519">
                <a:extLst>
                  <a:ext uri="{FF2B5EF4-FFF2-40B4-BE49-F238E27FC236}">
                    <a16:creationId xmlns:a16="http://schemas.microsoft.com/office/drawing/2014/main" id="{238192D3-F144-656C-84AE-64460C400F03}"/>
                  </a:ext>
                </a:extLst>
              </p:cNvPr>
              <p:cNvPicPr/>
              <p:nvPr/>
            </p:nvPicPr>
            <p:blipFill>
              <a:blip r:embed="rId643"/>
              <a:stretch>
                <a:fillRect/>
              </a:stretch>
            </p:blipFill>
            <p:spPr>
              <a:xfrm>
                <a:off x="8292960" y="2928600"/>
                <a:ext cx="59364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545" name="Ink 544">
                <a:extLst>
                  <a:ext uri="{FF2B5EF4-FFF2-40B4-BE49-F238E27FC236}">
                    <a16:creationId xmlns:a16="http://schemas.microsoft.com/office/drawing/2014/main" id="{CBD4A3A1-10DA-E871-D27E-739903765FDB}"/>
                  </a:ext>
                </a:extLst>
              </p14:cNvPr>
              <p14:cNvContentPartPr/>
              <p14:nvPr/>
            </p14:nvContentPartPr>
            <p14:xfrm>
              <a:off x="9171360" y="2913480"/>
              <a:ext cx="423720" cy="147960"/>
            </p14:xfrm>
          </p:contentPart>
        </mc:Choice>
        <mc:Fallback xmlns="">
          <p:pic>
            <p:nvPicPr>
              <p:cNvPr id="545" name="Ink 544">
                <a:extLst>
                  <a:ext uri="{FF2B5EF4-FFF2-40B4-BE49-F238E27FC236}">
                    <a16:creationId xmlns:a16="http://schemas.microsoft.com/office/drawing/2014/main" id="{CBD4A3A1-10DA-E871-D27E-739903765FDB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9162720" y="2904840"/>
                <a:ext cx="4413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6">
            <p14:nvContentPartPr>
              <p14:cNvPr id="555" name="Ink 554">
                <a:extLst>
                  <a:ext uri="{FF2B5EF4-FFF2-40B4-BE49-F238E27FC236}">
                    <a16:creationId xmlns:a16="http://schemas.microsoft.com/office/drawing/2014/main" id="{DA534141-70E4-01F0-9DAA-CA40027A119B}"/>
                  </a:ext>
                </a:extLst>
              </p14:cNvPr>
              <p14:cNvContentPartPr/>
              <p14:nvPr/>
            </p14:nvContentPartPr>
            <p14:xfrm>
              <a:off x="7733160" y="3194280"/>
              <a:ext cx="360" cy="360"/>
            </p14:xfrm>
          </p:contentPart>
        </mc:Choice>
        <mc:Fallback xmlns="">
          <p:pic>
            <p:nvPicPr>
              <p:cNvPr id="555" name="Ink 554">
                <a:extLst>
                  <a:ext uri="{FF2B5EF4-FFF2-40B4-BE49-F238E27FC236}">
                    <a16:creationId xmlns:a16="http://schemas.microsoft.com/office/drawing/2014/main" id="{DA534141-70E4-01F0-9DAA-CA40027A119B}"/>
                  </a:ext>
                </a:extLst>
              </p:cNvPr>
              <p:cNvPicPr/>
              <p:nvPr/>
            </p:nvPicPr>
            <p:blipFill>
              <a:blip r:embed="rId639"/>
              <a:stretch>
                <a:fillRect/>
              </a:stretch>
            </p:blipFill>
            <p:spPr>
              <a:xfrm>
                <a:off x="7724520" y="318564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7" name="Group 596">
            <a:extLst>
              <a:ext uri="{FF2B5EF4-FFF2-40B4-BE49-F238E27FC236}">
                <a16:creationId xmlns:a16="http://schemas.microsoft.com/office/drawing/2014/main" id="{095936E6-8AF5-15BD-BA7B-51BF06C74C60}"/>
              </a:ext>
            </a:extLst>
          </p:cNvPr>
          <p:cNvGrpSpPr/>
          <p:nvPr/>
        </p:nvGrpSpPr>
        <p:grpSpPr>
          <a:xfrm>
            <a:off x="8034840" y="3049920"/>
            <a:ext cx="3702240" cy="736920"/>
            <a:chOff x="8034840" y="3049920"/>
            <a:chExt cx="3702240" cy="73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C775DFF1-DDC7-FF44-6185-8D11683B0A24}"/>
                    </a:ext>
                  </a:extLst>
                </p14:cNvPr>
                <p14:cNvContentPartPr/>
                <p14:nvPr/>
              </p14:nvContentPartPr>
              <p14:xfrm>
                <a:off x="8419680" y="3067200"/>
                <a:ext cx="38880" cy="17640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C775DFF1-DDC7-FF44-6185-8D11683B0A24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8411040" y="3058560"/>
                  <a:ext cx="565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82E9D074-B775-132E-F351-5AF12DEEF7F0}"/>
                    </a:ext>
                  </a:extLst>
                </p14:cNvPr>
                <p14:cNvContentPartPr/>
                <p14:nvPr/>
              </p14:nvContentPartPr>
              <p14:xfrm>
                <a:off x="8342640" y="3156840"/>
                <a:ext cx="170640" cy="8748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82E9D074-B775-132E-F351-5AF12DEEF7F0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8334000" y="3148200"/>
                  <a:ext cx="188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4C01FCB9-DD2B-9763-0185-F63E796B1169}"/>
                    </a:ext>
                  </a:extLst>
                </p14:cNvPr>
                <p14:cNvContentPartPr/>
                <p14:nvPr/>
              </p14:nvContentPartPr>
              <p14:xfrm>
                <a:off x="8034840" y="3399480"/>
                <a:ext cx="43200" cy="17064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4C01FCB9-DD2B-9763-0185-F63E796B1169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8025840" y="3390480"/>
                  <a:ext cx="608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683022CB-3DD0-5FD4-4DF6-DEEE57AF0DD1}"/>
                    </a:ext>
                  </a:extLst>
                </p14:cNvPr>
                <p14:cNvContentPartPr/>
                <p14:nvPr/>
              </p14:nvContentPartPr>
              <p14:xfrm>
                <a:off x="8034840" y="3399480"/>
                <a:ext cx="169200" cy="1764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683022CB-3DD0-5FD4-4DF6-DEEE57AF0DD1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8025840" y="3390480"/>
                  <a:ext cx="186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5BC3C5DA-6249-0B72-6325-DF324548B993}"/>
                    </a:ext>
                  </a:extLst>
                </p14:cNvPr>
                <p14:cNvContentPartPr/>
                <p14:nvPr/>
              </p14:nvContentPartPr>
              <p14:xfrm>
                <a:off x="8126640" y="3477240"/>
                <a:ext cx="34560" cy="10152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5BC3C5DA-6249-0B72-6325-DF324548B993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8118000" y="3468600"/>
                  <a:ext cx="522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289B8D38-FE3E-748B-DEFA-499D5B85495D}"/>
                    </a:ext>
                  </a:extLst>
                </p14:cNvPr>
                <p14:cNvContentPartPr/>
                <p14:nvPr/>
              </p14:nvContentPartPr>
              <p14:xfrm>
                <a:off x="8126640" y="3477240"/>
                <a:ext cx="190800" cy="8424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289B8D38-FE3E-748B-DEFA-499D5B85495D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8118000" y="3468600"/>
                  <a:ext cx="208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8ADB2594-C5ED-0112-F63A-816B4E437483}"/>
                    </a:ext>
                  </a:extLst>
                </p14:cNvPr>
                <p14:cNvContentPartPr/>
                <p14:nvPr/>
              </p14:nvContentPartPr>
              <p14:xfrm>
                <a:off x="8332200" y="3385080"/>
                <a:ext cx="118080" cy="15732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8ADB2594-C5ED-0112-F63A-816B4E437483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8323200" y="3376080"/>
                  <a:ext cx="135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6E69D72F-4AF4-6F82-6E77-581B11F0DDC3}"/>
                    </a:ext>
                  </a:extLst>
                </p14:cNvPr>
                <p14:cNvContentPartPr/>
                <p14:nvPr/>
              </p14:nvContentPartPr>
              <p14:xfrm>
                <a:off x="8385480" y="3413880"/>
                <a:ext cx="265680" cy="11592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6E69D72F-4AF4-6F82-6E77-581B11F0DDC3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8376840" y="3405240"/>
                  <a:ext cx="283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C4AF0CF1-F93E-888E-3BF1-3F1B22FC5E50}"/>
                    </a:ext>
                  </a:extLst>
                </p14:cNvPr>
                <p14:cNvContentPartPr/>
                <p14:nvPr/>
              </p14:nvContentPartPr>
              <p14:xfrm>
                <a:off x="8637840" y="3382200"/>
                <a:ext cx="109440" cy="11304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C4AF0CF1-F93E-888E-3BF1-3F1B22FC5E50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8629200" y="3373200"/>
                  <a:ext cx="127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C1BAFC72-3F5F-3ADD-B4F5-600FF81E4747}"/>
                    </a:ext>
                  </a:extLst>
                </p14:cNvPr>
                <p14:cNvContentPartPr/>
                <p14:nvPr/>
              </p14:nvContentPartPr>
              <p14:xfrm>
                <a:off x="8860320" y="3292560"/>
                <a:ext cx="168480" cy="1260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C1BAFC72-3F5F-3ADD-B4F5-600FF81E474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8851680" y="3283920"/>
                  <a:ext cx="1861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64E3772A-8844-38FD-8F8F-79690E160E20}"/>
                    </a:ext>
                  </a:extLst>
                </p14:cNvPr>
                <p14:cNvContentPartPr/>
                <p14:nvPr/>
              </p14:nvContentPartPr>
              <p14:xfrm>
                <a:off x="8954640" y="3327120"/>
                <a:ext cx="4680" cy="20520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64E3772A-8844-38FD-8F8F-79690E160E20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8945640" y="3318480"/>
                  <a:ext cx="223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56D9EC65-6EF4-B75F-903C-DD3A3CDFDEBE}"/>
                    </a:ext>
                  </a:extLst>
                </p14:cNvPr>
                <p14:cNvContentPartPr/>
                <p14:nvPr/>
              </p14:nvContentPartPr>
              <p14:xfrm>
                <a:off x="8971560" y="3439080"/>
                <a:ext cx="147960" cy="7956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56D9EC65-6EF4-B75F-903C-DD3A3CDFDEBE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8962920" y="3430440"/>
                  <a:ext cx="1656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675D53F6-A560-DF22-EE03-61B5FB4CC808}"/>
                    </a:ext>
                  </a:extLst>
                </p14:cNvPr>
                <p14:cNvContentPartPr/>
                <p14:nvPr/>
              </p14:nvContentPartPr>
              <p14:xfrm>
                <a:off x="9170640" y="3445560"/>
                <a:ext cx="4680" cy="4644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675D53F6-A560-DF22-EE03-61B5FB4CC808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9161640" y="3436920"/>
                  <a:ext cx="223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498A9834-CAD4-7F51-EEFE-83DF953D3BF5}"/>
                    </a:ext>
                  </a:extLst>
                </p14:cNvPr>
                <p14:cNvContentPartPr/>
                <p14:nvPr/>
              </p14:nvContentPartPr>
              <p14:xfrm>
                <a:off x="9155520" y="3382200"/>
                <a:ext cx="90360" cy="6372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498A9834-CAD4-7F51-EEFE-83DF953D3BF5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9146880" y="3373200"/>
                  <a:ext cx="1080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FAAA425F-B259-90ED-3AAB-8670A03D6073}"/>
                    </a:ext>
                  </a:extLst>
                </p14:cNvPr>
                <p14:cNvContentPartPr/>
                <p14:nvPr/>
              </p14:nvContentPartPr>
              <p14:xfrm>
                <a:off x="9277560" y="3321360"/>
                <a:ext cx="19440" cy="18216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FAAA425F-B259-90ED-3AAB-8670A03D6073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9268560" y="3312720"/>
                  <a:ext cx="370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D8FD0525-CBBA-6A2A-1C1B-FFAAE254D92D}"/>
                    </a:ext>
                  </a:extLst>
                </p14:cNvPr>
                <p14:cNvContentPartPr/>
                <p14:nvPr/>
              </p14:nvContentPartPr>
              <p14:xfrm>
                <a:off x="9390600" y="3272400"/>
                <a:ext cx="75600" cy="25164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D8FD0525-CBBA-6A2A-1C1B-FFAAE254D92D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9381600" y="3263400"/>
                  <a:ext cx="932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DC1A26F7-D8F2-7841-51CA-14BEF5347C9C}"/>
                    </a:ext>
                  </a:extLst>
                </p14:cNvPr>
                <p14:cNvContentPartPr/>
                <p14:nvPr/>
              </p14:nvContentPartPr>
              <p14:xfrm>
                <a:off x="9523080" y="3431160"/>
                <a:ext cx="90360" cy="9288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DC1A26F7-D8F2-7841-51CA-14BEF5347C9C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9514440" y="3422520"/>
                  <a:ext cx="108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201A08A8-D23D-58C8-6AC9-9DE5ECAB7A9C}"/>
                    </a:ext>
                  </a:extLst>
                </p14:cNvPr>
                <p14:cNvContentPartPr/>
                <p14:nvPr/>
              </p14:nvContentPartPr>
              <p14:xfrm>
                <a:off x="9658080" y="3425400"/>
                <a:ext cx="81720" cy="7848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201A08A8-D23D-58C8-6AC9-9DE5ECAB7A9C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9649440" y="3416760"/>
                  <a:ext cx="993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FBCB0C93-0894-89E4-F7EA-BC2C8669AB16}"/>
                    </a:ext>
                  </a:extLst>
                </p14:cNvPr>
                <p14:cNvContentPartPr/>
                <p14:nvPr/>
              </p14:nvContentPartPr>
              <p14:xfrm>
                <a:off x="9803520" y="3440160"/>
                <a:ext cx="167400" cy="5580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FBCB0C93-0894-89E4-F7EA-BC2C8669AB16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9794880" y="3431160"/>
                  <a:ext cx="1850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71E635EF-0E8D-1938-3FED-86FBD1EE9685}"/>
                    </a:ext>
                  </a:extLst>
                </p14:cNvPr>
                <p14:cNvContentPartPr/>
                <p14:nvPr/>
              </p14:nvContentPartPr>
              <p14:xfrm>
                <a:off x="9643320" y="3049920"/>
                <a:ext cx="552240" cy="27756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71E635EF-0E8D-1938-3FED-86FBD1EE9685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9634320" y="3041280"/>
                  <a:ext cx="5698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243CEED5-B94E-2BCB-9B41-90006082A484}"/>
                    </a:ext>
                  </a:extLst>
                </p14:cNvPr>
                <p14:cNvContentPartPr/>
                <p14:nvPr/>
              </p14:nvContentPartPr>
              <p14:xfrm>
                <a:off x="10139400" y="3237840"/>
                <a:ext cx="94320" cy="16200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243CEED5-B94E-2BCB-9B41-90006082A484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10130760" y="3228840"/>
                  <a:ext cx="111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7CF1B1EA-BD57-E9A5-5456-13D2C158AC3C}"/>
                    </a:ext>
                  </a:extLst>
                </p14:cNvPr>
                <p14:cNvContentPartPr/>
                <p14:nvPr/>
              </p14:nvContentPartPr>
              <p14:xfrm>
                <a:off x="10312560" y="3304080"/>
                <a:ext cx="86040" cy="14904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7CF1B1EA-BD57-E9A5-5456-13D2C158AC3C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10303920" y="3295440"/>
                  <a:ext cx="103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B2FC6A57-62BB-7C1E-C1EF-20635C7F1C13}"/>
                    </a:ext>
                  </a:extLst>
                </p14:cNvPr>
                <p14:cNvContentPartPr/>
                <p14:nvPr/>
              </p14:nvContentPartPr>
              <p14:xfrm>
                <a:off x="10385280" y="3376080"/>
                <a:ext cx="143640" cy="9288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B2FC6A57-62BB-7C1E-C1EF-20635C7F1C13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10376640" y="3367440"/>
                  <a:ext cx="161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3318CAA8-324A-1C08-8D3F-2737BA1D1B19}"/>
                    </a:ext>
                  </a:extLst>
                </p14:cNvPr>
                <p14:cNvContentPartPr/>
                <p14:nvPr/>
              </p14:nvContentPartPr>
              <p14:xfrm>
                <a:off x="10550160" y="3379320"/>
                <a:ext cx="75240" cy="9576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3318CAA8-324A-1C08-8D3F-2737BA1D1B19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10541160" y="3370320"/>
                  <a:ext cx="928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AE51060F-7160-9359-89CA-6473CE043D5A}"/>
                    </a:ext>
                  </a:extLst>
                </p14:cNvPr>
                <p14:cNvContentPartPr/>
                <p14:nvPr/>
              </p14:nvContentPartPr>
              <p14:xfrm>
                <a:off x="10669320" y="3283920"/>
                <a:ext cx="124920" cy="18252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AE51060F-7160-9359-89CA-6473CE043D5A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10660680" y="3275280"/>
                  <a:ext cx="142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D182511A-AC98-C31D-2F93-41F61D531283}"/>
                    </a:ext>
                  </a:extLst>
                </p14:cNvPr>
                <p14:cNvContentPartPr/>
                <p14:nvPr/>
              </p14:nvContentPartPr>
              <p14:xfrm>
                <a:off x="10813320" y="3332880"/>
                <a:ext cx="190800" cy="2052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D182511A-AC98-C31D-2F93-41F61D531283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804320" y="3324240"/>
                  <a:ext cx="208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B5A0BDFD-8488-DC62-39EC-3A39E62F3E4B}"/>
                    </a:ext>
                  </a:extLst>
                </p14:cNvPr>
                <p14:cNvContentPartPr/>
                <p14:nvPr/>
              </p14:nvContentPartPr>
              <p14:xfrm>
                <a:off x="10915200" y="3298320"/>
                <a:ext cx="362520" cy="16056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B5A0BDFD-8488-DC62-39EC-3A39E62F3E4B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906560" y="3289680"/>
                  <a:ext cx="3801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D00E4EAF-E933-B8FC-CFEF-658176A517EA}"/>
                    </a:ext>
                  </a:extLst>
                </p14:cNvPr>
                <p14:cNvContentPartPr/>
                <p14:nvPr/>
              </p14:nvContentPartPr>
              <p14:xfrm>
                <a:off x="10487880" y="3598560"/>
                <a:ext cx="186120" cy="3024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D00E4EAF-E933-B8FC-CFEF-658176A517EA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479240" y="3589920"/>
                  <a:ext cx="2037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A31D227D-CDB5-5842-384A-B7ED8704E966}"/>
                    </a:ext>
                  </a:extLst>
                </p14:cNvPr>
                <p14:cNvContentPartPr/>
                <p14:nvPr/>
              </p14:nvContentPartPr>
              <p14:xfrm>
                <a:off x="10562760" y="3665160"/>
                <a:ext cx="19440" cy="12168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A31D227D-CDB5-5842-384A-B7ED8704E966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554120" y="3656160"/>
                  <a:ext cx="37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7F227E2E-C909-D34B-5404-1F2CB9621AD9}"/>
                    </a:ext>
                  </a:extLst>
                </p14:cNvPr>
                <p14:cNvContentPartPr/>
                <p14:nvPr/>
              </p14:nvContentPartPr>
              <p14:xfrm>
                <a:off x="10593000" y="3667680"/>
                <a:ext cx="197280" cy="9648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7F227E2E-C909-D34B-5404-1F2CB9621AD9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584000" y="3658680"/>
                  <a:ext cx="214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2012260E-07F8-0FDB-9DBC-6233EA7D204F}"/>
                    </a:ext>
                  </a:extLst>
                </p14:cNvPr>
                <p14:cNvContentPartPr/>
                <p14:nvPr/>
              </p14:nvContentPartPr>
              <p14:xfrm>
                <a:off x="10823760" y="3740040"/>
                <a:ext cx="23760" cy="3492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2012260E-07F8-0FDB-9DBC-6233EA7D204F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815120" y="3731400"/>
                  <a:ext cx="414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86441989-46C5-2F1E-32FC-EE7B4B0C42A8}"/>
                    </a:ext>
                  </a:extLst>
                </p14:cNvPr>
                <p14:cNvContentPartPr/>
                <p14:nvPr/>
              </p14:nvContentPartPr>
              <p14:xfrm>
                <a:off x="10793880" y="3630240"/>
                <a:ext cx="109440" cy="1764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86441989-46C5-2F1E-32FC-EE7B4B0C42A8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785240" y="3621600"/>
                  <a:ext cx="1270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D4C72380-26A9-8B8C-8AC8-C3EA669B4381}"/>
                    </a:ext>
                  </a:extLst>
                </p14:cNvPr>
                <p14:cNvContentPartPr/>
                <p14:nvPr/>
              </p14:nvContentPartPr>
              <p14:xfrm>
                <a:off x="10932840" y="3604320"/>
                <a:ext cx="28080" cy="15912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D4C72380-26A9-8B8C-8AC8-C3EA669B4381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924200" y="3595680"/>
                  <a:ext cx="457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F0D729CB-0783-D015-F858-71DF01B75BFF}"/>
                    </a:ext>
                  </a:extLst>
                </p14:cNvPr>
                <p14:cNvContentPartPr/>
                <p14:nvPr/>
              </p14:nvContentPartPr>
              <p14:xfrm>
                <a:off x="11048400" y="3566880"/>
                <a:ext cx="133200" cy="18540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F0D729CB-0783-D015-F858-71DF01B75BFF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1039400" y="3558240"/>
                  <a:ext cx="1508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371CA64E-75CF-724E-C7FD-F27AA8C81EA7}"/>
                    </a:ext>
                  </a:extLst>
                </p14:cNvPr>
                <p14:cNvContentPartPr/>
                <p14:nvPr/>
              </p14:nvContentPartPr>
              <p14:xfrm>
                <a:off x="11212920" y="3665160"/>
                <a:ext cx="158760" cy="7848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371CA64E-75CF-724E-C7FD-F27AA8C81EA7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11204280" y="3656160"/>
                  <a:ext cx="1764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DFCE6B91-1253-2B25-8728-3D9C5DFD4170}"/>
                    </a:ext>
                  </a:extLst>
                </p14:cNvPr>
                <p14:cNvContentPartPr/>
                <p14:nvPr/>
              </p14:nvContentPartPr>
              <p14:xfrm>
                <a:off x="11375640" y="3659400"/>
                <a:ext cx="124560" cy="9036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DFCE6B91-1253-2B25-8728-3D9C5DFD4170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11367000" y="3650400"/>
                  <a:ext cx="1422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842F0BE2-1684-F3AE-75E8-321145F7F511}"/>
                    </a:ext>
                  </a:extLst>
                </p14:cNvPr>
                <p14:cNvContentPartPr/>
                <p14:nvPr/>
              </p14:nvContentPartPr>
              <p14:xfrm>
                <a:off x="11563920" y="3679560"/>
                <a:ext cx="173160" cy="7920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842F0BE2-1684-F3AE-75E8-321145F7F511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11554920" y="3670560"/>
                  <a:ext cx="19080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CE4C1AB7-7805-4D8F-12FD-60B62C255C80}"/>
              </a:ext>
            </a:extLst>
          </p:cNvPr>
          <p:cNvGrpSpPr/>
          <p:nvPr/>
        </p:nvGrpSpPr>
        <p:grpSpPr>
          <a:xfrm>
            <a:off x="6626160" y="2509560"/>
            <a:ext cx="322920" cy="799560"/>
            <a:chOff x="6626160" y="2509560"/>
            <a:chExt cx="322920" cy="79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F850CC4B-9EF9-F68D-A71E-6E1D87DB6BAE}"/>
                    </a:ext>
                  </a:extLst>
                </p14:cNvPr>
                <p14:cNvContentPartPr/>
                <p14:nvPr/>
              </p14:nvContentPartPr>
              <p14:xfrm>
                <a:off x="6681240" y="2940480"/>
                <a:ext cx="211680" cy="2916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F850CC4B-9EF9-F68D-A71E-6E1D87DB6BAE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6672600" y="2931480"/>
                  <a:ext cx="229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070B80C7-8244-3A2B-9FF6-E85343AAE7AD}"/>
                    </a:ext>
                  </a:extLst>
                </p14:cNvPr>
                <p14:cNvContentPartPr/>
                <p14:nvPr/>
              </p14:nvContentPartPr>
              <p14:xfrm>
                <a:off x="6834600" y="3072600"/>
                <a:ext cx="13680" cy="23652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070B80C7-8244-3A2B-9FF6-E85343AAE7A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6825600" y="3063600"/>
                  <a:ext cx="313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F9214ECF-F32C-D5CB-DA5B-4F23B29F0231}"/>
                    </a:ext>
                  </a:extLst>
                </p14:cNvPr>
                <p14:cNvContentPartPr/>
                <p14:nvPr/>
              </p14:nvContentPartPr>
              <p14:xfrm>
                <a:off x="6839280" y="3081960"/>
                <a:ext cx="360" cy="3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F9214ECF-F32C-D5CB-DA5B-4F23B29F0231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6830280" y="30729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D7BA5216-78FF-C098-0644-586094E221EB}"/>
                    </a:ext>
                  </a:extLst>
                </p14:cNvPr>
                <p14:cNvContentPartPr/>
                <p14:nvPr/>
              </p14:nvContentPartPr>
              <p14:xfrm>
                <a:off x="6738480" y="3061080"/>
                <a:ext cx="171360" cy="14832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D7BA5216-78FF-C098-0644-586094E221EB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6729840" y="3052080"/>
                  <a:ext cx="189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A3865818-39CE-540C-79B8-CB2F6D5C60D9}"/>
                    </a:ext>
                  </a:extLst>
                </p14:cNvPr>
                <p14:cNvContentPartPr/>
                <p14:nvPr/>
              </p14:nvContentPartPr>
              <p14:xfrm>
                <a:off x="6626160" y="2509560"/>
                <a:ext cx="322920" cy="52452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A3865818-39CE-540C-79B8-CB2F6D5C60D9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6617520" y="2500920"/>
                  <a:ext cx="340560" cy="54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0">
            <p14:nvContentPartPr>
              <p14:cNvPr id="600" name="Ink 599">
                <a:extLst>
                  <a:ext uri="{FF2B5EF4-FFF2-40B4-BE49-F238E27FC236}">
                    <a16:creationId xmlns:a16="http://schemas.microsoft.com/office/drawing/2014/main" id="{A3BF7869-0992-AD58-4C8B-548374FAE0FF}"/>
                  </a:ext>
                </a:extLst>
              </p14:cNvPr>
              <p14:cNvContentPartPr/>
              <p14:nvPr/>
            </p14:nvContentPartPr>
            <p14:xfrm>
              <a:off x="8917920" y="2553480"/>
              <a:ext cx="261720" cy="376560"/>
            </p14:xfrm>
          </p:contentPart>
        </mc:Choice>
        <mc:Fallback xmlns="">
          <p:pic>
            <p:nvPicPr>
              <p:cNvPr id="600" name="Ink 599">
                <a:extLst>
                  <a:ext uri="{FF2B5EF4-FFF2-40B4-BE49-F238E27FC236}">
                    <a16:creationId xmlns:a16="http://schemas.microsoft.com/office/drawing/2014/main" id="{A3BF7869-0992-AD58-4C8B-548374FAE0FF}"/>
                  </a:ext>
                </a:extLst>
              </p:cNvPr>
              <p:cNvPicPr/>
              <p:nvPr/>
            </p:nvPicPr>
            <p:blipFill>
              <a:blip r:embed="rId731"/>
              <a:stretch>
                <a:fillRect/>
              </a:stretch>
            </p:blipFill>
            <p:spPr>
              <a:xfrm>
                <a:off x="8908920" y="2544480"/>
                <a:ext cx="279360" cy="39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5302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79181D4-F85E-184D-CDAE-6FE976A180E7}"/>
                  </a:ext>
                </a:extLst>
              </p14:cNvPr>
              <p14:cNvContentPartPr/>
              <p14:nvPr/>
            </p14:nvContentPartPr>
            <p14:xfrm>
              <a:off x="2677680" y="-47052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79181D4-F85E-184D-CDAE-6FE976A180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8680" y="-47916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F578ABB0-B707-1ADA-5A6F-05602B81CF33}"/>
              </a:ext>
            </a:extLst>
          </p:cNvPr>
          <p:cNvGrpSpPr/>
          <p:nvPr/>
        </p:nvGrpSpPr>
        <p:grpSpPr>
          <a:xfrm>
            <a:off x="4637519" y="575333"/>
            <a:ext cx="1256400" cy="397080"/>
            <a:chOff x="366120" y="390909"/>
            <a:chExt cx="1256400" cy="39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66E407D-F726-48EC-0FCB-266B115FA97C}"/>
                    </a:ext>
                  </a:extLst>
                </p14:cNvPr>
                <p14:cNvContentPartPr/>
                <p14:nvPr/>
              </p14:nvContentPartPr>
              <p14:xfrm>
                <a:off x="366120" y="397029"/>
                <a:ext cx="172800" cy="390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66E407D-F726-48EC-0FCB-266B115FA97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7480" y="388029"/>
                  <a:ext cx="19044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B78AE78-4C22-A062-AF25-61BC86F7C1C0}"/>
                    </a:ext>
                  </a:extLst>
                </p14:cNvPr>
                <p14:cNvContentPartPr/>
                <p14:nvPr/>
              </p14:nvContentPartPr>
              <p14:xfrm>
                <a:off x="542520" y="607269"/>
                <a:ext cx="186120" cy="174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B78AE78-4C22-A062-AF25-61BC86F7C1C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3880" y="598269"/>
                  <a:ext cx="2037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D942E3E-2667-8233-44DC-A10E86B4233C}"/>
                    </a:ext>
                  </a:extLst>
                </p14:cNvPr>
                <p14:cNvContentPartPr/>
                <p14:nvPr/>
              </p14:nvContentPartPr>
              <p14:xfrm>
                <a:off x="790560" y="638589"/>
                <a:ext cx="117000" cy="132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D942E3E-2667-8233-44DC-A10E86B423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1560" y="629589"/>
                  <a:ext cx="1346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23FFC23-9FA0-53EC-4EA4-E12604ADE6F8}"/>
                    </a:ext>
                  </a:extLst>
                </p14:cNvPr>
                <p14:cNvContentPartPr/>
                <p14:nvPr/>
              </p14:nvContentPartPr>
              <p14:xfrm>
                <a:off x="939240" y="488109"/>
                <a:ext cx="183960" cy="266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23FFC23-9FA0-53EC-4EA4-E12604ADE6F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0600" y="479109"/>
                  <a:ext cx="2016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529638A-A974-B27E-C95D-4C28B41DE336}"/>
                    </a:ext>
                  </a:extLst>
                </p14:cNvPr>
                <p14:cNvContentPartPr/>
                <p14:nvPr/>
              </p14:nvContentPartPr>
              <p14:xfrm>
                <a:off x="1176480" y="412869"/>
                <a:ext cx="196200" cy="298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529638A-A974-B27E-C95D-4C28B41DE33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67840" y="403869"/>
                  <a:ext cx="2138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C3D8F37-9245-DB63-1632-BA596404095F}"/>
                    </a:ext>
                  </a:extLst>
                </p14:cNvPr>
                <p14:cNvContentPartPr/>
                <p14:nvPr/>
              </p14:nvContentPartPr>
              <p14:xfrm>
                <a:off x="1443240" y="538149"/>
                <a:ext cx="179280" cy="182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C3D8F37-9245-DB63-1632-BA596404095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34600" y="529149"/>
                  <a:ext cx="196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4385FB0-3FB4-B5D3-A754-49249DA80783}"/>
                    </a:ext>
                  </a:extLst>
                </p14:cNvPr>
                <p14:cNvContentPartPr/>
                <p14:nvPr/>
              </p14:nvContentPartPr>
              <p14:xfrm>
                <a:off x="1450440" y="390909"/>
                <a:ext cx="39960" cy="110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4385FB0-3FB4-B5D3-A754-49249DA8078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41800" y="381909"/>
                  <a:ext cx="57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235843F-5BAD-0094-F43F-AA5BCCC3E4F5}"/>
                    </a:ext>
                  </a:extLst>
                </p14:cNvPr>
                <p14:cNvContentPartPr/>
                <p14:nvPr/>
              </p14:nvContentPartPr>
              <p14:xfrm>
                <a:off x="1450440" y="390909"/>
                <a:ext cx="137520" cy="122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235843F-5BAD-0094-F43F-AA5BCCC3E4F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41800" y="381909"/>
                  <a:ext cx="155160" cy="14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AAECD23-DC4C-398B-DA38-E8945C1A3B0E}"/>
                  </a:ext>
                </a:extLst>
              </p14:cNvPr>
              <p14:cNvContentPartPr/>
              <p14:nvPr/>
            </p14:nvContentPartPr>
            <p14:xfrm>
              <a:off x="5932748" y="687498"/>
              <a:ext cx="196920" cy="1458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AAECD23-DC4C-398B-DA38-E8945C1A3B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23748" y="678858"/>
                <a:ext cx="2145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77BDE40-3869-83AB-8B08-3E9FAE35D1F4}"/>
                  </a:ext>
                </a:extLst>
              </p14:cNvPr>
              <p14:cNvContentPartPr/>
              <p14:nvPr/>
            </p14:nvContentPartPr>
            <p14:xfrm>
              <a:off x="6190508" y="578058"/>
              <a:ext cx="499680" cy="2451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77BDE40-3869-83AB-8B08-3E9FAE35D1F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81868" y="569058"/>
                <a:ext cx="51732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FD5A594-2C37-DC6E-E3A0-FA124621E858}"/>
                  </a:ext>
                </a:extLst>
              </p14:cNvPr>
              <p14:cNvContentPartPr/>
              <p14:nvPr/>
            </p14:nvContentPartPr>
            <p14:xfrm>
              <a:off x="4562280" y="1105509"/>
              <a:ext cx="2192040" cy="1256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FD5A594-2C37-DC6E-E3A0-FA124621E85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53640" y="1096869"/>
                <a:ext cx="2209680" cy="14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3BCB6EEB-79FA-9924-846A-0FDDAC9CB345}"/>
              </a:ext>
            </a:extLst>
          </p:cNvPr>
          <p:cNvGrpSpPr/>
          <p:nvPr/>
        </p:nvGrpSpPr>
        <p:grpSpPr>
          <a:xfrm>
            <a:off x="647575" y="1498717"/>
            <a:ext cx="4299120" cy="971280"/>
            <a:chOff x="647575" y="1498717"/>
            <a:chExt cx="4299120" cy="97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1266CA-7BC9-8152-11A2-9F8AF7E304FA}"/>
                    </a:ext>
                  </a:extLst>
                </p14:cNvPr>
                <p14:cNvContentPartPr/>
                <p14:nvPr/>
              </p14:nvContentPartPr>
              <p14:xfrm>
                <a:off x="1985335" y="1498717"/>
                <a:ext cx="2961360" cy="588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1266CA-7BC9-8152-11A2-9F8AF7E304F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76695" y="1489717"/>
                  <a:ext cx="297900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B553CC5-C1A8-7050-0760-E4EF427B6F8F}"/>
                    </a:ext>
                  </a:extLst>
                </p14:cNvPr>
                <p14:cNvContentPartPr/>
                <p14:nvPr/>
              </p14:nvContentPartPr>
              <p14:xfrm>
                <a:off x="649735" y="2112517"/>
                <a:ext cx="50400" cy="354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B553CC5-C1A8-7050-0760-E4EF427B6F8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0735" y="2103517"/>
                  <a:ext cx="680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7A0DB6A-71BF-FDAB-4120-CDDE4D35AAB9}"/>
                    </a:ext>
                  </a:extLst>
                </p14:cNvPr>
                <p14:cNvContentPartPr/>
                <p14:nvPr/>
              </p14:nvContentPartPr>
              <p14:xfrm>
                <a:off x="647575" y="2117917"/>
                <a:ext cx="209520" cy="352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7A0DB6A-71BF-FDAB-4120-CDDE4D35AAB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8575" y="2109277"/>
                  <a:ext cx="2271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25FCFC9-4FD0-EEE8-E300-3DEFBB0C0D22}"/>
                    </a:ext>
                  </a:extLst>
                </p14:cNvPr>
                <p14:cNvContentPartPr/>
                <p14:nvPr/>
              </p14:nvContentPartPr>
              <p14:xfrm>
                <a:off x="910015" y="2230597"/>
                <a:ext cx="110880" cy="3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25FCFC9-4FD0-EEE8-E300-3DEFBB0C0D2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1375" y="2221597"/>
                  <a:ext cx="1285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0D27521-2303-9858-A910-A602BD65BA80}"/>
                    </a:ext>
                  </a:extLst>
                </p14:cNvPr>
                <p14:cNvContentPartPr/>
                <p14:nvPr/>
              </p14:nvContentPartPr>
              <p14:xfrm>
                <a:off x="897775" y="2297917"/>
                <a:ext cx="16920" cy="118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0D27521-2303-9858-A910-A602BD65BA8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88775" y="2289277"/>
                  <a:ext cx="345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C11FDBF-6529-B495-709E-B855BA789B53}"/>
                    </a:ext>
                  </a:extLst>
                </p14:cNvPr>
                <p14:cNvContentPartPr/>
                <p14:nvPr/>
              </p14:nvContentPartPr>
              <p14:xfrm>
                <a:off x="968335" y="2303677"/>
                <a:ext cx="125640" cy="104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C11FDBF-6529-B495-709E-B855BA789B5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9335" y="2295037"/>
                  <a:ext cx="143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42F9566-86D5-4E04-92BA-662237B293CF}"/>
                    </a:ext>
                  </a:extLst>
                </p14:cNvPr>
                <p14:cNvContentPartPr/>
                <p14:nvPr/>
              </p14:nvContentPartPr>
              <p14:xfrm>
                <a:off x="1213495" y="2360557"/>
                <a:ext cx="103320" cy="66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42F9566-86D5-4E04-92BA-662237B293C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04855" y="2351557"/>
                  <a:ext cx="1209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5564E9C-C90A-FB2D-824B-1933DE834C7D}"/>
                    </a:ext>
                  </a:extLst>
                </p14:cNvPr>
                <p14:cNvContentPartPr/>
                <p14:nvPr/>
              </p14:nvContentPartPr>
              <p14:xfrm>
                <a:off x="1176775" y="2176957"/>
                <a:ext cx="33840" cy="127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5564E9C-C90A-FB2D-824B-1933DE834C7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68135" y="2168317"/>
                  <a:ext cx="51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A3819B9-DDA9-5614-6216-38D816DEDB5F}"/>
                    </a:ext>
                  </a:extLst>
                </p14:cNvPr>
                <p14:cNvContentPartPr/>
                <p14:nvPr/>
              </p14:nvContentPartPr>
              <p14:xfrm>
                <a:off x="1258135" y="2250397"/>
                <a:ext cx="29520" cy="104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A3819B9-DDA9-5614-6216-38D816DEDB5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49495" y="2241397"/>
                  <a:ext cx="471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B8FC863-4271-ADF4-039E-1F4CB5A88F41}"/>
                    </a:ext>
                  </a:extLst>
                </p14:cNvPr>
                <p14:cNvContentPartPr/>
                <p14:nvPr/>
              </p14:nvContentPartPr>
              <p14:xfrm>
                <a:off x="1421575" y="2272717"/>
                <a:ext cx="149760" cy="135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B8FC863-4271-ADF4-039E-1F4CB5A88F4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12575" y="2264077"/>
                  <a:ext cx="1674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00E95CE-814F-E952-2201-12376D94F96D}"/>
                    </a:ext>
                  </a:extLst>
                </p14:cNvPr>
                <p14:cNvContentPartPr/>
                <p14:nvPr/>
              </p14:nvContentPartPr>
              <p14:xfrm>
                <a:off x="1545775" y="2303677"/>
                <a:ext cx="183600" cy="138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00E95CE-814F-E952-2201-12376D94F96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37135" y="2295037"/>
                  <a:ext cx="2012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3E8239A-806F-5897-A013-7297B6CC7525}"/>
                    </a:ext>
                  </a:extLst>
                </p14:cNvPr>
                <p14:cNvContentPartPr/>
                <p14:nvPr/>
              </p14:nvContentPartPr>
              <p14:xfrm>
                <a:off x="1928815" y="2156077"/>
                <a:ext cx="169560" cy="268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3E8239A-806F-5897-A013-7297B6CC752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20175" y="2147077"/>
                  <a:ext cx="1872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50790A1-17EF-80BF-7D7E-BE9F99F52EE4}"/>
                    </a:ext>
                  </a:extLst>
                </p14:cNvPr>
                <p14:cNvContentPartPr/>
                <p14:nvPr/>
              </p14:nvContentPartPr>
              <p14:xfrm>
                <a:off x="2093695" y="2300797"/>
                <a:ext cx="196560" cy="105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50790A1-17EF-80BF-7D7E-BE9F99F52EE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84695" y="2292157"/>
                  <a:ext cx="214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209C1CC-D3CE-AE19-071B-0D17D6717BC4}"/>
                    </a:ext>
                  </a:extLst>
                </p14:cNvPr>
                <p14:cNvContentPartPr/>
                <p14:nvPr/>
              </p14:nvContentPartPr>
              <p14:xfrm>
                <a:off x="2293495" y="2323477"/>
                <a:ext cx="153000" cy="90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209C1CC-D3CE-AE19-071B-0D17D6717BC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84855" y="2314477"/>
                  <a:ext cx="170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AB9670E-BC85-9AD1-CE07-FC20443E7861}"/>
                    </a:ext>
                  </a:extLst>
                </p14:cNvPr>
                <p14:cNvContentPartPr/>
                <p14:nvPr/>
              </p14:nvContentPartPr>
              <p14:xfrm>
                <a:off x="2448295" y="2202517"/>
                <a:ext cx="123120" cy="200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AB9670E-BC85-9AD1-CE07-FC20443E786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39295" y="2193517"/>
                  <a:ext cx="1407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A8AFB27-6B13-75A0-7650-AF7B4C51085C}"/>
                    </a:ext>
                  </a:extLst>
                </p14:cNvPr>
                <p14:cNvContentPartPr/>
                <p14:nvPr/>
              </p14:nvContentPartPr>
              <p14:xfrm>
                <a:off x="2651695" y="2126557"/>
                <a:ext cx="135360" cy="270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A8AFB27-6B13-75A0-7650-AF7B4C51085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42695" y="2117557"/>
                  <a:ext cx="1530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DC1C4B0-FF18-64D0-6FF3-66D0CD325CFF}"/>
                    </a:ext>
                  </a:extLst>
                </p14:cNvPr>
                <p14:cNvContentPartPr/>
                <p14:nvPr/>
              </p14:nvContentPartPr>
              <p14:xfrm>
                <a:off x="2808295" y="2300077"/>
                <a:ext cx="186480" cy="121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DC1C4B0-FF18-64D0-6FF3-66D0CD325CF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799655" y="2291437"/>
                  <a:ext cx="204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E1B4814-99D8-547C-27CE-5B596BB99CEC}"/>
                    </a:ext>
                  </a:extLst>
                </p14:cNvPr>
                <p14:cNvContentPartPr/>
                <p14:nvPr/>
              </p14:nvContentPartPr>
              <p14:xfrm>
                <a:off x="2917015" y="2131957"/>
                <a:ext cx="23400" cy="87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E1B4814-99D8-547C-27CE-5B596BB99CE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08375" y="2123317"/>
                  <a:ext cx="410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6BA7D70-9E0E-E230-72EB-163A459FCBB5}"/>
                    </a:ext>
                  </a:extLst>
                </p14:cNvPr>
                <p14:cNvContentPartPr/>
                <p14:nvPr/>
              </p14:nvContentPartPr>
              <p14:xfrm>
                <a:off x="2990095" y="2171557"/>
                <a:ext cx="35640" cy="127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6BA7D70-9E0E-E230-72EB-163A459FCBB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81095" y="2162557"/>
                  <a:ext cx="532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795AC4F-EEA5-20D0-F453-F262D8180192}"/>
                    </a:ext>
                  </a:extLst>
                </p14:cNvPr>
                <p14:cNvContentPartPr/>
                <p14:nvPr/>
              </p14:nvContentPartPr>
              <p14:xfrm>
                <a:off x="3052375" y="2272717"/>
                <a:ext cx="185760" cy="99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795AC4F-EEA5-20D0-F453-F262D818019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043735" y="2264077"/>
                  <a:ext cx="203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225F949-7736-31E8-6F7D-6F7AEFD87942}"/>
                    </a:ext>
                  </a:extLst>
                </p14:cNvPr>
                <p14:cNvContentPartPr/>
                <p14:nvPr/>
              </p14:nvContentPartPr>
              <p14:xfrm>
                <a:off x="3275215" y="2243917"/>
                <a:ext cx="396360" cy="189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225F949-7736-31E8-6F7D-6F7AEFD8794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66575" y="2234917"/>
                  <a:ext cx="41400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DDAB366-9999-C6B2-42D7-7D750D30D06D}"/>
              </a:ext>
            </a:extLst>
          </p:cNvPr>
          <p:cNvGrpSpPr/>
          <p:nvPr/>
        </p:nvGrpSpPr>
        <p:grpSpPr>
          <a:xfrm>
            <a:off x="574495" y="2711197"/>
            <a:ext cx="2837160" cy="1725480"/>
            <a:chOff x="574495" y="2711197"/>
            <a:chExt cx="2837160" cy="172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FE45280-9B6C-956B-869E-4D9C3A8EA8B1}"/>
                    </a:ext>
                  </a:extLst>
                </p14:cNvPr>
                <p14:cNvContentPartPr/>
                <p14:nvPr/>
              </p14:nvContentPartPr>
              <p14:xfrm>
                <a:off x="626695" y="2846557"/>
                <a:ext cx="140040" cy="2340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FE45280-9B6C-956B-869E-4D9C3A8EA8B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8055" y="2837917"/>
                  <a:ext cx="1576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9816B45-BBF0-90F5-FEDD-653930432171}"/>
                    </a:ext>
                  </a:extLst>
                </p14:cNvPr>
                <p14:cNvContentPartPr/>
                <p14:nvPr/>
              </p14:nvContentPartPr>
              <p14:xfrm>
                <a:off x="574495" y="3083437"/>
                <a:ext cx="196200" cy="31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9816B45-BBF0-90F5-FEDD-65393043217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5855" y="3074797"/>
                  <a:ext cx="2138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2DDFBB6-6E69-9F6D-6DFF-73AA447B9477}"/>
                    </a:ext>
                  </a:extLst>
                </p14:cNvPr>
                <p14:cNvContentPartPr/>
                <p14:nvPr/>
              </p14:nvContentPartPr>
              <p14:xfrm>
                <a:off x="835135" y="3074437"/>
                <a:ext cx="16560" cy="11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2DDFBB6-6E69-9F6D-6DFF-73AA447B947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6135" y="3065797"/>
                  <a:ext cx="34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4C041C5-A9AC-49A5-34B8-8F00AFE734D4}"/>
                    </a:ext>
                  </a:extLst>
                </p14:cNvPr>
                <p14:cNvContentPartPr/>
                <p14:nvPr/>
              </p14:nvContentPartPr>
              <p14:xfrm>
                <a:off x="1717855" y="2711197"/>
                <a:ext cx="511920" cy="379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4C041C5-A9AC-49A5-34B8-8F00AFE734D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08855" y="2702197"/>
                  <a:ext cx="5295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9F9F972-4AC3-15A2-B1F8-743A62249529}"/>
                    </a:ext>
                  </a:extLst>
                </p14:cNvPr>
                <p14:cNvContentPartPr/>
                <p14:nvPr/>
              </p14:nvContentPartPr>
              <p14:xfrm>
                <a:off x="1889575" y="2793277"/>
                <a:ext cx="125280" cy="2178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9F9F972-4AC3-15A2-B1F8-743A6224952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80935" y="2784277"/>
                  <a:ext cx="1429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0C15019-EA0F-49A8-D0A3-4BFD75C1941D}"/>
                    </a:ext>
                  </a:extLst>
                </p14:cNvPr>
                <p14:cNvContentPartPr/>
                <p14:nvPr/>
              </p14:nvContentPartPr>
              <p14:xfrm>
                <a:off x="1810375" y="2849437"/>
                <a:ext cx="206640" cy="166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0C15019-EA0F-49A8-D0A3-4BFD75C1941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801735" y="2840797"/>
                  <a:ext cx="224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B7FEA8D-7627-8A9B-8B61-8DA2BEC5E045}"/>
                    </a:ext>
                  </a:extLst>
                </p14:cNvPr>
                <p14:cNvContentPartPr/>
                <p14:nvPr/>
              </p14:nvContentPartPr>
              <p14:xfrm>
                <a:off x="1508335" y="3069037"/>
                <a:ext cx="308880" cy="464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B7FEA8D-7627-8A9B-8B61-8DA2BEC5E04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99335" y="3060037"/>
                  <a:ext cx="32652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28BD6F4-9A76-FC5C-FD9B-8DB8890D74B5}"/>
                    </a:ext>
                  </a:extLst>
                </p14:cNvPr>
                <p14:cNvContentPartPr/>
                <p14:nvPr/>
              </p14:nvContentPartPr>
              <p14:xfrm>
                <a:off x="862135" y="3528037"/>
                <a:ext cx="617400" cy="880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28BD6F4-9A76-FC5C-FD9B-8DB8890D74B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3135" y="3519037"/>
                  <a:ext cx="635040" cy="89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26AAA14-AE4F-F1D3-4DF3-A147A77656FE}"/>
                    </a:ext>
                  </a:extLst>
                </p14:cNvPr>
                <p14:cNvContentPartPr/>
                <p14:nvPr/>
              </p14:nvContentPartPr>
              <p14:xfrm>
                <a:off x="877615" y="4390957"/>
                <a:ext cx="1195920" cy="457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26AAA14-AE4F-F1D3-4DF3-A147A77656F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68615" y="4382317"/>
                  <a:ext cx="12135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51E8E43-6B43-9904-2C59-6D62002E657C}"/>
                    </a:ext>
                  </a:extLst>
                </p14:cNvPr>
                <p14:cNvContentPartPr/>
                <p14:nvPr/>
              </p14:nvContentPartPr>
              <p14:xfrm>
                <a:off x="1558375" y="3474037"/>
                <a:ext cx="457560" cy="9007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51E8E43-6B43-9904-2C59-6D62002E657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549375" y="3465397"/>
                  <a:ext cx="475200" cy="9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FC6F6E8-C202-B05F-A6DA-A21571F0274C}"/>
                    </a:ext>
                  </a:extLst>
                </p14:cNvPr>
                <p14:cNvContentPartPr/>
                <p14:nvPr/>
              </p14:nvContentPartPr>
              <p14:xfrm>
                <a:off x="1243735" y="3898837"/>
                <a:ext cx="8640" cy="2340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FC6F6E8-C202-B05F-A6DA-A21571F027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34735" y="3890197"/>
                  <a:ext cx="262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44A10EC-59D3-42BE-3CE9-D9A48F43DC2D}"/>
                    </a:ext>
                  </a:extLst>
                </p14:cNvPr>
                <p14:cNvContentPartPr/>
                <p14:nvPr/>
              </p14:nvContentPartPr>
              <p14:xfrm>
                <a:off x="1226455" y="3912877"/>
                <a:ext cx="129960" cy="2224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44A10EC-59D3-42BE-3CE9-D9A48F43DC2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17815" y="3904237"/>
                  <a:ext cx="1476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12EF2A8-01A3-4F66-CE75-E3A69DFD81C6}"/>
                    </a:ext>
                  </a:extLst>
                </p14:cNvPr>
                <p14:cNvContentPartPr/>
                <p14:nvPr/>
              </p14:nvContentPartPr>
              <p14:xfrm>
                <a:off x="1395655" y="3915757"/>
                <a:ext cx="113040" cy="1810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12EF2A8-01A3-4F66-CE75-E3A69DFD81C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87015" y="3906757"/>
                  <a:ext cx="1306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4596AD5-9B00-CD21-3BBB-2EA6FF4476FB}"/>
                    </a:ext>
                  </a:extLst>
                </p14:cNvPr>
                <p14:cNvContentPartPr/>
                <p14:nvPr/>
              </p14:nvContentPartPr>
              <p14:xfrm>
                <a:off x="1550095" y="3924037"/>
                <a:ext cx="123840" cy="158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4596AD5-9B00-CD21-3BBB-2EA6FF4476F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541095" y="3915397"/>
                  <a:ext cx="141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656BB43-5750-9407-F11C-A8DCC60CC5B2}"/>
                    </a:ext>
                  </a:extLst>
                </p14:cNvPr>
                <p14:cNvContentPartPr/>
                <p14:nvPr/>
              </p14:nvContentPartPr>
              <p14:xfrm>
                <a:off x="1583215" y="3960757"/>
                <a:ext cx="44280" cy="239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656BB43-5750-9407-F11C-A8DCC60CC5B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574575" y="3951757"/>
                  <a:ext cx="619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AE16801-25CF-0BB8-D178-5FFAED25100B}"/>
                    </a:ext>
                  </a:extLst>
                </p14:cNvPr>
                <p14:cNvContentPartPr/>
                <p14:nvPr/>
              </p14:nvContentPartPr>
              <p14:xfrm>
                <a:off x="2144095" y="3063277"/>
                <a:ext cx="387720" cy="540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AE16801-25CF-0BB8-D178-5FFAED25100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35095" y="3054637"/>
                  <a:ext cx="40536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2A4C66F-509B-E212-838F-FAC019D6690F}"/>
                    </a:ext>
                  </a:extLst>
                </p14:cNvPr>
                <p14:cNvContentPartPr/>
                <p14:nvPr/>
              </p14:nvContentPartPr>
              <p14:xfrm>
                <a:off x="2247775" y="3575197"/>
                <a:ext cx="1163880" cy="8024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2A4C66F-509B-E212-838F-FAC019D6690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38775" y="3566557"/>
                  <a:ext cx="1181520" cy="82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140B663-423E-C412-05F8-6775101AB8F0}"/>
                    </a:ext>
                  </a:extLst>
                </p14:cNvPr>
                <p14:cNvContentPartPr/>
                <p14:nvPr/>
              </p14:nvContentPartPr>
              <p14:xfrm>
                <a:off x="2523175" y="3988837"/>
                <a:ext cx="29520" cy="1800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140B663-423E-C412-05F8-6775101AB8F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14175" y="3980197"/>
                  <a:ext cx="471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1AACFB4-02AC-86A5-2CE0-499AA0B4DDE9}"/>
                    </a:ext>
                  </a:extLst>
                </p14:cNvPr>
                <p14:cNvContentPartPr/>
                <p14:nvPr/>
              </p14:nvContentPartPr>
              <p14:xfrm>
                <a:off x="2491855" y="3964717"/>
                <a:ext cx="207000" cy="1796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1AACFB4-02AC-86A5-2CE0-499AA0B4DDE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83215" y="3955717"/>
                  <a:ext cx="2246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5388DD5-F11B-B5E9-F52E-4DE2F01703E2}"/>
                    </a:ext>
                  </a:extLst>
                </p14:cNvPr>
                <p14:cNvContentPartPr/>
                <p14:nvPr/>
              </p14:nvContentPartPr>
              <p14:xfrm>
                <a:off x="2684455" y="3943117"/>
                <a:ext cx="106560" cy="1839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5388DD5-F11B-B5E9-F52E-4DE2F01703E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675815" y="3934117"/>
                  <a:ext cx="1242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C57267B-AC33-66DD-77F2-A8130F911A0D}"/>
                    </a:ext>
                  </a:extLst>
                </p14:cNvPr>
                <p14:cNvContentPartPr/>
                <p14:nvPr/>
              </p14:nvContentPartPr>
              <p14:xfrm>
                <a:off x="2821255" y="3980557"/>
                <a:ext cx="117000" cy="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C57267B-AC33-66DD-77F2-A8130F911A0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12255" y="3971557"/>
                  <a:ext cx="134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0523B83-3A87-DEFC-C4DA-A9860CD93404}"/>
                    </a:ext>
                  </a:extLst>
                </p14:cNvPr>
                <p14:cNvContentPartPr/>
                <p14:nvPr/>
              </p14:nvContentPartPr>
              <p14:xfrm>
                <a:off x="2887855" y="3997477"/>
                <a:ext cx="23400" cy="1944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0523B83-3A87-DEFC-C4DA-A9860CD9340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79215" y="3988477"/>
                  <a:ext cx="4104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54AB8FF-5C04-E4B8-A164-2970E0B43D1A}"/>
              </a:ext>
            </a:extLst>
          </p:cNvPr>
          <p:cNvGrpSpPr/>
          <p:nvPr/>
        </p:nvGrpSpPr>
        <p:grpSpPr>
          <a:xfrm>
            <a:off x="1158055" y="4543237"/>
            <a:ext cx="394200" cy="259200"/>
            <a:chOff x="1158055" y="4543237"/>
            <a:chExt cx="394200" cy="25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A29B299-F288-38B3-3FFC-539A75EF1F81}"/>
                    </a:ext>
                  </a:extLst>
                </p14:cNvPr>
                <p14:cNvContentPartPr/>
                <p14:nvPr/>
              </p14:nvContentPartPr>
              <p14:xfrm>
                <a:off x="1385215" y="4543237"/>
                <a:ext cx="127440" cy="2422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A29B299-F288-38B3-3FFC-539A75EF1F8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376575" y="4534237"/>
                  <a:ext cx="1450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285A349-6462-2FD6-B117-B0EF5DA4D7B9}"/>
                    </a:ext>
                  </a:extLst>
                </p14:cNvPr>
                <p14:cNvContentPartPr/>
                <p14:nvPr/>
              </p14:nvContentPartPr>
              <p14:xfrm>
                <a:off x="1383055" y="4576717"/>
                <a:ext cx="169200" cy="1861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285A349-6462-2FD6-B117-B0EF5DA4D7B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74415" y="4568077"/>
                  <a:ext cx="186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40798CD-6375-05CE-C484-704ED8582F70}"/>
                    </a:ext>
                  </a:extLst>
                </p14:cNvPr>
                <p14:cNvContentPartPr/>
                <p14:nvPr/>
              </p14:nvContentPartPr>
              <p14:xfrm>
                <a:off x="1158055" y="4554397"/>
                <a:ext cx="196560" cy="1915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40798CD-6375-05CE-C484-704ED8582F7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49415" y="4545397"/>
                  <a:ext cx="2142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01497E7-14A5-A07F-9EA0-0DFF5734D9CA}"/>
                    </a:ext>
                  </a:extLst>
                </p14:cNvPr>
                <p14:cNvContentPartPr/>
                <p14:nvPr/>
              </p14:nvContentPartPr>
              <p14:xfrm>
                <a:off x="1158775" y="4709197"/>
                <a:ext cx="163080" cy="932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01497E7-14A5-A07F-9EA0-0DFF5734D9C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50135" y="4700197"/>
                  <a:ext cx="18072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7805333-716D-5866-5336-8BB61869B67D}"/>
              </a:ext>
            </a:extLst>
          </p:cNvPr>
          <p:cNvGrpSpPr/>
          <p:nvPr/>
        </p:nvGrpSpPr>
        <p:grpSpPr>
          <a:xfrm>
            <a:off x="2736655" y="4493917"/>
            <a:ext cx="449280" cy="235440"/>
            <a:chOff x="2736655" y="4493917"/>
            <a:chExt cx="449280" cy="23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D9827FD-F81C-A3A8-0AEC-20246E4FE5D2}"/>
                    </a:ext>
                  </a:extLst>
                </p14:cNvPr>
                <p14:cNvContentPartPr/>
                <p14:nvPr/>
              </p14:nvContentPartPr>
              <p14:xfrm>
                <a:off x="3034015" y="4493917"/>
                <a:ext cx="151560" cy="2203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D9827FD-F81C-A3A8-0AEC-20246E4FE5D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25015" y="4484917"/>
                  <a:ext cx="1692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F8EFE76-58A6-A6F0-2B44-0B5385D38669}"/>
                    </a:ext>
                  </a:extLst>
                </p14:cNvPr>
                <p14:cNvContentPartPr/>
                <p14:nvPr/>
              </p14:nvContentPartPr>
              <p14:xfrm>
                <a:off x="3002335" y="4540357"/>
                <a:ext cx="183600" cy="169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F8EFE76-58A6-A6F0-2B44-0B5385D3866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993695" y="4531357"/>
                  <a:ext cx="2012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F108E75-DCBD-14C4-3722-85AD24F4ED39}"/>
                    </a:ext>
                  </a:extLst>
                </p14:cNvPr>
                <p14:cNvContentPartPr/>
                <p14:nvPr/>
              </p14:nvContentPartPr>
              <p14:xfrm>
                <a:off x="2736655" y="4515517"/>
                <a:ext cx="205560" cy="213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F108E75-DCBD-14C4-3722-85AD24F4ED3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728015" y="4506517"/>
                  <a:ext cx="223200" cy="23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CD3FF27-DF23-9BF1-35E7-22D34042A3F2}"/>
                  </a:ext>
                </a:extLst>
              </p14:cNvPr>
              <p14:cNvContentPartPr/>
              <p14:nvPr/>
            </p14:nvContentPartPr>
            <p14:xfrm>
              <a:off x="5494975" y="1319077"/>
              <a:ext cx="90360" cy="6501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CD3FF27-DF23-9BF1-35E7-22D34042A3F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485975" y="1310077"/>
                <a:ext cx="10800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C6964884-41F2-C6B3-5A48-79D727EC4849}"/>
                  </a:ext>
                </a:extLst>
              </p14:cNvPr>
              <p14:cNvContentPartPr/>
              <p14:nvPr/>
            </p14:nvContentPartPr>
            <p14:xfrm>
              <a:off x="4798735" y="4847077"/>
              <a:ext cx="158760" cy="25380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C6964884-41F2-C6B3-5A48-79D727EC484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790095" y="4838077"/>
                <a:ext cx="17640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A7F8B4DD-87B9-7EF1-E2EE-E1EABAB5BC84}"/>
                  </a:ext>
                </a:extLst>
              </p14:cNvPr>
              <p14:cNvContentPartPr/>
              <p14:nvPr/>
            </p14:nvContentPartPr>
            <p14:xfrm>
              <a:off x="4992775" y="5010157"/>
              <a:ext cx="48240" cy="10476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A7F8B4DD-87B9-7EF1-E2EE-E1EABAB5BC8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983775" y="5001157"/>
                <a:ext cx="658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64A1DC36-F8CD-D2FB-71CC-FFAAE52657B3}"/>
                  </a:ext>
                </a:extLst>
              </p14:cNvPr>
              <p14:cNvContentPartPr/>
              <p14:nvPr/>
            </p14:nvContentPartPr>
            <p14:xfrm>
              <a:off x="5165575" y="4982077"/>
              <a:ext cx="125280" cy="1440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64A1DC36-F8CD-D2FB-71CC-FFAAE52657B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156935" y="4973077"/>
                <a:ext cx="14292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530E786-D99A-F706-19BE-535FA44F19C7}"/>
                  </a:ext>
                </a:extLst>
              </p14:cNvPr>
              <p14:cNvContentPartPr/>
              <p14:nvPr/>
            </p14:nvContentPartPr>
            <p14:xfrm>
              <a:off x="5351335" y="4810357"/>
              <a:ext cx="163080" cy="25956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530E786-D99A-F706-19BE-535FA44F19C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342335" y="4801717"/>
                <a:ext cx="18072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4CBD6C71-4AF7-7666-D9B0-16274DCA375A}"/>
                  </a:ext>
                </a:extLst>
              </p14:cNvPr>
              <p14:cNvContentPartPr/>
              <p14:nvPr/>
            </p14:nvContentPartPr>
            <p14:xfrm>
              <a:off x="5569855" y="4951117"/>
              <a:ext cx="109440" cy="11592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4CBD6C71-4AF7-7666-D9B0-16274DCA375A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561215" y="4942117"/>
                <a:ext cx="127080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B7A2E24-7083-4F12-52DB-64858C938003}"/>
              </a:ext>
            </a:extLst>
          </p:cNvPr>
          <p:cNvGrpSpPr/>
          <p:nvPr/>
        </p:nvGrpSpPr>
        <p:grpSpPr>
          <a:xfrm>
            <a:off x="4338295" y="5424157"/>
            <a:ext cx="1491120" cy="813240"/>
            <a:chOff x="4338295" y="5424157"/>
            <a:chExt cx="1491120" cy="81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D9D1FBF-E1B4-E5E3-D775-069A0075C14F}"/>
                    </a:ext>
                  </a:extLst>
                </p14:cNvPr>
                <p14:cNvContentPartPr/>
                <p14:nvPr/>
              </p14:nvContentPartPr>
              <p14:xfrm>
                <a:off x="4882255" y="5424157"/>
                <a:ext cx="446760" cy="401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D9D1FBF-E1B4-E5E3-D775-069A0075C14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73615" y="5415157"/>
                  <a:ext cx="4644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94DB6BC-458E-A8BC-E287-BCCD9F35480F}"/>
                    </a:ext>
                  </a:extLst>
                </p14:cNvPr>
                <p14:cNvContentPartPr/>
                <p14:nvPr/>
              </p14:nvContentPartPr>
              <p14:xfrm>
                <a:off x="4338295" y="5859757"/>
                <a:ext cx="137880" cy="3268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94DB6BC-458E-A8BC-E287-BCCD9F35480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329655" y="5850757"/>
                  <a:ext cx="1555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20D0C20-0DB2-AEE7-1F08-3033F0866456}"/>
                    </a:ext>
                  </a:extLst>
                </p14:cNvPr>
                <p14:cNvContentPartPr/>
                <p14:nvPr/>
              </p14:nvContentPartPr>
              <p14:xfrm>
                <a:off x="4443055" y="5859757"/>
                <a:ext cx="54000" cy="3463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20D0C20-0DB2-AEE7-1F08-3033F086645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434415" y="5850757"/>
                  <a:ext cx="716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D4F634F-9B84-0383-C036-EC60857BF011}"/>
                    </a:ext>
                  </a:extLst>
                </p14:cNvPr>
                <p14:cNvContentPartPr/>
                <p14:nvPr/>
              </p14:nvContentPartPr>
              <p14:xfrm>
                <a:off x="4346575" y="6079357"/>
                <a:ext cx="175320" cy="115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D4F634F-9B84-0383-C036-EC60857BF01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337935" y="6070357"/>
                  <a:ext cx="1929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4591A01-EFAD-FAD7-9828-B7E50773CA81}"/>
                    </a:ext>
                  </a:extLst>
                </p14:cNvPr>
                <p14:cNvContentPartPr/>
                <p14:nvPr/>
              </p14:nvContentPartPr>
              <p14:xfrm>
                <a:off x="4578055" y="5977837"/>
                <a:ext cx="100440" cy="2340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4591A01-EFAD-FAD7-9828-B7E50773CA8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569055" y="5969197"/>
                  <a:ext cx="1180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C5D3F4B-F013-7F05-E235-5F58ECE7F8EB}"/>
                    </a:ext>
                  </a:extLst>
                </p14:cNvPr>
                <p14:cNvContentPartPr/>
                <p14:nvPr/>
              </p14:nvContentPartPr>
              <p14:xfrm>
                <a:off x="4734295" y="5966677"/>
                <a:ext cx="221400" cy="2491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C5D3F4B-F013-7F05-E235-5F58ECE7F8E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725295" y="5957677"/>
                  <a:ext cx="2390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321BEA7-B100-0A1E-D67E-3364B62C8469}"/>
                    </a:ext>
                  </a:extLst>
                </p14:cNvPr>
                <p14:cNvContentPartPr/>
                <p14:nvPr/>
              </p14:nvContentPartPr>
              <p14:xfrm>
                <a:off x="4974055" y="6045517"/>
                <a:ext cx="148320" cy="154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321BEA7-B100-0A1E-D67E-3364B62C846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965055" y="6036517"/>
                  <a:ext cx="165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98AB9BB-924B-1E83-DE31-4C054CDBD7FB}"/>
                    </a:ext>
                  </a:extLst>
                </p14:cNvPr>
                <p14:cNvContentPartPr/>
                <p14:nvPr/>
              </p14:nvContentPartPr>
              <p14:xfrm>
                <a:off x="5180335" y="5915917"/>
                <a:ext cx="163080" cy="115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98AB9BB-924B-1E83-DE31-4C054CDBD7F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171335" y="5907277"/>
                  <a:ext cx="180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F76A486-4D3B-6BEC-943B-F3D6C6CD1FD2}"/>
                    </a:ext>
                  </a:extLst>
                </p14:cNvPr>
                <p14:cNvContentPartPr/>
                <p14:nvPr/>
              </p14:nvContentPartPr>
              <p14:xfrm>
                <a:off x="5261695" y="5949757"/>
                <a:ext cx="16920" cy="2613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F76A486-4D3B-6BEC-943B-F3D6C6CD1FD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252695" y="5941117"/>
                  <a:ext cx="345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CD3911D-2060-735A-0EE9-8C2D74718F46}"/>
                    </a:ext>
                  </a:extLst>
                </p14:cNvPr>
                <p14:cNvContentPartPr/>
                <p14:nvPr/>
              </p14:nvContentPartPr>
              <p14:xfrm>
                <a:off x="5326135" y="6051997"/>
                <a:ext cx="106200" cy="1148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CD3911D-2060-735A-0EE9-8C2D74718F4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17495" y="6042997"/>
                  <a:ext cx="123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5D24CE5-509B-D424-EA44-0187140A24C8}"/>
                    </a:ext>
                  </a:extLst>
                </p14:cNvPr>
                <p14:cNvContentPartPr/>
                <p14:nvPr/>
              </p14:nvContentPartPr>
              <p14:xfrm>
                <a:off x="5397055" y="6076477"/>
                <a:ext cx="248400" cy="1609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5D24CE5-509B-D424-EA44-0187140A24C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388055" y="6067837"/>
                  <a:ext cx="2660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C12D809-80B7-C695-953A-74D77AE97349}"/>
                    </a:ext>
                  </a:extLst>
                </p14:cNvPr>
                <p14:cNvContentPartPr/>
                <p14:nvPr/>
              </p14:nvContentPartPr>
              <p14:xfrm>
                <a:off x="5611615" y="6062437"/>
                <a:ext cx="217800" cy="1692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C12D809-80B7-C695-953A-74D77AE9734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02975" y="6053437"/>
                  <a:ext cx="235440" cy="18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5259867B-B01C-E50A-1CF5-7DE4CC59D832}"/>
                  </a:ext>
                </a:extLst>
              </p14:cNvPr>
              <p14:cNvContentPartPr/>
              <p14:nvPr/>
            </p14:nvContentPartPr>
            <p14:xfrm>
              <a:off x="6313975" y="5409757"/>
              <a:ext cx="415080" cy="34344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5259867B-B01C-E50A-1CF5-7DE4CC59D83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305335" y="5400757"/>
                <a:ext cx="432720" cy="36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C887CE8C-E4BB-2D51-9137-78FF3251E1BC}"/>
              </a:ext>
            </a:extLst>
          </p:cNvPr>
          <p:cNvGrpSpPr/>
          <p:nvPr/>
        </p:nvGrpSpPr>
        <p:grpSpPr>
          <a:xfrm>
            <a:off x="6321895" y="5820517"/>
            <a:ext cx="2357640" cy="381600"/>
            <a:chOff x="6321895" y="5820517"/>
            <a:chExt cx="2357640" cy="38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6CD04BD-08D9-0671-A837-2E217D6FCC21}"/>
                    </a:ext>
                  </a:extLst>
                </p14:cNvPr>
                <p14:cNvContentPartPr/>
                <p14:nvPr/>
              </p14:nvContentPartPr>
              <p14:xfrm>
                <a:off x="6321895" y="5907637"/>
                <a:ext cx="13320" cy="2541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6CD04BD-08D9-0671-A837-2E217D6FCC2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313255" y="5898637"/>
                  <a:ext cx="309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437C856-F48A-C801-1D2D-F55C25648A77}"/>
                    </a:ext>
                  </a:extLst>
                </p14:cNvPr>
                <p14:cNvContentPartPr/>
                <p14:nvPr/>
              </p14:nvContentPartPr>
              <p14:xfrm>
                <a:off x="6332695" y="5820517"/>
                <a:ext cx="306720" cy="2959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437C856-F48A-C801-1D2D-F55C25648A7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324055" y="5811517"/>
                  <a:ext cx="3243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8AD8581-BD93-583E-0C58-E4D0B4382170}"/>
                    </a:ext>
                  </a:extLst>
                </p14:cNvPr>
                <p14:cNvContentPartPr/>
                <p14:nvPr/>
              </p14:nvContentPartPr>
              <p14:xfrm>
                <a:off x="6636535" y="5938597"/>
                <a:ext cx="163440" cy="2080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8AD8581-BD93-583E-0C58-E4D0B438217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627895" y="5929597"/>
                  <a:ext cx="1810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5D7EE17-9FE1-8097-682A-59D92AD19050}"/>
                    </a:ext>
                  </a:extLst>
                </p14:cNvPr>
                <p14:cNvContentPartPr/>
                <p14:nvPr/>
              </p14:nvContentPartPr>
              <p14:xfrm>
                <a:off x="6899695" y="6095917"/>
                <a:ext cx="4680" cy="313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5D7EE17-9FE1-8097-682A-59D92AD1905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890695" y="6087277"/>
                  <a:ext cx="223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46D226D-4B28-8A76-281D-788C978A53CB}"/>
                    </a:ext>
                  </a:extLst>
                </p14:cNvPr>
                <p14:cNvContentPartPr/>
                <p14:nvPr/>
              </p14:nvContentPartPr>
              <p14:xfrm>
                <a:off x="6882775" y="6067837"/>
                <a:ext cx="121680" cy="208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46D226D-4B28-8A76-281D-788C978A53C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874135" y="6059197"/>
                  <a:ext cx="1393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D32834D-6A5A-3FB0-B15B-A4ACB92E505A}"/>
                    </a:ext>
                  </a:extLst>
                </p14:cNvPr>
                <p14:cNvContentPartPr/>
                <p14:nvPr/>
              </p14:nvContentPartPr>
              <p14:xfrm>
                <a:off x="7066375" y="5896477"/>
                <a:ext cx="39960" cy="2638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D32834D-6A5A-3FB0-B15B-A4ACB92E505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057375" y="5887477"/>
                  <a:ext cx="576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9B4B7B2-F191-ECDE-905B-E611FFB22D71}"/>
                    </a:ext>
                  </a:extLst>
                </p14:cNvPr>
                <p14:cNvContentPartPr/>
                <p14:nvPr/>
              </p14:nvContentPartPr>
              <p14:xfrm>
                <a:off x="7066375" y="5884957"/>
                <a:ext cx="155520" cy="2984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9B4B7B2-F191-ECDE-905B-E611FFB22D7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57375" y="5876317"/>
                  <a:ext cx="1731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8754FB4-A2EB-8197-A72B-15C788D29B8B}"/>
                    </a:ext>
                  </a:extLst>
                </p14:cNvPr>
                <p14:cNvContentPartPr/>
                <p14:nvPr/>
              </p14:nvContentPartPr>
              <p14:xfrm>
                <a:off x="7268335" y="5966677"/>
                <a:ext cx="360" cy="1494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8754FB4-A2EB-8197-A72B-15C788D29B8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59695" y="5957677"/>
                  <a:ext cx="18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B53DEC2-302A-E87E-07F5-74BDA60CA184}"/>
                    </a:ext>
                  </a:extLst>
                </p14:cNvPr>
                <p14:cNvContentPartPr/>
                <p14:nvPr/>
              </p14:nvContentPartPr>
              <p14:xfrm>
                <a:off x="7321255" y="6064957"/>
                <a:ext cx="139320" cy="651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B53DEC2-302A-E87E-07F5-74BDA60CA18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312255" y="6056317"/>
                  <a:ext cx="156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FD2C739-863A-28CD-5A51-652726C3D7C7}"/>
                    </a:ext>
                  </a:extLst>
                </p14:cNvPr>
                <p14:cNvContentPartPr/>
                <p14:nvPr/>
              </p14:nvContentPartPr>
              <p14:xfrm>
                <a:off x="7499815" y="6056677"/>
                <a:ext cx="144000" cy="792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FD2C739-863A-28CD-5A51-652726C3D7C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490815" y="6048037"/>
                  <a:ext cx="1616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BA88E88-83F5-162F-8F07-790BF439805A}"/>
                    </a:ext>
                  </a:extLst>
                </p14:cNvPr>
                <p14:cNvContentPartPr/>
                <p14:nvPr/>
              </p14:nvContentPartPr>
              <p14:xfrm>
                <a:off x="7630855" y="5966677"/>
                <a:ext cx="160200" cy="1497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BA88E88-83F5-162F-8F07-790BF439805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21855" y="5957677"/>
                  <a:ext cx="1778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42E0E2D-DCE8-6D2B-C305-01A3708B1A42}"/>
                    </a:ext>
                  </a:extLst>
                </p14:cNvPr>
                <p14:cNvContentPartPr/>
                <p14:nvPr/>
              </p14:nvContentPartPr>
              <p14:xfrm>
                <a:off x="7708255" y="6135517"/>
                <a:ext cx="42120" cy="255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42E0E2D-DCE8-6D2B-C305-01A3708B1A4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699255" y="6126517"/>
                  <a:ext cx="59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FC90EAC-B23E-5C5B-06EF-245E2326AA06}"/>
                    </a:ext>
                  </a:extLst>
                </p14:cNvPr>
                <p14:cNvContentPartPr/>
                <p14:nvPr/>
              </p14:nvContentPartPr>
              <p14:xfrm>
                <a:off x="7829215" y="6115717"/>
                <a:ext cx="114840" cy="205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FC90EAC-B23E-5C5B-06EF-245E2326AA0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20215" y="6107077"/>
                  <a:ext cx="1324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F08B1AA-98E0-44DB-71C9-54D188B07B11}"/>
                    </a:ext>
                  </a:extLst>
                </p14:cNvPr>
                <p14:cNvContentPartPr/>
                <p14:nvPr/>
              </p14:nvContentPartPr>
              <p14:xfrm>
                <a:off x="8004175" y="5896477"/>
                <a:ext cx="202680" cy="86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F08B1AA-98E0-44DB-71C9-54D188B07B1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995175" y="5887477"/>
                  <a:ext cx="2203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F646276-E9E7-FA7C-F246-FF2FA7FE6A14}"/>
                    </a:ext>
                  </a:extLst>
                </p14:cNvPr>
                <p14:cNvContentPartPr/>
                <p14:nvPr/>
              </p14:nvContentPartPr>
              <p14:xfrm>
                <a:off x="8110735" y="5927437"/>
                <a:ext cx="27000" cy="2746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F646276-E9E7-FA7C-F246-FF2FA7FE6A1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102095" y="5918437"/>
                  <a:ext cx="446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FB76E86-48E5-EDDD-7AB3-AC2FDB31C97A}"/>
                    </a:ext>
                  </a:extLst>
                </p14:cNvPr>
                <p14:cNvContentPartPr/>
                <p14:nvPr/>
              </p14:nvContentPartPr>
              <p14:xfrm>
                <a:off x="8187415" y="6051637"/>
                <a:ext cx="100440" cy="1249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FB76E86-48E5-EDDD-7AB3-AC2FDB31C97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178775" y="6042637"/>
                  <a:ext cx="118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1C4C02B-15D8-D408-6EA1-02271F1F71CC}"/>
                    </a:ext>
                  </a:extLst>
                </p14:cNvPr>
                <p14:cNvContentPartPr/>
                <p14:nvPr/>
              </p14:nvContentPartPr>
              <p14:xfrm>
                <a:off x="8297935" y="6056677"/>
                <a:ext cx="208800" cy="1414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1C4C02B-15D8-D408-6EA1-02271F1F71C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289295" y="6048037"/>
                  <a:ext cx="226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FD52D18-AD50-3261-0B5D-963134DAE1F0}"/>
                    </a:ext>
                  </a:extLst>
                </p14:cNvPr>
                <p14:cNvContentPartPr/>
                <p14:nvPr/>
              </p14:nvContentPartPr>
              <p14:xfrm>
                <a:off x="8450215" y="6051277"/>
                <a:ext cx="229320" cy="1436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FD52D18-AD50-3261-0B5D-963134DAE1F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41215" y="6042277"/>
                  <a:ext cx="246960" cy="16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430AC316-6DE6-5D57-DEE6-1454C030BAC0}"/>
                  </a:ext>
                </a:extLst>
              </p14:cNvPr>
              <p14:cNvContentPartPr/>
              <p14:nvPr/>
            </p14:nvContentPartPr>
            <p14:xfrm>
              <a:off x="6748855" y="1380997"/>
              <a:ext cx="1890360" cy="38088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430AC316-6DE6-5D57-DEE6-1454C030BAC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739855" y="1371997"/>
                <a:ext cx="1908000" cy="39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6" name="Group 375">
            <a:extLst>
              <a:ext uri="{FF2B5EF4-FFF2-40B4-BE49-F238E27FC236}">
                <a16:creationId xmlns:a16="http://schemas.microsoft.com/office/drawing/2014/main" id="{2292C777-D072-E8EC-EA72-3102514E8C29}"/>
              </a:ext>
            </a:extLst>
          </p:cNvPr>
          <p:cNvGrpSpPr/>
          <p:nvPr/>
        </p:nvGrpSpPr>
        <p:grpSpPr>
          <a:xfrm>
            <a:off x="4223815" y="1338877"/>
            <a:ext cx="5939640" cy="3110760"/>
            <a:chOff x="4223815" y="1338877"/>
            <a:chExt cx="5939640" cy="311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F3023FD-3FF0-8101-72C9-0ADA2A29DAE3}"/>
                    </a:ext>
                  </a:extLst>
                </p14:cNvPr>
                <p14:cNvContentPartPr/>
                <p14:nvPr/>
              </p14:nvContentPartPr>
              <p14:xfrm>
                <a:off x="4252975" y="2005597"/>
                <a:ext cx="42120" cy="3351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F3023FD-3FF0-8101-72C9-0ADA2A29DAE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243975" y="1996597"/>
                  <a:ext cx="597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8EDE3CD-399F-BC6C-3628-50D9724559B8}"/>
                    </a:ext>
                  </a:extLst>
                </p14:cNvPr>
                <p14:cNvContentPartPr/>
                <p14:nvPr/>
              </p14:nvContentPartPr>
              <p14:xfrm>
                <a:off x="4223815" y="2008117"/>
                <a:ext cx="236160" cy="312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8EDE3CD-399F-BC6C-3628-50D9724559B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14815" y="1999477"/>
                  <a:ext cx="2538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A6D9878-C78D-31E8-E92A-C01FB737E972}"/>
                    </a:ext>
                  </a:extLst>
                </p14:cNvPr>
                <p14:cNvContentPartPr/>
                <p14:nvPr/>
              </p14:nvContentPartPr>
              <p14:xfrm>
                <a:off x="4478695" y="2188117"/>
                <a:ext cx="177120" cy="1342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A6D9878-C78D-31E8-E92A-C01FB737E97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469695" y="2179477"/>
                  <a:ext cx="194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8D42308-67AE-C96C-E57D-0E11722462FF}"/>
                    </a:ext>
                  </a:extLst>
                </p14:cNvPr>
                <p14:cNvContentPartPr/>
                <p14:nvPr/>
              </p14:nvContentPartPr>
              <p14:xfrm>
                <a:off x="4655095" y="2078677"/>
                <a:ext cx="35280" cy="3088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8D42308-67AE-C96C-E57D-0E11722462F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646455" y="2069677"/>
                  <a:ext cx="529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79B9A32-D055-B82A-1AEC-170E341C4868}"/>
                    </a:ext>
                  </a:extLst>
                </p14:cNvPr>
                <p14:cNvContentPartPr/>
                <p14:nvPr/>
              </p14:nvContentPartPr>
              <p14:xfrm>
                <a:off x="4755175" y="2211517"/>
                <a:ext cx="165240" cy="1191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79B9A32-D055-B82A-1AEC-170E341C486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746175" y="2202877"/>
                  <a:ext cx="182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7823676-60DC-98CC-7742-22F8D6CA2388}"/>
                    </a:ext>
                  </a:extLst>
                </p14:cNvPr>
                <p14:cNvContentPartPr/>
                <p14:nvPr/>
              </p14:nvContentPartPr>
              <p14:xfrm>
                <a:off x="4933375" y="2199637"/>
                <a:ext cx="145080" cy="1101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7823676-60DC-98CC-7742-22F8D6CA238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924375" y="2190637"/>
                  <a:ext cx="1627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A239BB7-6C6D-C453-B34B-1C13359C4648}"/>
                    </a:ext>
                  </a:extLst>
                </p14:cNvPr>
                <p14:cNvContentPartPr/>
                <p14:nvPr/>
              </p14:nvContentPartPr>
              <p14:xfrm>
                <a:off x="5127415" y="2199637"/>
                <a:ext cx="140760" cy="1324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A239BB7-6C6D-C453-B34B-1C13359C464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118415" y="2190637"/>
                  <a:ext cx="158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0373DF4-B1E4-A28D-DE34-72CB2CED6EA1}"/>
                    </a:ext>
                  </a:extLst>
                </p14:cNvPr>
                <p14:cNvContentPartPr/>
                <p14:nvPr/>
              </p14:nvContentPartPr>
              <p14:xfrm>
                <a:off x="5226055" y="2131957"/>
                <a:ext cx="75240" cy="86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0373DF4-B1E4-A28D-DE34-72CB2CED6EA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217415" y="2123317"/>
                  <a:ext cx="928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C3ED47C-CFBC-F311-450B-4FAB4C5FAA0B}"/>
                    </a:ext>
                  </a:extLst>
                </p14:cNvPr>
                <p14:cNvContentPartPr/>
                <p14:nvPr/>
              </p14:nvContentPartPr>
              <p14:xfrm>
                <a:off x="5267815" y="2174437"/>
                <a:ext cx="450720" cy="1558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C3ED47C-CFBC-F311-450B-4FAB4C5FAA0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258815" y="2165437"/>
                  <a:ext cx="468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16E797A-6785-D032-0979-E056CDD536A4}"/>
                    </a:ext>
                  </a:extLst>
                </p14:cNvPr>
                <p14:cNvContentPartPr/>
                <p14:nvPr/>
              </p14:nvContentPartPr>
              <p14:xfrm>
                <a:off x="5688655" y="2129437"/>
                <a:ext cx="231840" cy="230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16E797A-6785-D032-0979-E056CDD536A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680015" y="2120437"/>
                  <a:ext cx="249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47F4931-B9ED-9002-FE34-8E1CA4202667}"/>
                    </a:ext>
                  </a:extLst>
                </p14:cNvPr>
                <p14:cNvContentPartPr/>
                <p14:nvPr/>
              </p14:nvContentPartPr>
              <p14:xfrm>
                <a:off x="5813935" y="2117917"/>
                <a:ext cx="133560" cy="2055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47F4931-B9ED-9002-FE34-8E1CA420266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804935" y="2109277"/>
                  <a:ext cx="1512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85FD360-9C8E-F2AC-E40D-D546EA622DD2}"/>
                    </a:ext>
                  </a:extLst>
                </p14:cNvPr>
                <p14:cNvContentPartPr/>
                <p14:nvPr/>
              </p14:nvContentPartPr>
              <p14:xfrm>
                <a:off x="5955415" y="2154637"/>
                <a:ext cx="192600" cy="2001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85FD360-9C8E-F2AC-E40D-D546EA622DD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946775" y="2145637"/>
                  <a:ext cx="210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37F5F18-3BEF-B787-DE64-08A9286EA1AD}"/>
                    </a:ext>
                  </a:extLst>
                </p14:cNvPr>
                <p14:cNvContentPartPr/>
                <p14:nvPr/>
              </p14:nvContentPartPr>
              <p14:xfrm>
                <a:off x="6418015" y="2106757"/>
                <a:ext cx="21240" cy="2761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37F5F18-3BEF-B787-DE64-08A9286EA1A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409375" y="2098117"/>
                  <a:ext cx="388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51F81B8-2AEE-B37A-4604-36A636609245}"/>
                    </a:ext>
                  </a:extLst>
                </p14:cNvPr>
                <p14:cNvContentPartPr/>
                <p14:nvPr/>
              </p14:nvContentPartPr>
              <p14:xfrm>
                <a:off x="6378415" y="2103877"/>
                <a:ext cx="196920" cy="2282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51F81B8-2AEE-B37A-4604-36A63660924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369775" y="2095237"/>
                  <a:ext cx="2145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CCCB74A-C2C0-1BA7-5A50-28FFB6CDA983}"/>
                    </a:ext>
                  </a:extLst>
                </p14:cNvPr>
                <p14:cNvContentPartPr/>
                <p14:nvPr/>
              </p14:nvContentPartPr>
              <p14:xfrm>
                <a:off x="6655975" y="2109277"/>
                <a:ext cx="116640" cy="2401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CCCB74A-C2C0-1BA7-5A50-28FFB6CDA98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647335" y="2100277"/>
                  <a:ext cx="1342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296C63D-7C30-E37F-3778-E44613E5E6AE}"/>
                    </a:ext>
                  </a:extLst>
                </p14:cNvPr>
                <p14:cNvContentPartPr/>
                <p14:nvPr/>
              </p14:nvContentPartPr>
              <p14:xfrm>
                <a:off x="6931015" y="2064637"/>
                <a:ext cx="92160" cy="32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296C63D-7C30-E37F-3778-E44613E5E6A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922015" y="2055637"/>
                  <a:ext cx="1098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E3198D5-3A3A-4163-7484-9B823FEF1325}"/>
                    </a:ext>
                  </a:extLst>
                </p14:cNvPr>
                <p14:cNvContentPartPr/>
                <p14:nvPr/>
              </p14:nvContentPartPr>
              <p14:xfrm>
                <a:off x="6910135" y="2103877"/>
                <a:ext cx="33840" cy="304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E3198D5-3A3A-4163-7484-9B823FEF132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901135" y="2095237"/>
                  <a:ext cx="514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AFF6CE5-A256-E73A-CFF7-1518F1C9B62F}"/>
                    </a:ext>
                  </a:extLst>
                </p14:cNvPr>
                <p14:cNvContentPartPr/>
                <p14:nvPr/>
              </p14:nvContentPartPr>
              <p14:xfrm>
                <a:off x="4361335" y="2790757"/>
                <a:ext cx="135360" cy="2678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AFF6CE5-A256-E73A-CFF7-1518F1C9B62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352335" y="2782117"/>
                  <a:ext cx="1530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B397AC7-6A4B-92E4-0FB8-35B25A79E707}"/>
                    </a:ext>
                  </a:extLst>
                </p14:cNvPr>
                <p14:cNvContentPartPr/>
                <p14:nvPr/>
              </p14:nvContentPartPr>
              <p14:xfrm>
                <a:off x="4344775" y="3046357"/>
                <a:ext cx="171360" cy="115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B397AC7-6A4B-92E4-0FB8-35B25A79E70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335775" y="3037717"/>
                  <a:ext cx="1890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4BFDFF6-467A-700D-F1BE-6D620033F015}"/>
                    </a:ext>
                  </a:extLst>
                </p14:cNvPr>
                <p14:cNvContentPartPr/>
                <p14:nvPr/>
              </p14:nvContentPartPr>
              <p14:xfrm>
                <a:off x="4655095" y="3026557"/>
                <a:ext cx="4680" cy="61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4BFDFF6-467A-700D-F1BE-6D620033F01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646455" y="3017917"/>
                  <a:ext cx="223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A4C634A-DA28-D89C-8B56-B83415939007}"/>
                    </a:ext>
                  </a:extLst>
                </p14:cNvPr>
                <p14:cNvContentPartPr/>
                <p14:nvPr/>
              </p14:nvContentPartPr>
              <p14:xfrm>
                <a:off x="4986295" y="2753677"/>
                <a:ext cx="6480" cy="266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A4C634A-DA28-D89C-8B56-B8341593900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977655" y="2745037"/>
                  <a:ext cx="241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E4C529E-0AFA-A4CA-A51B-5E918C799C4F}"/>
                    </a:ext>
                  </a:extLst>
                </p14:cNvPr>
                <p14:cNvContentPartPr/>
                <p14:nvPr/>
              </p14:nvContentPartPr>
              <p14:xfrm>
                <a:off x="4980175" y="2770597"/>
                <a:ext cx="213120" cy="2041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E4C529E-0AFA-A4CA-A51B-5E918C799C4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971535" y="2761957"/>
                  <a:ext cx="2307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B05C4B4-ED4F-EC34-8408-D587533199A2}"/>
                    </a:ext>
                  </a:extLst>
                </p14:cNvPr>
                <p14:cNvContentPartPr/>
                <p14:nvPr/>
              </p14:nvContentPartPr>
              <p14:xfrm>
                <a:off x="5218855" y="2804437"/>
                <a:ext cx="151920" cy="1753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B05C4B4-ED4F-EC34-8408-D587533199A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10215" y="2795797"/>
                  <a:ext cx="1695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CBFC401-7B82-B6C9-7991-F7C37C40441C}"/>
                    </a:ext>
                  </a:extLst>
                </p14:cNvPr>
                <p14:cNvContentPartPr/>
                <p14:nvPr/>
              </p14:nvContentPartPr>
              <p14:xfrm>
                <a:off x="5455375" y="2798677"/>
                <a:ext cx="192240" cy="32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CBFC401-7B82-B6C9-7991-F7C37C40441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446375" y="2790037"/>
                  <a:ext cx="2098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C85BD13-4400-13CB-0893-6353E87380B5}"/>
                    </a:ext>
                  </a:extLst>
                </p14:cNvPr>
                <p14:cNvContentPartPr/>
                <p14:nvPr/>
              </p14:nvContentPartPr>
              <p14:xfrm>
                <a:off x="5547175" y="2807317"/>
                <a:ext cx="4680" cy="2282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C85BD13-4400-13CB-0893-6353E87380B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538175" y="2798317"/>
                  <a:ext cx="223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AEBD967-C92D-AA3E-D0A0-09F122ACD0C4}"/>
                    </a:ext>
                  </a:extLst>
                </p14:cNvPr>
                <p14:cNvContentPartPr/>
                <p14:nvPr/>
              </p14:nvContentPartPr>
              <p14:xfrm>
                <a:off x="4348735" y="3398077"/>
                <a:ext cx="190080" cy="1666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AEBD967-C92D-AA3E-D0A0-09F122ACD0C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340095" y="3389437"/>
                  <a:ext cx="207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B10241A-B51D-0CAD-79CB-28E9A5824CD8}"/>
                    </a:ext>
                  </a:extLst>
                </p14:cNvPr>
                <p14:cNvContentPartPr/>
                <p14:nvPr/>
              </p14:nvContentPartPr>
              <p14:xfrm>
                <a:off x="4655095" y="3561157"/>
                <a:ext cx="8640" cy="3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B10241A-B51D-0CAD-79CB-28E9A5824CD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646455" y="3552517"/>
                  <a:ext cx="26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CD16275-B50B-C3E6-F4E4-C348B4A6DB4A}"/>
                    </a:ext>
                  </a:extLst>
                </p14:cNvPr>
                <p14:cNvContentPartPr/>
                <p14:nvPr/>
              </p14:nvContentPartPr>
              <p14:xfrm>
                <a:off x="5474815" y="3285397"/>
                <a:ext cx="358920" cy="2847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CD16275-B50B-C3E6-F4E4-C348B4A6DB4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465815" y="3276757"/>
                  <a:ext cx="3765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0599632-3416-6971-FC95-3E5199419F7A}"/>
                    </a:ext>
                  </a:extLst>
                </p14:cNvPr>
                <p14:cNvContentPartPr/>
                <p14:nvPr/>
              </p14:nvContentPartPr>
              <p14:xfrm>
                <a:off x="5374015" y="3572677"/>
                <a:ext cx="202680" cy="360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0599632-3416-6971-FC95-3E5199419F7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365375" y="3563677"/>
                  <a:ext cx="22032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71C6303-E6F9-E340-1F6D-F0A2C3A19354}"/>
                    </a:ext>
                  </a:extLst>
                </p14:cNvPr>
                <p14:cNvContentPartPr/>
                <p14:nvPr/>
              </p14:nvContentPartPr>
              <p14:xfrm>
                <a:off x="5053255" y="3876517"/>
                <a:ext cx="748800" cy="5731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71C6303-E6F9-E340-1F6D-F0A2C3A1935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044255" y="3867517"/>
                  <a:ext cx="76644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AFB5E27-9B93-C2CD-E132-F191AB25E75A}"/>
                    </a:ext>
                  </a:extLst>
                </p14:cNvPr>
                <p14:cNvContentPartPr/>
                <p14:nvPr/>
              </p14:nvContentPartPr>
              <p14:xfrm>
                <a:off x="4882255" y="3755197"/>
                <a:ext cx="100440" cy="32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AFB5E27-9B93-C2CD-E132-F191AB25E75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873615" y="3746557"/>
                  <a:ext cx="1180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784101E-E3D5-216B-3BDB-92829DFD43FA}"/>
                    </a:ext>
                  </a:extLst>
                </p14:cNvPr>
                <p14:cNvContentPartPr/>
                <p14:nvPr/>
              </p14:nvContentPartPr>
              <p14:xfrm>
                <a:off x="4832215" y="3803077"/>
                <a:ext cx="131040" cy="5299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784101E-E3D5-216B-3BDB-92829DFD43F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823575" y="3794437"/>
                  <a:ext cx="14868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12D040-7CCC-4DCA-9FC9-9683D0A97C3C}"/>
                    </a:ext>
                  </a:extLst>
                </p14:cNvPr>
                <p14:cNvContentPartPr/>
                <p14:nvPr/>
              </p14:nvContentPartPr>
              <p14:xfrm>
                <a:off x="4556815" y="3926917"/>
                <a:ext cx="113400" cy="1972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12D040-7CCC-4DCA-9FC9-9683D0A97C3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547815" y="3918277"/>
                  <a:ext cx="131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A167137-DE79-659B-FB61-F42EDC63762F}"/>
                    </a:ext>
                  </a:extLst>
                </p14:cNvPr>
                <p14:cNvContentPartPr/>
                <p14:nvPr/>
              </p14:nvContentPartPr>
              <p14:xfrm>
                <a:off x="4767415" y="4022677"/>
                <a:ext cx="9000" cy="820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A167137-DE79-659B-FB61-F42EDC63762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758775" y="4013677"/>
                  <a:ext cx="266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DDF882D-F7F9-E24E-279D-E80B3A4731BB}"/>
                    </a:ext>
                  </a:extLst>
                </p14:cNvPr>
                <p14:cNvContentPartPr/>
                <p14:nvPr/>
              </p14:nvContentPartPr>
              <p14:xfrm>
                <a:off x="5820055" y="3551437"/>
                <a:ext cx="273600" cy="2746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DDF882D-F7F9-E24E-279D-E80B3A4731B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811415" y="3542437"/>
                  <a:ext cx="2912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72CE0DA-C525-404C-3E6B-75222520E8B2}"/>
                    </a:ext>
                  </a:extLst>
                </p14:cNvPr>
                <p14:cNvContentPartPr/>
                <p14:nvPr/>
              </p14:nvContentPartPr>
              <p14:xfrm>
                <a:off x="5959375" y="3831157"/>
                <a:ext cx="761400" cy="5630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72CE0DA-C525-404C-3E6B-75222520E8B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950735" y="3822517"/>
                  <a:ext cx="77904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E889407-16AD-44C7-6D63-84D7287F1D7E}"/>
                    </a:ext>
                  </a:extLst>
                </p14:cNvPr>
                <p14:cNvContentPartPr/>
                <p14:nvPr/>
              </p14:nvContentPartPr>
              <p14:xfrm>
                <a:off x="6643375" y="3853837"/>
                <a:ext cx="133560" cy="28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E889407-16AD-44C7-6D63-84D7287F1D7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634375" y="3845197"/>
                  <a:ext cx="1512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96D3872-C4FC-A239-3347-C71692DEFD69}"/>
                    </a:ext>
                  </a:extLst>
                </p14:cNvPr>
                <p14:cNvContentPartPr/>
                <p14:nvPr/>
              </p14:nvContentPartPr>
              <p14:xfrm>
                <a:off x="6712135" y="3901717"/>
                <a:ext cx="158760" cy="5040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96D3872-C4FC-A239-3347-C71692DEFD6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703135" y="3892717"/>
                  <a:ext cx="17640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0EBF034-8903-E057-ED8D-368375B1F323}"/>
                    </a:ext>
                  </a:extLst>
                </p14:cNvPr>
                <p14:cNvContentPartPr/>
                <p14:nvPr/>
              </p14:nvContentPartPr>
              <p14:xfrm>
                <a:off x="6860095" y="4005757"/>
                <a:ext cx="154440" cy="2138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0EBF034-8903-E057-ED8D-368375B1F32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851095" y="3997117"/>
                  <a:ext cx="172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F25DFD7-2822-2F85-95DE-3FD87ABBEFA7}"/>
                    </a:ext>
                  </a:extLst>
                </p14:cNvPr>
                <p14:cNvContentPartPr/>
                <p14:nvPr/>
              </p14:nvContentPartPr>
              <p14:xfrm>
                <a:off x="7078975" y="4087477"/>
                <a:ext cx="133920" cy="1386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F25DFD7-2822-2F85-95DE-3FD87ABBEFA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069975" y="4078477"/>
                  <a:ext cx="151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C8298C1-AF6A-1D80-8AB8-99826892D628}"/>
                    </a:ext>
                  </a:extLst>
                </p14:cNvPr>
                <p14:cNvContentPartPr/>
                <p14:nvPr/>
              </p14:nvContentPartPr>
              <p14:xfrm>
                <a:off x="8146735" y="2002717"/>
                <a:ext cx="196200" cy="2480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C8298C1-AF6A-1D80-8AB8-99826892D62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138095" y="1993717"/>
                  <a:ext cx="2138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3A315A3-F1AA-820D-B11E-93D558932342}"/>
                    </a:ext>
                  </a:extLst>
                </p14:cNvPr>
                <p14:cNvContentPartPr/>
                <p14:nvPr/>
              </p14:nvContentPartPr>
              <p14:xfrm>
                <a:off x="8389735" y="2041957"/>
                <a:ext cx="8640" cy="3690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3A315A3-F1AA-820D-B11E-93D55893234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380735" y="2033317"/>
                  <a:ext cx="2628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E0EE58F-2E53-2F81-29EF-74D852B35AE4}"/>
                    </a:ext>
                  </a:extLst>
                </p14:cNvPr>
                <p14:cNvContentPartPr/>
                <p14:nvPr/>
              </p14:nvContentPartPr>
              <p14:xfrm>
                <a:off x="8371015" y="2067517"/>
                <a:ext cx="147960" cy="1450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E0EE58F-2E53-2F81-29EF-74D852B35AE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362015" y="2058517"/>
                  <a:ext cx="1656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1920042-7A10-B2F9-052D-A624B4972F51}"/>
                    </a:ext>
                  </a:extLst>
                </p14:cNvPr>
                <p14:cNvContentPartPr/>
                <p14:nvPr/>
              </p14:nvContentPartPr>
              <p14:xfrm>
                <a:off x="8552095" y="1996957"/>
                <a:ext cx="29520" cy="2170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1920042-7A10-B2F9-052D-A624B4972F5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543455" y="1988317"/>
                  <a:ext cx="471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F58E70A-0794-0CB5-228F-9CBE4231F324}"/>
                    </a:ext>
                  </a:extLst>
                </p14:cNvPr>
                <p14:cNvContentPartPr/>
                <p14:nvPr/>
              </p14:nvContentPartPr>
              <p14:xfrm>
                <a:off x="8593855" y="2117917"/>
                <a:ext cx="165240" cy="795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F58E70A-0794-0CB5-228F-9CBE4231F32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584855" y="2109277"/>
                  <a:ext cx="182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A8F852C-7DD4-30F7-B03F-C2450BFE9883}"/>
                    </a:ext>
                  </a:extLst>
                </p14:cNvPr>
                <p14:cNvContentPartPr/>
                <p14:nvPr/>
              </p14:nvContentPartPr>
              <p14:xfrm>
                <a:off x="8785735" y="2040157"/>
                <a:ext cx="183600" cy="3182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A8F852C-7DD4-30F7-B03F-C2450BFE988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776735" y="2031517"/>
                  <a:ext cx="201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0EABB5E-AF77-A52F-B33E-4377CEAEAC8E}"/>
                    </a:ext>
                  </a:extLst>
                </p14:cNvPr>
                <p14:cNvContentPartPr/>
                <p14:nvPr/>
              </p14:nvContentPartPr>
              <p14:xfrm>
                <a:off x="9181375" y="1935037"/>
                <a:ext cx="10800" cy="3240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0EABB5E-AF77-A52F-B33E-4377CEAEAC8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172735" y="1926397"/>
                  <a:ext cx="284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2856FBE-B157-F395-D274-A0FED80DFFDD}"/>
                    </a:ext>
                  </a:extLst>
                </p14:cNvPr>
                <p14:cNvContentPartPr/>
                <p14:nvPr/>
              </p14:nvContentPartPr>
              <p14:xfrm>
                <a:off x="9179575" y="1980037"/>
                <a:ext cx="245160" cy="2538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2856FBE-B157-F395-D274-A0FED80DFFD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170575" y="1971397"/>
                  <a:ext cx="2628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A0A1C6B-47E6-F862-7A03-2462DB000965}"/>
                    </a:ext>
                  </a:extLst>
                </p14:cNvPr>
                <p14:cNvContentPartPr/>
                <p14:nvPr/>
              </p14:nvContentPartPr>
              <p14:xfrm>
                <a:off x="9424375" y="2117917"/>
                <a:ext cx="151560" cy="993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A0A1C6B-47E6-F862-7A03-2462DB00096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415375" y="2109277"/>
                  <a:ext cx="169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9350FB8-499D-3ABA-A8D5-457E78228B72}"/>
                    </a:ext>
                  </a:extLst>
                </p14:cNvPr>
                <p14:cNvContentPartPr/>
                <p14:nvPr/>
              </p14:nvContentPartPr>
              <p14:xfrm>
                <a:off x="9433735" y="2013877"/>
                <a:ext cx="42120" cy="903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9350FB8-499D-3ABA-A8D5-457E78228B7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425095" y="2005237"/>
                  <a:ext cx="59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CA24F33-0B85-5275-2003-7976B30E8EFB}"/>
                    </a:ext>
                  </a:extLst>
                </p14:cNvPr>
                <p14:cNvContentPartPr/>
                <p14:nvPr/>
              </p14:nvContentPartPr>
              <p14:xfrm>
                <a:off x="9519055" y="2050597"/>
                <a:ext cx="33840" cy="792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CA24F33-0B85-5275-2003-7976B30E8EF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510415" y="2041597"/>
                  <a:ext cx="514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1A1EA99-6418-8B29-F28C-752419A8BC06}"/>
                    </a:ext>
                  </a:extLst>
                </p14:cNvPr>
                <p14:cNvContentPartPr/>
                <p14:nvPr/>
              </p14:nvContentPartPr>
              <p14:xfrm>
                <a:off x="9608695" y="2095597"/>
                <a:ext cx="129600" cy="1414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1A1EA99-6418-8B29-F28C-752419A8BC0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600055" y="2086597"/>
                  <a:ext cx="147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4586FE4-58E7-2323-040B-9583A557A902}"/>
                    </a:ext>
                  </a:extLst>
                </p14:cNvPr>
                <p14:cNvContentPartPr/>
                <p14:nvPr/>
              </p14:nvContentPartPr>
              <p14:xfrm>
                <a:off x="9784015" y="2083717"/>
                <a:ext cx="379440" cy="1753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4586FE4-58E7-2323-040B-9583A557A90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775015" y="2075077"/>
                  <a:ext cx="3970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111CF5DF-D1B1-DF35-7F1A-00CEEDE392F7}"/>
                    </a:ext>
                  </a:extLst>
                </p14:cNvPr>
                <p14:cNvContentPartPr/>
                <p14:nvPr/>
              </p14:nvContentPartPr>
              <p14:xfrm>
                <a:off x="6689095" y="1338877"/>
                <a:ext cx="1789560" cy="212004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111CF5DF-D1B1-DF35-7F1A-00CEEDE392F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680455" y="1329877"/>
                  <a:ext cx="1807200" cy="21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A202217B-0A56-CB30-4DE7-B792FE50B8A4}"/>
              </a:ext>
            </a:extLst>
          </p:cNvPr>
          <p:cNvGrpSpPr/>
          <p:nvPr/>
        </p:nvGrpSpPr>
        <p:grpSpPr>
          <a:xfrm>
            <a:off x="8755855" y="3232117"/>
            <a:ext cx="1774440" cy="405720"/>
            <a:chOff x="8755855" y="3232117"/>
            <a:chExt cx="1774440" cy="40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651ED4C3-5E86-2E1C-9E6B-BAC691E44D36}"/>
                    </a:ext>
                  </a:extLst>
                </p14:cNvPr>
                <p14:cNvContentPartPr/>
                <p14:nvPr/>
              </p14:nvContentPartPr>
              <p14:xfrm>
                <a:off x="8768815" y="3337957"/>
                <a:ext cx="12960" cy="28764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651ED4C3-5E86-2E1C-9E6B-BAC691E44D3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760175" y="3328957"/>
                  <a:ext cx="306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3C9EEF55-B56E-7766-3263-754E28A2969F}"/>
                    </a:ext>
                  </a:extLst>
                </p14:cNvPr>
                <p14:cNvContentPartPr/>
                <p14:nvPr/>
              </p14:nvContentPartPr>
              <p14:xfrm>
                <a:off x="8755855" y="3336157"/>
                <a:ext cx="174600" cy="28440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3C9EEF55-B56E-7766-3263-754E28A2969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746855" y="3327517"/>
                  <a:ext cx="1922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FDFF2A97-6E6A-17BE-6435-511DCB481671}"/>
                    </a:ext>
                  </a:extLst>
                </p14:cNvPr>
                <p14:cNvContentPartPr/>
                <p14:nvPr/>
              </p14:nvContentPartPr>
              <p14:xfrm>
                <a:off x="8981575" y="3502117"/>
                <a:ext cx="140040" cy="1440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FDFF2A97-6E6A-17BE-6435-511DCB48167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972575" y="3493117"/>
                  <a:ext cx="1576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FF955252-844A-ED28-CC2E-2FD68F01ECEA}"/>
                    </a:ext>
                  </a:extLst>
                </p14:cNvPr>
                <p14:cNvContentPartPr/>
                <p14:nvPr/>
              </p14:nvContentPartPr>
              <p14:xfrm>
                <a:off x="9223135" y="3378277"/>
                <a:ext cx="6480" cy="23904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FF955252-844A-ED28-CC2E-2FD68F01ECE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214495" y="3369637"/>
                  <a:ext cx="241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8FE42CC9-8A9B-E75F-D9D4-2B6C2642B6F0}"/>
                    </a:ext>
                  </a:extLst>
                </p14:cNvPr>
                <p14:cNvContentPartPr/>
                <p14:nvPr/>
              </p14:nvContentPartPr>
              <p14:xfrm>
                <a:off x="9200455" y="3347317"/>
                <a:ext cx="170280" cy="25920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8FE42CC9-8A9B-E75F-D9D4-2B6C2642B6F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191455" y="3338677"/>
                  <a:ext cx="1879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D0EF4B42-F7DD-09E7-604F-38A2FE4979EC}"/>
                    </a:ext>
                  </a:extLst>
                </p14:cNvPr>
                <p14:cNvContentPartPr/>
                <p14:nvPr/>
              </p14:nvContentPartPr>
              <p14:xfrm>
                <a:off x="9403495" y="3507877"/>
                <a:ext cx="143280" cy="8208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D0EF4B42-F7DD-09E7-604F-38A2FE4979E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394495" y="3498877"/>
                  <a:ext cx="160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BCD10A14-5AFD-F9FC-A37F-A8BD25A3EC7E}"/>
                    </a:ext>
                  </a:extLst>
                </p14:cNvPr>
                <p14:cNvContentPartPr/>
                <p14:nvPr/>
              </p14:nvContentPartPr>
              <p14:xfrm>
                <a:off x="9404575" y="3347317"/>
                <a:ext cx="60840" cy="12132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BCD10A14-5AFD-F9FC-A37F-A8BD25A3EC7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395575" y="3338677"/>
                  <a:ext cx="784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3B4EE2BA-D5E4-EDB6-F3C9-DC6E187CD8BB}"/>
                    </a:ext>
                  </a:extLst>
                </p14:cNvPr>
                <p14:cNvContentPartPr/>
                <p14:nvPr/>
              </p14:nvContentPartPr>
              <p14:xfrm>
                <a:off x="9498175" y="3392317"/>
                <a:ext cx="27360" cy="6804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3B4EE2BA-D5E4-EDB6-F3C9-DC6E187CD8B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489535" y="3383677"/>
                  <a:ext cx="450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7A507B4C-461E-CF16-9E3E-7C841CEC68DD}"/>
                    </a:ext>
                  </a:extLst>
                </p14:cNvPr>
                <p14:cNvContentPartPr/>
                <p14:nvPr/>
              </p14:nvContentPartPr>
              <p14:xfrm>
                <a:off x="9607255" y="3457117"/>
                <a:ext cx="166320" cy="12204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7A507B4C-461E-CF16-9E3E-7C841CEC68D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598615" y="3448477"/>
                  <a:ext cx="1839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73C4B381-39F1-27B0-92DF-39A333A7B4F5}"/>
                    </a:ext>
                  </a:extLst>
                </p14:cNvPr>
                <p14:cNvContentPartPr/>
                <p14:nvPr/>
              </p14:nvContentPartPr>
              <p14:xfrm>
                <a:off x="9837295" y="3443077"/>
                <a:ext cx="444960" cy="19188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73C4B381-39F1-27B0-92DF-39A333A7B4F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828295" y="3434077"/>
                  <a:ext cx="462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C21A8644-DE13-EF3A-BB00-1410A4112279}"/>
                    </a:ext>
                  </a:extLst>
                </p14:cNvPr>
                <p14:cNvContentPartPr/>
                <p14:nvPr/>
              </p14:nvContentPartPr>
              <p14:xfrm>
                <a:off x="10358935" y="3232117"/>
                <a:ext cx="171360" cy="40572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C21A8644-DE13-EF3A-BB00-1410A411227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350295" y="3223117"/>
                  <a:ext cx="189000" cy="42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64561F66-2C25-EA69-795C-072930F967E5}"/>
              </a:ext>
            </a:extLst>
          </p:cNvPr>
          <p:cNvGrpSpPr/>
          <p:nvPr/>
        </p:nvGrpSpPr>
        <p:grpSpPr>
          <a:xfrm>
            <a:off x="8796175" y="4011517"/>
            <a:ext cx="1998720" cy="324000"/>
            <a:chOff x="8796175" y="4011517"/>
            <a:chExt cx="199872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0574D454-A309-2DB7-30F2-7BBE9D3C70E4}"/>
                    </a:ext>
                  </a:extLst>
                </p14:cNvPr>
                <p14:cNvContentPartPr/>
                <p14:nvPr/>
              </p14:nvContentPartPr>
              <p14:xfrm>
                <a:off x="8800135" y="4011517"/>
                <a:ext cx="33840" cy="31536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0574D454-A309-2DB7-30F2-7BBE9D3C70E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791495" y="4002517"/>
                  <a:ext cx="514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8415BEEB-2B49-531D-F661-C4FB85C7E486}"/>
                    </a:ext>
                  </a:extLst>
                </p14:cNvPr>
                <p14:cNvContentPartPr/>
                <p14:nvPr/>
              </p14:nvContentPartPr>
              <p14:xfrm>
                <a:off x="8796175" y="4061917"/>
                <a:ext cx="142560" cy="24912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8415BEEB-2B49-531D-F661-C4FB85C7E4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787175" y="4053277"/>
                  <a:ext cx="1602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AFAACFD-D7CA-454C-34D5-BD39BBCEDC4C}"/>
                    </a:ext>
                  </a:extLst>
                </p14:cNvPr>
                <p14:cNvContentPartPr/>
                <p14:nvPr/>
              </p14:nvContentPartPr>
              <p14:xfrm>
                <a:off x="9027295" y="4137877"/>
                <a:ext cx="158760" cy="2016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AFAACFD-D7CA-454C-34D5-BD39BBCEDC4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018655" y="4129237"/>
                  <a:ext cx="1764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9D646F57-B27D-772E-7125-FE7D9F32B5C5}"/>
                    </a:ext>
                  </a:extLst>
                </p14:cNvPr>
                <p14:cNvContentPartPr/>
                <p14:nvPr/>
              </p14:nvContentPartPr>
              <p14:xfrm>
                <a:off x="9093895" y="4112677"/>
                <a:ext cx="6480" cy="11556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9D646F57-B27D-772E-7125-FE7D9F32B5C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085255" y="4103677"/>
                  <a:ext cx="24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66C7D02C-9085-6F93-B1BC-4D8987E55CB5}"/>
                    </a:ext>
                  </a:extLst>
                </p14:cNvPr>
                <p14:cNvContentPartPr/>
                <p14:nvPr/>
              </p14:nvContentPartPr>
              <p14:xfrm>
                <a:off x="9240055" y="4230757"/>
                <a:ext cx="127440" cy="612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66C7D02C-9085-6F93-B1BC-4D8987E55CB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231055" y="4222117"/>
                  <a:ext cx="145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84C7BA78-9CBB-5FD6-EE70-ABFC4B4D50AE}"/>
                    </a:ext>
                  </a:extLst>
                </p14:cNvPr>
                <p14:cNvContentPartPr/>
                <p14:nvPr/>
              </p14:nvContentPartPr>
              <p14:xfrm>
                <a:off x="9510775" y="4070557"/>
                <a:ext cx="12960" cy="19440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84C7BA78-9CBB-5FD6-EE70-ABFC4B4D50A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502135" y="4061557"/>
                  <a:ext cx="30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45A2B508-447D-0310-E9F2-F1B30E886127}"/>
                    </a:ext>
                  </a:extLst>
                </p14:cNvPr>
                <p14:cNvContentPartPr/>
                <p14:nvPr/>
              </p14:nvContentPartPr>
              <p14:xfrm>
                <a:off x="9489895" y="4028437"/>
                <a:ext cx="215280" cy="27612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45A2B508-447D-0310-E9F2-F1B30E88612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481255" y="4019437"/>
                  <a:ext cx="2329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467098CE-66CF-A9E7-B5B7-C22A431CA04E}"/>
                    </a:ext>
                  </a:extLst>
                </p14:cNvPr>
                <p14:cNvContentPartPr/>
                <p14:nvPr/>
              </p14:nvContentPartPr>
              <p14:xfrm>
                <a:off x="9763135" y="4187917"/>
                <a:ext cx="142920" cy="11088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467098CE-66CF-A9E7-B5B7-C22A431CA04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754135" y="4178917"/>
                  <a:ext cx="160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F0EAD533-8DFD-AC8A-97CF-2C117B1FBE00}"/>
                    </a:ext>
                  </a:extLst>
                </p14:cNvPr>
                <p14:cNvContentPartPr/>
                <p14:nvPr/>
              </p14:nvContentPartPr>
              <p14:xfrm>
                <a:off x="9764935" y="4044997"/>
                <a:ext cx="42120" cy="9612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F0EAD533-8DFD-AC8A-97CF-2C117B1FBE0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756295" y="4036357"/>
                  <a:ext cx="59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A82F45A8-01E8-5180-1531-D705F4CAA67A}"/>
                    </a:ext>
                  </a:extLst>
                </p14:cNvPr>
                <p14:cNvContentPartPr/>
                <p14:nvPr/>
              </p14:nvContentPartPr>
              <p14:xfrm>
                <a:off x="9856735" y="4118437"/>
                <a:ext cx="39960" cy="5364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A82F45A8-01E8-5180-1531-D705F4CAA67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848095" y="4109437"/>
                  <a:ext cx="57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42516ABC-966A-B6DC-9408-609540497BAA}"/>
                    </a:ext>
                  </a:extLst>
                </p14:cNvPr>
                <p14:cNvContentPartPr/>
                <p14:nvPr/>
              </p14:nvContentPartPr>
              <p14:xfrm>
                <a:off x="9948535" y="4180357"/>
                <a:ext cx="194040" cy="11916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42516ABC-966A-B6DC-9408-609540497BA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939535" y="4171357"/>
                  <a:ext cx="2116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D6A577A0-977E-F45E-6E25-ED413EEB752F}"/>
                    </a:ext>
                  </a:extLst>
                </p14:cNvPr>
                <p14:cNvContentPartPr/>
                <p14:nvPr/>
              </p14:nvContentPartPr>
              <p14:xfrm>
                <a:off x="10179655" y="4188637"/>
                <a:ext cx="444240" cy="14688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D6A577A0-977E-F45E-6E25-ED413EEB752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171015" y="4179637"/>
                  <a:ext cx="461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4184CB9A-1747-4074-EC81-E7FAAA62A169}"/>
                    </a:ext>
                  </a:extLst>
                </p14:cNvPr>
                <p14:cNvContentPartPr/>
                <p14:nvPr/>
              </p14:nvContentPartPr>
              <p14:xfrm>
                <a:off x="10765375" y="4256317"/>
                <a:ext cx="29520" cy="7632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4184CB9A-1747-4074-EC81-E7FAAA62A16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756735" y="4247317"/>
                  <a:ext cx="471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49B9635C-36F2-BB23-2F76-E9E86AFFF8F1}"/>
              </a:ext>
            </a:extLst>
          </p:cNvPr>
          <p:cNvGrpSpPr/>
          <p:nvPr/>
        </p:nvGrpSpPr>
        <p:grpSpPr>
          <a:xfrm>
            <a:off x="5986735" y="4789096"/>
            <a:ext cx="1305638" cy="308160"/>
            <a:chOff x="5986735" y="4789096"/>
            <a:chExt cx="1305638" cy="3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D1F5047-0CDA-1F02-5B30-91A3B0A0F9C6}"/>
                    </a:ext>
                  </a:extLst>
                </p14:cNvPr>
                <p14:cNvContentPartPr/>
                <p14:nvPr/>
              </p14:nvContentPartPr>
              <p14:xfrm>
                <a:off x="5986735" y="4914397"/>
                <a:ext cx="169200" cy="32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D1F5047-0CDA-1F02-5B30-91A3B0A0F9C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978095" y="4905757"/>
                  <a:ext cx="1868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BCCBE79-67C2-A7F3-CF34-61F1E9019BCF}"/>
                    </a:ext>
                  </a:extLst>
                </p14:cNvPr>
                <p14:cNvContentPartPr/>
                <p14:nvPr/>
              </p14:nvContentPartPr>
              <p14:xfrm>
                <a:off x="6022375" y="4984957"/>
                <a:ext cx="164880" cy="61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BCCBE79-67C2-A7F3-CF34-61F1E9019BC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013375" y="4975957"/>
                  <a:ext cx="1825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7B228C6-6AEB-5CBB-D0E1-BBC7A3B0DAC2}"/>
                    </a:ext>
                  </a:extLst>
                </p14:cNvPr>
                <p14:cNvContentPartPr/>
                <p14:nvPr/>
              </p14:nvContentPartPr>
              <p14:xfrm>
                <a:off x="6343135" y="4872277"/>
                <a:ext cx="10800" cy="1890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7B228C6-6AEB-5CBB-D0E1-BBC7A3B0DAC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334495" y="4863277"/>
                  <a:ext cx="284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FCC965F-929A-C927-FF87-FCE88A687AAF}"/>
                    </a:ext>
                  </a:extLst>
                </p14:cNvPr>
                <p14:cNvContentPartPr/>
                <p14:nvPr/>
              </p14:nvContentPartPr>
              <p14:xfrm>
                <a:off x="6313255" y="4863997"/>
                <a:ext cx="26280" cy="63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FCC965F-929A-C927-FF87-FCE88A687AA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304255" y="4854997"/>
                  <a:ext cx="439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4A95FC9D-0E35-92FD-01B0-D3E8F6404E27}"/>
                    </a:ext>
                  </a:extLst>
                </p14:cNvPr>
                <p14:cNvContentPartPr/>
                <p14:nvPr/>
              </p14:nvContentPartPr>
              <p14:xfrm>
                <a:off x="6481293" y="4848856"/>
                <a:ext cx="35280" cy="24840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4A95FC9D-0E35-92FD-01B0-D3E8F6404E2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472293" y="4839856"/>
                  <a:ext cx="529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D105A392-AF92-3893-D5DF-DE799B96EEE3}"/>
                    </a:ext>
                  </a:extLst>
                </p14:cNvPr>
                <p14:cNvContentPartPr/>
                <p14:nvPr/>
              </p14:nvContentPartPr>
              <p14:xfrm>
                <a:off x="6613773" y="4973416"/>
                <a:ext cx="122400" cy="792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D105A392-AF92-3893-D5DF-DE799B96EEE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604773" y="4964776"/>
                  <a:ext cx="140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5A1BFF34-440B-249C-7E59-05CBA642C914}"/>
                    </a:ext>
                  </a:extLst>
                </p14:cNvPr>
                <p14:cNvContentPartPr/>
                <p14:nvPr/>
              </p14:nvContentPartPr>
              <p14:xfrm>
                <a:off x="6816813" y="4848856"/>
                <a:ext cx="52200" cy="17496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5A1BFF34-440B-249C-7E59-05CBA642C91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808173" y="4839856"/>
                  <a:ext cx="698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924DB0DD-B384-D386-431D-0F9CA05C4546}"/>
                    </a:ext>
                  </a:extLst>
                </p14:cNvPr>
                <p14:cNvContentPartPr/>
                <p14:nvPr/>
              </p14:nvContentPartPr>
              <p14:xfrm>
                <a:off x="7016253" y="4789096"/>
                <a:ext cx="74520" cy="25200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924DB0DD-B384-D386-431D-0F9CA05C454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007253" y="4780096"/>
                  <a:ext cx="921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0647622B-29FC-4CC0-9C3D-745423327785}"/>
                    </a:ext>
                  </a:extLst>
                </p14:cNvPr>
                <p14:cNvContentPartPr/>
                <p14:nvPr/>
              </p14:nvContentPartPr>
              <p14:xfrm>
                <a:off x="7156653" y="4868656"/>
                <a:ext cx="135720" cy="12348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0647622B-29FC-4CC0-9C3D-74542332778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48013" y="4860016"/>
                  <a:ext cx="153360" cy="14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61232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97366D-189C-79F2-CE3C-94C2D32A8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3" y="51511"/>
            <a:ext cx="9734664" cy="56926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789041D-0FCB-F5AF-B4A9-B365AABA7AD4}"/>
                  </a:ext>
                </a:extLst>
              </p14:cNvPr>
              <p14:cNvContentPartPr/>
              <p14:nvPr/>
            </p14:nvContentPartPr>
            <p14:xfrm>
              <a:off x="5183261" y="5731200"/>
              <a:ext cx="1521360" cy="914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789041D-0FCB-F5AF-B4A9-B365AABA7A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74261" y="5722200"/>
                <a:ext cx="1539000" cy="10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485D0435-48D4-6CA8-B67D-1CE4F04F920D}"/>
              </a:ext>
            </a:extLst>
          </p:cNvPr>
          <p:cNvGrpSpPr/>
          <p:nvPr/>
        </p:nvGrpSpPr>
        <p:grpSpPr>
          <a:xfrm>
            <a:off x="5063613" y="5241240"/>
            <a:ext cx="2803680" cy="338760"/>
            <a:chOff x="6217920" y="5324040"/>
            <a:chExt cx="2803680" cy="33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65C7798-9EF7-BA81-2393-ED6F85C5ACA0}"/>
                    </a:ext>
                  </a:extLst>
                </p14:cNvPr>
                <p14:cNvContentPartPr/>
                <p14:nvPr/>
              </p14:nvContentPartPr>
              <p14:xfrm>
                <a:off x="6217920" y="5342760"/>
                <a:ext cx="195480" cy="175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65C7798-9EF7-BA81-2393-ED6F85C5ACA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09280" y="5334120"/>
                  <a:ext cx="213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BE7E988-6125-0EAA-1AD1-9264D47CB3A7}"/>
                    </a:ext>
                  </a:extLst>
                </p14:cNvPr>
                <p14:cNvContentPartPr/>
                <p14:nvPr/>
              </p14:nvContentPartPr>
              <p14:xfrm>
                <a:off x="6399000" y="5355360"/>
                <a:ext cx="293040" cy="154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BE7E988-6125-0EAA-1AD1-9264D47CB3A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90360" y="5346720"/>
                  <a:ext cx="3106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A33B712-6AA7-6CBD-E1E0-D607156DD501}"/>
                    </a:ext>
                  </a:extLst>
                </p14:cNvPr>
                <p14:cNvContentPartPr/>
                <p14:nvPr/>
              </p14:nvContentPartPr>
              <p14:xfrm>
                <a:off x="6773040" y="5336640"/>
                <a:ext cx="100080" cy="191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A33B712-6AA7-6CBD-E1E0-D607156DD50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64040" y="5327640"/>
                  <a:ext cx="1177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45FC454-50B9-4AF3-7103-BDFDB269B988}"/>
                    </a:ext>
                  </a:extLst>
                </p14:cNvPr>
                <p14:cNvContentPartPr/>
                <p14:nvPr/>
              </p14:nvContentPartPr>
              <p14:xfrm>
                <a:off x="6728760" y="5443200"/>
                <a:ext cx="128160" cy="22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45FC454-50B9-4AF3-7103-BDFDB269B98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20120" y="5434200"/>
                  <a:ext cx="1458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4E65FE9-F4C9-A7F4-2563-7DAC0E28FDD9}"/>
                    </a:ext>
                  </a:extLst>
                </p14:cNvPr>
                <p14:cNvContentPartPr/>
                <p14:nvPr/>
              </p14:nvContentPartPr>
              <p14:xfrm>
                <a:off x="6926400" y="5377320"/>
                <a:ext cx="267480" cy="152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4E65FE9-F4C9-A7F4-2563-7DAC0E28FDD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17400" y="5368320"/>
                  <a:ext cx="2851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6D2859B-F9E0-8A2C-DC67-CAC5EF614ADD}"/>
                    </a:ext>
                  </a:extLst>
                </p14:cNvPr>
                <p14:cNvContentPartPr/>
                <p14:nvPr/>
              </p14:nvContentPartPr>
              <p14:xfrm>
                <a:off x="7205040" y="5408640"/>
                <a:ext cx="181440" cy="110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6D2859B-F9E0-8A2C-DC67-CAC5EF614AD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196040" y="5400000"/>
                  <a:ext cx="199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C2525DB-4D35-7EBF-C354-F38AFF61E39D}"/>
                    </a:ext>
                  </a:extLst>
                </p14:cNvPr>
                <p14:cNvContentPartPr/>
                <p14:nvPr/>
              </p14:nvContentPartPr>
              <p14:xfrm>
                <a:off x="7400160" y="5449320"/>
                <a:ext cx="7200" cy="66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C2525DB-4D35-7EBF-C354-F38AFF61E39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91160" y="5440680"/>
                  <a:ext cx="248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E59BE11-9DBB-31A3-1D76-7B16C011E736}"/>
                    </a:ext>
                  </a:extLst>
                </p14:cNvPr>
                <p14:cNvContentPartPr/>
                <p14:nvPr/>
              </p14:nvContentPartPr>
              <p14:xfrm>
                <a:off x="7386120" y="5377320"/>
                <a:ext cx="42120" cy="72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E59BE11-9DBB-31A3-1D76-7B16C011E73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77120" y="5368680"/>
                  <a:ext cx="59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209F2E-B39C-8F1A-1396-5FA0A06912D7}"/>
                    </a:ext>
                  </a:extLst>
                </p14:cNvPr>
                <p14:cNvContentPartPr/>
                <p14:nvPr/>
              </p14:nvContentPartPr>
              <p14:xfrm>
                <a:off x="7451280" y="5380560"/>
                <a:ext cx="95760" cy="282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209F2E-B39C-8F1A-1396-5FA0A06912D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42280" y="5371560"/>
                  <a:ext cx="1134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5F75B23-AF4E-8778-8F66-15B91C3C6065}"/>
                    </a:ext>
                  </a:extLst>
                </p14:cNvPr>
                <p14:cNvContentPartPr/>
                <p14:nvPr/>
              </p14:nvContentPartPr>
              <p14:xfrm>
                <a:off x="7588080" y="5405400"/>
                <a:ext cx="163080" cy="82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5F75B23-AF4E-8778-8F66-15B91C3C606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579440" y="5396760"/>
                  <a:ext cx="180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2D355C7-1B5D-6165-550E-F803F2AC0365}"/>
                    </a:ext>
                  </a:extLst>
                </p14:cNvPr>
                <p14:cNvContentPartPr/>
                <p14:nvPr/>
              </p14:nvContentPartPr>
              <p14:xfrm>
                <a:off x="7778520" y="5377320"/>
                <a:ext cx="207000" cy="223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2D355C7-1B5D-6165-550E-F803F2AC036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69880" y="5368680"/>
                  <a:ext cx="2246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1E57390-CBC6-6849-111D-A4D03D58AD79}"/>
                    </a:ext>
                  </a:extLst>
                </p14:cNvPr>
                <p14:cNvContentPartPr/>
                <p14:nvPr/>
              </p14:nvContentPartPr>
              <p14:xfrm>
                <a:off x="8061840" y="5367960"/>
                <a:ext cx="67680" cy="157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1E57390-CBC6-6849-111D-A4D03D58AD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052840" y="5359320"/>
                  <a:ext cx="85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614B522-3CE8-5374-B4CF-F730D57B2E44}"/>
                    </a:ext>
                  </a:extLst>
                </p14:cNvPr>
                <p14:cNvContentPartPr/>
                <p14:nvPr/>
              </p14:nvContentPartPr>
              <p14:xfrm>
                <a:off x="8173080" y="5361120"/>
                <a:ext cx="160920" cy="289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614B522-3CE8-5374-B4CF-F730D57B2E4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164440" y="5352120"/>
                  <a:ext cx="1785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9862A08-EDD2-70A6-220B-D41718AFCCF0}"/>
                    </a:ext>
                  </a:extLst>
                </p14:cNvPr>
                <p14:cNvContentPartPr/>
                <p14:nvPr/>
              </p14:nvContentPartPr>
              <p14:xfrm>
                <a:off x="8356680" y="5408640"/>
                <a:ext cx="100080" cy="101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9862A08-EDD2-70A6-220B-D41718AFCCF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48040" y="5400000"/>
                  <a:ext cx="117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E6007AC-414D-4EF8-FECF-D19EE89E6F67}"/>
                    </a:ext>
                  </a:extLst>
                </p14:cNvPr>
                <p14:cNvContentPartPr/>
                <p14:nvPr/>
              </p14:nvContentPartPr>
              <p14:xfrm>
                <a:off x="8508240" y="5402520"/>
                <a:ext cx="164520" cy="100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E6007AC-414D-4EF8-FECF-D19EE89E6F6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499600" y="5393520"/>
                  <a:ext cx="1821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ACE6694-E00F-9444-0471-C589740C7CA1}"/>
                    </a:ext>
                  </a:extLst>
                </p14:cNvPr>
                <p14:cNvContentPartPr/>
                <p14:nvPr/>
              </p14:nvContentPartPr>
              <p14:xfrm>
                <a:off x="8711280" y="5324040"/>
                <a:ext cx="140400" cy="172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ACE6694-E00F-9444-0471-C589740C7CA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02280" y="5315400"/>
                  <a:ext cx="158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779ACE3-8C88-019F-6F49-ACDE976D9E64}"/>
                    </a:ext>
                  </a:extLst>
                </p14:cNvPr>
                <p14:cNvContentPartPr/>
                <p14:nvPr/>
              </p14:nvContentPartPr>
              <p14:xfrm>
                <a:off x="8997840" y="5474520"/>
                <a:ext cx="23760" cy="63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779ACE3-8C88-019F-6F49-ACDE976D9E6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88840" y="5465880"/>
                  <a:ext cx="4140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0B3D478-60D8-F586-27AF-DF43CFCDC1C4}"/>
              </a:ext>
            </a:extLst>
          </p:cNvPr>
          <p:cNvGrpSpPr/>
          <p:nvPr/>
        </p:nvGrpSpPr>
        <p:grpSpPr>
          <a:xfrm>
            <a:off x="8151337" y="5416142"/>
            <a:ext cx="1979640" cy="288360"/>
            <a:chOff x="8999280" y="5566320"/>
            <a:chExt cx="1979640" cy="288360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7CDA5FC9-7928-2024-7996-FFEB871C9A05}"/>
                </a:ext>
              </a:extLst>
            </p:cNvPr>
            <p:cNvGrpSpPr/>
            <p:nvPr/>
          </p:nvGrpSpPr>
          <p:grpSpPr>
            <a:xfrm>
              <a:off x="8999280" y="5584320"/>
              <a:ext cx="320400" cy="258840"/>
              <a:chOff x="8999280" y="5584320"/>
              <a:chExt cx="320400" cy="258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9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7DC0855B-3C46-0C3E-CB86-D71BF1A9B8BC}"/>
                      </a:ext>
                    </a:extLst>
                  </p14:cNvPr>
                  <p14:cNvContentPartPr/>
                  <p14:nvPr/>
                </p14:nvContentPartPr>
                <p14:xfrm>
                  <a:off x="8999280" y="5690880"/>
                  <a:ext cx="284400" cy="19080"/>
                </p14:xfrm>
              </p:contentPart>
            </mc:Choice>
            <mc:Fallback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7DC0855B-3C46-0C3E-CB86-D71BF1A9B8BC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8990280" y="5681880"/>
                    <a:ext cx="30204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826BA877-7FC6-1253-CDEA-D13E89BE449F}"/>
                      </a:ext>
                    </a:extLst>
                  </p14:cNvPr>
                  <p14:cNvContentPartPr/>
                  <p14:nvPr/>
                </p14:nvContentPartPr>
                <p14:xfrm>
                  <a:off x="9153360" y="5584320"/>
                  <a:ext cx="166320" cy="258840"/>
                </p14:xfrm>
              </p:contentPart>
            </mc:Choice>
            <mc:Fallback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826BA877-7FC6-1253-CDEA-D13E89BE449F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9144360" y="5575320"/>
                    <a:ext cx="183960" cy="276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D94AA994-8E6F-FEE6-6E1A-45155F39F783}"/>
                </a:ext>
              </a:extLst>
            </p:cNvPr>
            <p:cNvGrpSpPr/>
            <p:nvPr/>
          </p:nvGrpSpPr>
          <p:grpSpPr>
            <a:xfrm>
              <a:off x="9650160" y="5566320"/>
              <a:ext cx="1328760" cy="288360"/>
              <a:chOff x="9650160" y="5566320"/>
              <a:chExt cx="1328760" cy="288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3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FAFF9E5A-B5F9-7BAC-558F-B29C774E37C5}"/>
                      </a:ext>
                    </a:extLst>
                  </p14:cNvPr>
                  <p14:cNvContentPartPr/>
                  <p14:nvPr/>
                </p14:nvContentPartPr>
                <p14:xfrm>
                  <a:off x="9650160" y="5566320"/>
                  <a:ext cx="137880" cy="250560"/>
                </p14:xfrm>
              </p:contentPart>
            </mc:Choice>
            <mc:Fallback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FAFF9E5A-B5F9-7BAC-558F-B29C774E37C5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9641160" y="5557320"/>
                    <a:ext cx="155520" cy="26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CC5A6AFD-BD57-3118-7415-97A0FA3172AB}"/>
                      </a:ext>
                    </a:extLst>
                  </p14:cNvPr>
                  <p14:cNvContentPartPr/>
                  <p14:nvPr/>
                </p14:nvContentPartPr>
                <p14:xfrm>
                  <a:off x="9671040" y="5694120"/>
                  <a:ext cx="135000" cy="3600"/>
                </p14:xfrm>
              </p:contentPart>
            </mc:Choice>
            <mc:Fallback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CC5A6AFD-BD57-3118-7415-97A0FA3172AB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9662400" y="5685120"/>
                    <a:ext cx="15264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2495E09E-E755-1F11-966F-44887FF32649}"/>
                      </a:ext>
                    </a:extLst>
                  </p14:cNvPr>
                  <p14:cNvContentPartPr/>
                  <p14:nvPr/>
                </p14:nvContentPartPr>
                <p14:xfrm>
                  <a:off x="9849960" y="5656320"/>
                  <a:ext cx="46800" cy="150840"/>
                </p14:xfrm>
              </p:contentPart>
            </mc:Choice>
            <mc:Fallback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2495E09E-E755-1F11-966F-44887FF32649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9840960" y="5647680"/>
                    <a:ext cx="6444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E75404A6-62A7-15B3-00D7-3DBAE6CB9CF2}"/>
                      </a:ext>
                    </a:extLst>
                  </p14:cNvPr>
                  <p14:cNvContentPartPr/>
                  <p14:nvPr/>
                </p14:nvContentPartPr>
                <p14:xfrm>
                  <a:off x="9959040" y="5603040"/>
                  <a:ext cx="72360" cy="16200"/>
                </p14:xfrm>
              </p:contentPart>
            </mc:Choice>
            <mc:Fallback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E75404A6-62A7-15B3-00D7-3DBAE6CB9CF2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9950400" y="5594400"/>
                    <a:ext cx="90000" cy="3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1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26E49BD0-EAD3-4C66-46DC-ACED5E6B111A}"/>
                      </a:ext>
                    </a:extLst>
                  </p14:cNvPr>
                  <p14:cNvContentPartPr/>
                  <p14:nvPr/>
                </p14:nvContentPartPr>
                <p14:xfrm>
                  <a:off x="9959040" y="5606280"/>
                  <a:ext cx="28080" cy="156960"/>
                </p14:xfrm>
              </p:contentPart>
            </mc:Choice>
            <mc:Fallback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26E49BD0-EAD3-4C66-46DC-ACED5E6B111A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9950400" y="5597280"/>
                    <a:ext cx="45720" cy="17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3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C3E3CD12-B5DC-671F-2CB9-F50DF5142625}"/>
                      </a:ext>
                    </a:extLst>
                  </p14:cNvPr>
                  <p14:cNvContentPartPr/>
                  <p14:nvPr/>
                </p14:nvContentPartPr>
                <p14:xfrm>
                  <a:off x="9998640" y="5684760"/>
                  <a:ext cx="172080" cy="12960"/>
                </p14:xfrm>
              </p:contentPart>
            </mc:Choice>
            <mc:Fallback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C3E3CD12-B5DC-671F-2CB9-F50DF514262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9989640" y="5675760"/>
                    <a:ext cx="18972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5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BEE406FB-C89B-D228-17F9-F6B8EBCD54AC}"/>
                      </a:ext>
                    </a:extLst>
                  </p14:cNvPr>
                  <p14:cNvContentPartPr/>
                  <p14:nvPr/>
                </p14:nvContentPartPr>
                <p14:xfrm>
                  <a:off x="10070640" y="5662800"/>
                  <a:ext cx="25920" cy="141480"/>
                </p14:xfrm>
              </p:contentPart>
            </mc:Choice>
            <mc:Fallback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BEE406FB-C89B-D228-17F9-F6B8EBCD54AC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10061640" y="5653800"/>
                    <a:ext cx="43560" cy="15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7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D36A1764-BA96-D684-3FD6-8AAAEA21446A}"/>
                      </a:ext>
                    </a:extLst>
                  </p14:cNvPr>
                  <p14:cNvContentPartPr/>
                  <p14:nvPr/>
                </p14:nvContentPartPr>
                <p14:xfrm>
                  <a:off x="10163520" y="5738760"/>
                  <a:ext cx="123480" cy="78480"/>
                </p14:xfrm>
              </p:contentPart>
            </mc:Choice>
            <mc:Fallback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D36A1764-BA96-D684-3FD6-8AAAEA21446A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10154520" y="5729760"/>
                    <a:ext cx="141120" cy="9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9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7652D179-F4D9-04BE-0BCF-EE45AF0F95A6}"/>
                      </a:ext>
                    </a:extLst>
                  </p14:cNvPr>
                  <p14:cNvContentPartPr/>
                  <p14:nvPr/>
                </p14:nvContentPartPr>
                <p14:xfrm>
                  <a:off x="10186560" y="5590440"/>
                  <a:ext cx="35280" cy="100800"/>
                </p14:xfrm>
              </p:contentPart>
            </mc:Choice>
            <mc:Fallback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7652D179-F4D9-04BE-0BCF-EE45AF0F95A6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10177920" y="5581800"/>
                    <a:ext cx="52920" cy="1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1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B125BE5A-D630-18B8-0E2D-C4270D4DE99B}"/>
                      </a:ext>
                    </a:extLst>
                  </p14:cNvPr>
                  <p14:cNvContentPartPr/>
                  <p14:nvPr/>
                </p14:nvContentPartPr>
                <p14:xfrm>
                  <a:off x="10274760" y="5650200"/>
                  <a:ext cx="11880" cy="44280"/>
                </p14:xfrm>
              </p:contentPart>
            </mc:Choice>
            <mc:Fallback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B125BE5A-D630-18B8-0E2D-C4270D4DE99B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10266120" y="5641200"/>
                    <a:ext cx="29520" cy="6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3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05B1DB61-749A-3E36-1C44-CEB8789A3AFC}"/>
                      </a:ext>
                    </a:extLst>
                  </p14:cNvPr>
                  <p14:cNvContentPartPr/>
                  <p14:nvPr/>
                </p14:nvContentPartPr>
                <p14:xfrm>
                  <a:off x="10274760" y="5650200"/>
                  <a:ext cx="183960" cy="47520"/>
                </p14:xfrm>
              </p:contentPart>
            </mc:Choice>
            <mc:Fallback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05B1DB61-749A-3E36-1C44-CEB8789A3AF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10266120" y="5641200"/>
                    <a:ext cx="20160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5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2EE6A57F-DECE-3C3A-416E-7575193063AC}"/>
                      </a:ext>
                    </a:extLst>
                  </p14:cNvPr>
                  <p14:cNvContentPartPr/>
                  <p14:nvPr/>
                </p14:nvContentPartPr>
                <p14:xfrm>
                  <a:off x="10386360" y="5637600"/>
                  <a:ext cx="102600" cy="167040"/>
                </p14:xfrm>
              </p:contentPart>
            </mc:Choice>
            <mc:Fallback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2EE6A57F-DECE-3C3A-416E-7575193063AC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10377360" y="5628600"/>
                    <a:ext cx="120240" cy="18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7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AFA27DEB-DDC7-10AC-619F-6BCAB8B8B21F}"/>
                      </a:ext>
                    </a:extLst>
                  </p14:cNvPr>
                  <p14:cNvContentPartPr/>
                  <p14:nvPr/>
                </p14:nvContentPartPr>
                <p14:xfrm>
                  <a:off x="10569960" y="5675040"/>
                  <a:ext cx="155880" cy="16200"/>
                </p14:xfrm>
              </p:contentPart>
            </mc:Choice>
            <mc:Fallback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AFA27DEB-DDC7-10AC-619F-6BCAB8B8B21F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10560960" y="5666400"/>
                    <a:ext cx="173520" cy="3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9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9E463491-F167-5EB1-5B4E-4FC87B7E78A0}"/>
                      </a:ext>
                    </a:extLst>
                  </p14:cNvPr>
                  <p14:cNvContentPartPr/>
                  <p14:nvPr/>
                </p14:nvContentPartPr>
                <p14:xfrm>
                  <a:off x="10632600" y="5731560"/>
                  <a:ext cx="130320" cy="6480"/>
                </p14:xfrm>
              </p:contentPart>
            </mc:Choice>
            <mc:Fallback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9E463491-F167-5EB1-5B4E-4FC87B7E78A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10623600" y="5722920"/>
                    <a:ext cx="14796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1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5E88D8C9-6A06-F9AC-8FBF-80A0DBB32BEC}"/>
                      </a:ext>
                    </a:extLst>
                  </p14:cNvPr>
                  <p14:cNvContentPartPr/>
                  <p14:nvPr/>
                </p14:nvContentPartPr>
                <p14:xfrm>
                  <a:off x="10813320" y="5628240"/>
                  <a:ext cx="165600" cy="226440"/>
                </p14:xfrm>
              </p:contentPart>
            </mc:Choice>
            <mc:Fallback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5E88D8C9-6A06-F9AC-8FBF-80A0DBB32BEC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10804320" y="5619240"/>
                    <a:ext cx="183240" cy="244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B02B3136-E50F-2692-4C84-0FAA90086C04}"/>
              </a:ext>
            </a:extLst>
          </p:cNvPr>
          <p:cNvGrpSpPr/>
          <p:nvPr/>
        </p:nvGrpSpPr>
        <p:grpSpPr>
          <a:xfrm>
            <a:off x="7697373" y="389415"/>
            <a:ext cx="2050920" cy="1816560"/>
            <a:chOff x="8544217" y="576228"/>
            <a:chExt cx="2050920" cy="181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22A660F-C706-F036-906D-136354EB1D6B}"/>
                    </a:ext>
                  </a:extLst>
                </p14:cNvPr>
                <p14:cNvContentPartPr/>
                <p14:nvPr/>
              </p14:nvContentPartPr>
              <p14:xfrm>
                <a:off x="8672017" y="632388"/>
                <a:ext cx="7200" cy="1839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22A660F-C706-F036-906D-136354EB1D6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663377" y="623748"/>
                  <a:ext cx="24840" cy="201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DFB2B2C0-B94E-124D-D2B4-850E9BDF8AB3}"/>
                </a:ext>
              </a:extLst>
            </p:cNvPr>
            <p:cNvGrpSpPr/>
            <p:nvPr/>
          </p:nvGrpSpPr>
          <p:grpSpPr>
            <a:xfrm>
              <a:off x="8544217" y="576228"/>
              <a:ext cx="1953000" cy="781560"/>
              <a:chOff x="8544217" y="576228"/>
              <a:chExt cx="1953000" cy="781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5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8884DA3C-7796-C189-BF3E-FC3040B21B3F}"/>
                      </a:ext>
                    </a:extLst>
                  </p14:cNvPr>
                  <p14:cNvContentPartPr/>
                  <p14:nvPr/>
                </p14:nvContentPartPr>
                <p14:xfrm>
                  <a:off x="8544217" y="576228"/>
                  <a:ext cx="242640" cy="251280"/>
                </p14:xfrm>
              </p:contentPart>
            </mc:Choice>
            <mc:Fallback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8884DA3C-7796-C189-BF3E-FC3040B21B3F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8535577" y="567228"/>
                    <a:ext cx="260280" cy="26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7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C1065AB4-8C8C-3264-AB34-A130FA776B87}"/>
                      </a:ext>
                    </a:extLst>
                  </p14:cNvPr>
                  <p14:cNvContentPartPr/>
                  <p14:nvPr/>
                </p14:nvContentPartPr>
                <p14:xfrm>
                  <a:off x="9030217" y="629868"/>
                  <a:ext cx="213840" cy="151200"/>
                </p14:xfrm>
              </p:contentPart>
            </mc:Choice>
            <mc:Fallback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C1065AB4-8C8C-3264-AB34-A130FA776B87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9021217" y="621228"/>
                    <a:ext cx="231480" cy="16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9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5E05E2BD-DC02-935C-F6BD-545C2DBEE262}"/>
                      </a:ext>
                    </a:extLst>
                  </p14:cNvPr>
                  <p14:cNvContentPartPr/>
                  <p14:nvPr/>
                </p14:nvContentPartPr>
                <p14:xfrm>
                  <a:off x="9275017" y="603948"/>
                  <a:ext cx="12600" cy="144360"/>
                </p14:xfrm>
              </p:contentPart>
            </mc:Choice>
            <mc:Fallback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5E05E2BD-DC02-935C-F6BD-545C2DBEE262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9266377" y="595308"/>
                    <a:ext cx="3024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1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8E835F22-31B3-C5F3-DCE9-E8AA810C346D}"/>
                      </a:ext>
                    </a:extLst>
                  </p14:cNvPr>
                  <p14:cNvContentPartPr/>
                  <p14:nvPr/>
                </p14:nvContentPartPr>
                <p14:xfrm>
                  <a:off x="9338017" y="606468"/>
                  <a:ext cx="5760" cy="174960"/>
                </p14:xfrm>
              </p:contentPart>
            </mc:Choice>
            <mc:Fallback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8E835F22-31B3-C5F3-DCE9-E8AA810C346D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9329017" y="597468"/>
                    <a:ext cx="23400" cy="19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3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2EDAB8FB-7B39-2065-F773-0A7DE41585B4}"/>
                      </a:ext>
                    </a:extLst>
                  </p14:cNvPr>
                  <p14:cNvContentPartPr/>
                  <p14:nvPr/>
                </p14:nvContentPartPr>
                <p14:xfrm>
                  <a:off x="9367537" y="634908"/>
                  <a:ext cx="100080" cy="150120"/>
                </p14:xfrm>
              </p:contentPart>
            </mc:Choice>
            <mc:Fallback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2EDAB8FB-7B39-2065-F773-0A7DE41585B4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9358897" y="625908"/>
                    <a:ext cx="117720" cy="16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5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FBBF38AC-2027-8F56-BAFA-6F32E61E74C7}"/>
                      </a:ext>
                    </a:extLst>
                  </p14:cNvPr>
                  <p14:cNvContentPartPr/>
                  <p14:nvPr/>
                </p14:nvContentPartPr>
                <p14:xfrm>
                  <a:off x="9479497" y="679548"/>
                  <a:ext cx="94680" cy="14400"/>
                </p14:xfrm>
              </p:contentPart>
            </mc:Choice>
            <mc:Fallback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FBBF38AC-2027-8F56-BAFA-6F32E61E74C7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470857" y="670908"/>
                    <a:ext cx="11232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7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F9DA9D03-6F7C-BA48-47A1-4E2EB63EC166}"/>
                      </a:ext>
                    </a:extLst>
                  </p14:cNvPr>
                  <p14:cNvContentPartPr/>
                  <p14:nvPr/>
                </p14:nvContentPartPr>
                <p14:xfrm>
                  <a:off x="9518017" y="632388"/>
                  <a:ext cx="61560" cy="137160"/>
                </p14:xfrm>
              </p:contentPart>
            </mc:Choice>
            <mc:Fallback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F9DA9D03-6F7C-BA48-47A1-4E2EB63EC166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9509377" y="623748"/>
                    <a:ext cx="7920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9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1A2E0FCD-0364-942F-AA12-965C2EBCBC6A}"/>
                      </a:ext>
                    </a:extLst>
                  </p14:cNvPr>
                  <p14:cNvContentPartPr/>
                  <p14:nvPr/>
                </p14:nvContentPartPr>
                <p14:xfrm>
                  <a:off x="9628177" y="691428"/>
                  <a:ext cx="117720" cy="59400"/>
                </p14:xfrm>
              </p:contentPart>
            </mc:Choice>
            <mc:Fallback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1A2E0FCD-0364-942F-AA12-965C2EBCBC6A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9619177" y="682428"/>
                    <a:ext cx="13536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1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3E100FB1-0D20-53B6-A592-A8A2A3047107}"/>
                      </a:ext>
                    </a:extLst>
                  </p14:cNvPr>
                  <p14:cNvContentPartPr/>
                  <p14:nvPr/>
                </p14:nvContentPartPr>
                <p14:xfrm>
                  <a:off x="9689377" y="601788"/>
                  <a:ext cx="5760" cy="42840"/>
                </p14:xfrm>
              </p:contentPart>
            </mc:Choice>
            <mc:Fallback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3E100FB1-0D20-53B6-A592-A8A2A3047107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9680377" y="592788"/>
                    <a:ext cx="23400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3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04AF880B-ED4D-057C-2EFA-BEE5315BB768}"/>
                      </a:ext>
                    </a:extLst>
                  </p14:cNvPr>
                  <p14:cNvContentPartPr/>
                  <p14:nvPr/>
                </p14:nvContentPartPr>
                <p14:xfrm>
                  <a:off x="9753817" y="613668"/>
                  <a:ext cx="7200" cy="82800"/>
                </p14:xfrm>
              </p:contentPart>
            </mc:Choice>
            <mc:Fallback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04AF880B-ED4D-057C-2EFA-BEE5315BB768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9745177" y="604668"/>
                    <a:ext cx="2484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5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E403EBD9-0884-C6B4-9045-F3D20A8DA7DB}"/>
                      </a:ext>
                    </a:extLst>
                  </p14:cNvPr>
                  <p14:cNvContentPartPr/>
                  <p14:nvPr/>
                </p14:nvContentPartPr>
                <p14:xfrm>
                  <a:off x="9792337" y="674868"/>
                  <a:ext cx="105480" cy="71640"/>
                </p14:xfrm>
              </p:contentPart>
            </mc:Choice>
            <mc:Fallback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E403EBD9-0884-C6B4-9045-F3D20A8DA7DB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9783337" y="666228"/>
                    <a:ext cx="123120" cy="8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55E1408F-BDD1-9505-1FB3-DD54DAE4A1CA}"/>
                      </a:ext>
                    </a:extLst>
                  </p14:cNvPr>
                  <p14:cNvContentPartPr/>
                  <p14:nvPr/>
                </p14:nvContentPartPr>
                <p14:xfrm>
                  <a:off x="9923017" y="616548"/>
                  <a:ext cx="227880" cy="162720"/>
                </p14:xfrm>
              </p:contentPart>
            </mc:Choice>
            <mc:Fallback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55E1408F-BDD1-9505-1FB3-DD54DAE4A1CA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9914377" y="607548"/>
                    <a:ext cx="245520" cy="18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9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CF4B1DF4-FC9A-E884-13A8-2403361B18C5}"/>
                      </a:ext>
                    </a:extLst>
                  </p14:cNvPr>
                  <p14:cNvContentPartPr/>
                  <p14:nvPr/>
                </p14:nvContentPartPr>
                <p14:xfrm>
                  <a:off x="10117417" y="613668"/>
                  <a:ext cx="92880" cy="24120"/>
                </p14:xfrm>
              </p:contentPart>
            </mc:Choice>
            <mc:Fallback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CF4B1DF4-FC9A-E884-13A8-2403361B18C5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10108777" y="604668"/>
                    <a:ext cx="110520" cy="4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1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1B2D8D8D-C7DB-5DCD-2C21-06A53ED02272}"/>
                      </a:ext>
                    </a:extLst>
                  </p14:cNvPr>
                  <p14:cNvContentPartPr/>
                  <p14:nvPr/>
                </p14:nvContentPartPr>
                <p14:xfrm>
                  <a:off x="10126417" y="682068"/>
                  <a:ext cx="18000" cy="90000"/>
                </p14:xfrm>
              </p:contentPart>
            </mc:Choice>
            <mc:Fallback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1B2D8D8D-C7DB-5DCD-2C21-06A53ED02272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10117417" y="673068"/>
                    <a:ext cx="3564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3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98B875DF-95F2-A2CD-A133-BE0068F0B91E}"/>
                      </a:ext>
                    </a:extLst>
                  </p14:cNvPr>
                  <p14:cNvContentPartPr/>
                  <p14:nvPr/>
                </p14:nvContentPartPr>
                <p14:xfrm>
                  <a:off x="10222537" y="684948"/>
                  <a:ext cx="274680" cy="321480"/>
                </p14:xfrm>
              </p:contentPart>
            </mc:Choice>
            <mc:Fallback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98B875DF-95F2-A2CD-A133-BE0068F0B91E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10213537" y="676308"/>
                    <a:ext cx="292320" cy="33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5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F4CD3A02-09D2-7B35-2AE7-BF01B715B901}"/>
                      </a:ext>
                    </a:extLst>
                  </p14:cNvPr>
                  <p14:cNvContentPartPr/>
                  <p14:nvPr/>
                </p14:nvContentPartPr>
                <p14:xfrm>
                  <a:off x="8591737" y="1165548"/>
                  <a:ext cx="173520" cy="132480"/>
                </p14:xfrm>
              </p:contentPart>
            </mc:Choice>
            <mc:Fallback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F4CD3A02-09D2-7B35-2AE7-BF01B715B901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8582737" y="1156908"/>
                    <a:ext cx="19116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7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F42021BC-9F6F-DE55-6FB1-C13BAC226E92}"/>
                      </a:ext>
                    </a:extLst>
                  </p14:cNvPr>
                  <p14:cNvContentPartPr/>
                  <p14:nvPr/>
                </p14:nvContentPartPr>
                <p14:xfrm>
                  <a:off x="8565457" y="1078428"/>
                  <a:ext cx="302040" cy="279360"/>
                </p14:xfrm>
              </p:contentPart>
            </mc:Choice>
            <mc:Fallback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F42021BC-9F6F-DE55-6FB1-C13BAC226E92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8556457" y="1069428"/>
                    <a:ext cx="319680" cy="297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FE886B9C-382C-3F19-2B3E-AEFF7AE3D792}"/>
                </a:ext>
              </a:extLst>
            </p:cNvPr>
            <p:cNvGrpSpPr/>
            <p:nvPr/>
          </p:nvGrpSpPr>
          <p:grpSpPr>
            <a:xfrm>
              <a:off x="9101857" y="1054668"/>
              <a:ext cx="1325520" cy="248040"/>
              <a:chOff x="9101857" y="1054668"/>
              <a:chExt cx="1325520" cy="248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09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088A619A-A82D-F776-A0BF-8BC2DD55C7E2}"/>
                      </a:ext>
                    </a:extLst>
                  </p14:cNvPr>
                  <p14:cNvContentPartPr/>
                  <p14:nvPr/>
                </p14:nvContentPartPr>
                <p14:xfrm>
                  <a:off x="9101857" y="1054668"/>
                  <a:ext cx="109080" cy="229320"/>
                </p14:xfrm>
              </p:contentPart>
            </mc:Choice>
            <mc:Fallback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088A619A-A82D-F776-A0BF-8BC2DD55C7E2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9093217" y="1046028"/>
                    <a:ext cx="12672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1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BC7ECD00-9C1F-B74D-73EB-791389EB1E79}"/>
                      </a:ext>
                    </a:extLst>
                  </p14:cNvPr>
                  <p14:cNvContentPartPr/>
                  <p14:nvPr/>
                </p14:nvContentPartPr>
                <p14:xfrm>
                  <a:off x="9212017" y="1201188"/>
                  <a:ext cx="145440" cy="76320"/>
                </p14:xfrm>
              </p:contentPart>
            </mc:Choice>
            <mc:Fallback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BC7ECD00-9C1F-B74D-73EB-791389EB1E79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9203377" y="1192188"/>
                    <a:ext cx="163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3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EAE7B03D-2F8C-97C8-3054-E23DC22D84D8}"/>
                      </a:ext>
                    </a:extLst>
                  </p14:cNvPr>
                  <p14:cNvContentPartPr/>
                  <p14:nvPr/>
                </p14:nvContentPartPr>
                <p14:xfrm>
                  <a:off x="9362497" y="1148988"/>
                  <a:ext cx="21240" cy="139680"/>
                </p14:xfrm>
              </p:contentPart>
            </mc:Choice>
            <mc:Fallback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EAE7B03D-2F8C-97C8-3054-E23DC22D84D8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9353497" y="1140348"/>
                    <a:ext cx="3888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5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83AD78D9-71AE-30C8-951D-870E72FF54A5}"/>
                      </a:ext>
                    </a:extLst>
                  </p14:cNvPr>
                  <p14:cNvContentPartPr/>
                  <p14:nvPr/>
                </p14:nvContentPartPr>
                <p14:xfrm>
                  <a:off x="9401377" y="1208028"/>
                  <a:ext cx="138240" cy="73800"/>
                </p14:xfrm>
              </p:contentPart>
            </mc:Choice>
            <mc:Fallback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83AD78D9-71AE-30C8-951D-870E72FF54A5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9392377" y="1199388"/>
                    <a:ext cx="15588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7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95E04F37-3C98-70DE-5A70-9DEF0FA031F3}"/>
                      </a:ext>
                    </a:extLst>
                  </p14:cNvPr>
                  <p14:cNvContentPartPr/>
                  <p14:nvPr/>
                </p14:nvContentPartPr>
                <p14:xfrm>
                  <a:off x="9577057" y="1184628"/>
                  <a:ext cx="112680" cy="90000"/>
                </p14:xfrm>
              </p:contentPart>
            </mc:Choice>
            <mc:Fallback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95E04F37-3C98-70DE-5A70-9DEF0FA031F3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9568057" y="1175628"/>
                    <a:ext cx="1303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9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5A88D7C3-FD07-AEDB-569E-B7C803EF399A}"/>
                      </a:ext>
                    </a:extLst>
                  </p14:cNvPr>
                  <p14:cNvContentPartPr/>
                  <p14:nvPr/>
                </p14:nvContentPartPr>
                <p14:xfrm>
                  <a:off x="9731137" y="1203348"/>
                  <a:ext cx="108720" cy="82800"/>
                </p14:xfrm>
              </p:contentPart>
            </mc:Choice>
            <mc:Fallback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5A88D7C3-FD07-AEDB-569E-B7C803EF399A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9722497" y="1194708"/>
                    <a:ext cx="12636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1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0C8982E3-C485-4C76-A088-BA62D0731FD3}"/>
                      </a:ext>
                    </a:extLst>
                  </p14:cNvPr>
                  <p14:cNvContentPartPr/>
                  <p14:nvPr/>
                </p14:nvContentPartPr>
                <p14:xfrm>
                  <a:off x="9829057" y="1151508"/>
                  <a:ext cx="56160" cy="5040"/>
                </p14:xfrm>
              </p:contentPart>
            </mc:Choice>
            <mc:Fallback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0C8982E3-C485-4C76-A088-BA62D0731FD3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9820417" y="1142868"/>
                    <a:ext cx="7380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3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31ED0876-1E42-D598-F96C-1DC18B7EEA2D}"/>
                      </a:ext>
                    </a:extLst>
                  </p14:cNvPr>
                  <p14:cNvContentPartPr/>
                  <p14:nvPr/>
                </p14:nvContentPartPr>
                <p14:xfrm>
                  <a:off x="9832657" y="1196508"/>
                  <a:ext cx="334080" cy="76680"/>
                </p14:xfrm>
              </p:contentPart>
            </mc:Choice>
            <mc:Fallback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31ED0876-1E42-D598-F96C-1DC18B7EEA2D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9823657" y="1187508"/>
                    <a:ext cx="3517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5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7587AE0B-1F18-6DDB-BB46-F3C0BFFD590E}"/>
                      </a:ext>
                    </a:extLst>
                  </p14:cNvPr>
                  <p14:cNvContentPartPr/>
                  <p14:nvPr/>
                </p14:nvContentPartPr>
                <p14:xfrm>
                  <a:off x="10224337" y="1175268"/>
                  <a:ext cx="196200" cy="9720"/>
                </p14:xfrm>
              </p:contentPart>
            </mc:Choice>
            <mc:Fallback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7587AE0B-1F18-6DDB-BB46-F3C0BFFD590E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10215337" y="1166268"/>
                    <a:ext cx="21384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7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AFAA1A06-FCA8-1F84-00E7-E998D3F02097}"/>
                      </a:ext>
                    </a:extLst>
                  </p14:cNvPr>
                  <p14:cNvContentPartPr/>
                  <p14:nvPr/>
                </p14:nvContentPartPr>
                <p14:xfrm>
                  <a:off x="10299217" y="1144308"/>
                  <a:ext cx="128160" cy="158400"/>
                </p14:xfrm>
              </p:contentPart>
            </mc:Choice>
            <mc:Fallback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AFAA1A06-FCA8-1F84-00E7-E998D3F02097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10290577" y="1135668"/>
                    <a:ext cx="145800" cy="176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5E6F608E-E783-5E5E-65F9-41F2928272DA}"/>
                </a:ext>
              </a:extLst>
            </p:cNvPr>
            <p:cNvGrpSpPr/>
            <p:nvPr/>
          </p:nvGrpSpPr>
          <p:grpSpPr>
            <a:xfrm>
              <a:off x="8629537" y="1581348"/>
              <a:ext cx="331560" cy="323640"/>
              <a:chOff x="8629537" y="1581348"/>
              <a:chExt cx="331560" cy="323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9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3FEE011F-D5B0-39F6-1E4B-57B5A908CD43}"/>
                      </a:ext>
                    </a:extLst>
                  </p14:cNvPr>
                  <p14:cNvContentPartPr/>
                  <p14:nvPr/>
                </p14:nvContentPartPr>
                <p14:xfrm>
                  <a:off x="8729617" y="1625628"/>
                  <a:ext cx="110160" cy="198720"/>
                </p14:xfrm>
              </p:contentPart>
            </mc:Choice>
            <mc:Fallback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3FEE011F-D5B0-39F6-1E4B-57B5A908CD43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8720977" y="1616988"/>
                    <a:ext cx="127800" cy="21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1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202A3DAF-5FF3-205F-CB52-4D51CF4DB17C}"/>
                      </a:ext>
                    </a:extLst>
                  </p14:cNvPr>
                  <p14:cNvContentPartPr/>
                  <p14:nvPr/>
                </p14:nvContentPartPr>
                <p14:xfrm>
                  <a:off x="8629537" y="1581348"/>
                  <a:ext cx="331560" cy="323640"/>
                </p14:xfrm>
              </p:contentPart>
            </mc:Choice>
            <mc:Fallback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202A3DAF-5FF3-205F-CB52-4D51CF4DB17C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8620897" y="1572348"/>
                    <a:ext cx="349200" cy="341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845BDA5E-2674-4415-CC87-75563EAA2037}"/>
                </a:ext>
              </a:extLst>
            </p:cNvPr>
            <p:cNvGrpSpPr/>
            <p:nvPr/>
          </p:nvGrpSpPr>
          <p:grpSpPr>
            <a:xfrm>
              <a:off x="9271777" y="1597548"/>
              <a:ext cx="1323360" cy="795240"/>
              <a:chOff x="9271777" y="1597548"/>
              <a:chExt cx="1323360" cy="795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33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873E4E55-458A-4DDA-B270-2458ABACF7AC}"/>
                      </a:ext>
                    </a:extLst>
                  </p14:cNvPr>
                  <p14:cNvContentPartPr/>
                  <p14:nvPr/>
                </p14:nvContentPartPr>
                <p14:xfrm>
                  <a:off x="9554737" y="1597548"/>
                  <a:ext cx="388800" cy="253800"/>
                </p14:xfrm>
              </p:contentPart>
            </mc:Choice>
            <mc:Fallback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873E4E55-458A-4DDA-B270-2458ABACF7AC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9545737" y="1588548"/>
                    <a:ext cx="406440" cy="27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5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577FE976-95ED-B2DC-14F1-15DD56145009}"/>
                      </a:ext>
                    </a:extLst>
                  </p14:cNvPr>
                  <p14:cNvContentPartPr/>
                  <p14:nvPr/>
                </p14:nvContentPartPr>
                <p14:xfrm>
                  <a:off x="9701617" y="1642188"/>
                  <a:ext cx="78480" cy="137520"/>
                </p14:xfrm>
              </p:contentPart>
            </mc:Choice>
            <mc:Fallback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577FE976-95ED-B2DC-14F1-15DD56145009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9692617" y="1633548"/>
                    <a:ext cx="96120" cy="15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7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5D3335F2-4793-FB6B-D1A8-3C4DC2EB2070}"/>
                      </a:ext>
                    </a:extLst>
                  </p14:cNvPr>
                  <p14:cNvContentPartPr/>
                  <p14:nvPr/>
                </p14:nvContentPartPr>
                <p14:xfrm>
                  <a:off x="9642217" y="1708428"/>
                  <a:ext cx="157680" cy="106560"/>
                </p14:xfrm>
              </p:contentPart>
            </mc:Choice>
            <mc:Fallback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5D3335F2-4793-FB6B-D1A8-3C4DC2EB2070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9633217" y="1699428"/>
                    <a:ext cx="17532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9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0956B174-CCF7-FC80-F457-C2D223EEC81D}"/>
                      </a:ext>
                    </a:extLst>
                  </p14:cNvPr>
                  <p14:cNvContentPartPr/>
                  <p14:nvPr/>
                </p14:nvContentPartPr>
                <p14:xfrm>
                  <a:off x="9523417" y="1833348"/>
                  <a:ext cx="159480" cy="217440"/>
                </p14:xfrm>
              </p:contentPart>
            </mc:Choice>
            <mc:Fallback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0956B174-CCF7-FC80-F457-C2D223EEC81D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9514417" y="1824708"/>
                    <a:ext cx="177120" cy="23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1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131137E4-0E5B-F2D3-F8DE-E09F586B7B6A}"/>
                      </a:ext>
                    </a:extLst>
                  </p14:cNvPr>
                  <p14:cNvContentPartPr/>
                  <p14:nvPr/>
                </p14:nvContentPartPr>
                <p14:xfrm>
                  <a:off x="9271777" y="2055108"/>
                  <a:ext cx="600120" cy="337680"/>
                </p14:xfrm>
              </p:contentPart>
            </mc:Choice>
            <mc:Fallback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131137E4-0E5B-F2D3-F8DE-E09F586B7B6A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9263137" y="2046468"/>
                    <a:ext cx="617760" cy="35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3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08963B98-DB25-C649-D415-8BE723716D50}"/>
                      </a:ext>
                    </a:extLst>
                  </p14:cNvPr>
                  <p14:cNvContentPartPr/>
                  <p14:nvPr/>
                </p14:nvContentPartPr>
                <p14:xfrm>
                  <a:off x="9608377" y="2169948"/>
                  <a:ext cx="83160" cy="113400"/>
                </p14:xfrm>
              </p:contentPart>
            </mc:Choice>
            <mc:Fallback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08963B98-DB25-C649-D415-8BE723716D50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9599377" y="2160948"/>
                    <a:ext cx="10080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5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F49D4F47-BBCD-99D2-A49A-DAD25E8471CA}"/>
                      </a:ext>
                    </a:extLst>
                  </p14:cNvPr>
                  <p14:cNvContentPartPr/>
                  <p14:nvPr/>
                </p14:nvContentPartPr>
                <p14:xfrm>
                  <a:off x="9584617" y="2180388"/>
                  <a:ext cx="110520" cy="90000"/>
                </p14:xfrm>
              </p:contentPart>
            </mc:Choice>
            <mc:Fallback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F49D4F47-BBCD-99D2-A49A-DAD25E8471CA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9575617" y="2171388"/>
                    <a:ext cx="12816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7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14B49686-CAC6-2A0D-7D99-E53DCF7E3B22}"/>
                      </a:ext>
                    </a:extLst>
                  </p14:cNvPr>
                  <p14:cNvContentPartPr/>
                  <p14:nvPr/>
                </p14:nvContentPartPr>
                <p14:xfrm>
                  <a:off x="9482377" y="2165988"/>
                  <a:ext cx="92160" cy="87840"/>
                </p14:xfrm>
              </p:contentPart>
            </mc:Choice>
            <mc:Fallback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14B49686-CAC6-2A0D-7D99-E53DCF7E3B22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9473377" y="2157348"/>
                    <a:ext cx="109800" cy="10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9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66CA3F31-164B-6F51-505F-B9DC0A423570}"/>
                      </a:ext>
                    </a:extLst>
                  </p14:cNvPr>
                  <p14:cNvContentPartPr/>
                  <p14:nvPr/>
                </p14:nvContentPartPr>
                <p14:xfrm>
                  <a:off x="9449977" y="2270028"/>
                  <a:ext cx="101880" cy="52200"/>
                </p14:xfrm>
              </p:contentPart>
            </mc:Choice>
            <mc:Fallback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66CA3F31-164B-6F51-505F-B9DC0A423570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9440977" y="2261028"/>
                    <a:ext cx="11952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1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5B0443CF-D60B-F2CB-2EFB-E76129A2D622}"/>
                      </a:ext>
                    </a:extLst>
                  </p14:cNvPr>
                  <p14:cNvContentPartPr/>
                  <p14:nvPr/>
                </p14:nvContentPartPr>
                <p14:xfrm>
                  <a:off x="9923377" y="1823988"/>
                  <a:ext cx="325440" cy="229320"/>
                </p14:xfrm>
              </p:contentPart>
            </mc:Choice>
            <mc:Fallback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5B0443CF-D60B-F2CB-2EFB-E76129A2D622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9914737" y="1814988"/>
                    <a:ext cx="34308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3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553B3415-2F9B-1D5D-67DB-03F1F6425DCF}"/>
                      </a:ext>
                    </a:extLst>
                  </p14:cNvPr>
                  <p14:cNvContentPartPr/>
                  <p14:nvPr/>
                </p14:nvContentPartPr>
                <p14:xfrm>
                  <a:off x="10099417" y="1953588"/>
                  <a:ext cx="495720" cy="312840"/>
                </p14:xfrm>
              </p:contentPart>
            </mc:Choice>
            <mc:Fallback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553B3415-2F9B-1D5D-67DB-03F1F6425DCF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10090417" y="1944948"/>
                    <a:ext cx="513360" cy="33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5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1158A12A-803C-7503-C385-4DCDFCD9D606}"/>
                      </a:ext>
                    </a:extLst>
                  </p14:cNvPr>
                  <p14:cNvContentPartPr/>
                  <p14:nvPr/>
                </p14:nvContentPartPr>
                <p14:xfrm>
                  <a:off x="10242337" y="2114148"/>
                  <a:ext cx="116640" cy="115920"/>
                </p14:xfrm>
              </p:contentPart>
            </mc:Choice>
            <mc:Fallback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1158A12A-803C-7503-C385-4DCDFCD9D606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0233337" y="2105508"/>
                    <a:ext cx="13428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7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08137A5B-B9F6-51C4-7E89-618E1B937078}"/>
                      </a:ext>
                    </a:extLst>
                  </p14:cNvPr>
                  <p14:cNvContentPartPr/>
                  <p14:nvPr/>
                </p14:nvContentPartPr>
                <p14:xfrm>
                  <a:off x="10419817" y="2102268"/>
                  <a:ext cx="79200" cy="115920"/>
                </p14:xfrm>
              </p:contentPart>
            </mc:Choice>
            <mc:Fallback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08137A5B-B9F6-51C4-7E89-618E1B937078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0411177" y="2093628"/>
                    <a:ext cx="96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9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67200498-C84A-C1A5-007E-A36F4D66363B}"/>
                      </a:ext>
                    </a:extLst>
                  </p14:cNvPr>
                  <p14:cNvContentPartPr/>
                  <p14:nvPr/>
                </p14:nvContentPartPr>
                <p14:xfrm>
                  <a:off x="10393537" y="2121348"/>
                  <a:ext cx="119160" cy="92520"/>
                </p14:xfrm>
              </p:contentPart>
            </mc:Choice>
            <mc:Fallback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67200498-C84A-C1A5-007E-A36F4D66363B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10384897" y="2112348"/>
                    <a:ext cx="136800" cy="110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952D57E2-60A5-22F2-9875-580E60A59DFA}"/>
                  </a:ext>
                </a:extLst>
              </p14:cNvPr>
              <p14:cNvContentPartPr/>
              <p14:nvPr/>
            </p14:nvContentPartPr>
            <p14:xfrm>
              <a:off x="4260577" y="4237901"/>
              <a:ext cx="21240" cy="972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952D57E2-60A5-22F2-9875-580E60A59DFA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4251577" y="4228901"/>
                <a:ext cx="38880" cy="2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6" name="Group 305">
            <a:extLst>
              <a:ext uri="{FF2B5EF4-FFF2-40B4-BE49-F238E27FC236}">
                <a16:creationId xmlns:a16="http://schemas.microsoft.com/office/drawing/2014/main" id="{A193D90D-3F12-9E5D-48F5-44F0CB7CAF21}"/>
              </a:ext>
            </a:extLst>
          </p:cNvPr>
          <p:cNvGrpSpPr/>
          <p:nvPr/>
        </p:nvGrpSpPr>
        <p:grpSpPr>
          <a:xfrm>
            <a:off x="10007257" y="679661"/>
            <a:ext cx="1859400" cy="873360"/>
            <a:chOff x="10007257" y="679661"/>
            <a:chExt cx="1859400" cy="873360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3CD4DA56-0B9C-5447-4945-257C15DDC546}"/>
                </a:ext>
              </a:extLst>
            </p:cNvPr>
            <p:cNvGrpSpPr/>
            <p:nvPr/>
          </p:nvGrpSpPr>
          <p:grpSpPr>
            <a:xfrm>
              <a:off x="10007257" y="1144061"/>
              <a:ext cx="285480" cy="297360"/>
              <a:chOff x="10007257" y="1144061"/>
              <a:chExt cx="285480" cy="297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63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147E2C8E-36B5-8551-A357-6DF1D788AFA2}"/>
                      </a:ext>
                    </a:extLst>
                  </p14:cNvPr>
                  <p14:cNvContentPartPr/>
                  <p14:nvPr/>
                </p14:nvContentPartPr>
                <p14:xfrm>
                  <a:off x="10026697" y="1264661"/>
                  <a:ext cx="153720" cy="19080"/>
                </p14:xfrm>
              </p:contentPart>
            </mc:Choice>
            <mc:Fallback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147E2C8E-36B5-8551-A357-6DF1D788AFA2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0017697" y="1256021"/>
                    <a:ext cx="17136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5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E43D6296-1D62-63B4-B460-5800465D6242}"/>
                      </a:ext>
                    </a:extLst>
                  </p14:cNvPr>
                  <p14:cNvContentPartPr/>
                  <p14:nvPr/>
                </p14:nvContentPartPr>
                <p14:xfrm>
                  <a:off x="10007257" y="1349621"/>
                  <a:ext cx="163080" cy="7560"/>
                </p14:xfrm>
              </p:contentPart>
            </mc:Choice>
            <mc:Fallback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E43D6296-1D62-63B4-B460-5800465D6242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9998617" y="1340981"/>
                    <a:ext cx="18072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7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2753CBFF-C423-1952-6C8D-D5CBBB09B7AD}"/>
                      </a:ext>
                    </a:extLst>
                  </p14:cNvPr>
                  <p14:cNvContentPartPr/>
                  <p14:nvPr/>
                </p14:nvContentPartPr>
                <p14:xfrm>
                  <a:off x="10091497" y="1144061"/>
                  <a:ext cx="201240" cy="297360"/>
                </p14:xfrm>
              </p:contentPart>
            </mc:Choice>
            <mc:Fallback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2753CBFF-C423-1952-6C8D-D5CBBB09B7AD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10082497" y="1135421"/>
                    <a:ext cx="218880" cy="315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C5388FC1-0B36-5255-9736-B5C7A9A238C9}"/>
                </a:ext>
              </a:extLst>
            </p:cNvPr>
            <p:cNvGrpSpPr/>
            <p:nvPr/>
          </p:nvGrpSpPr>
          <p:grpSpPr>
            <a:xfrm>
              <a:off x="10528177" y="679661"/>
              <a:ext cx="1338480" cy="406080"/>
              <a:chOff x="10528177" y="679661"/>
              <a:chExt cx="1338480" cy="4060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69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4DA406B1-7350-649B-4B46-6D43D8769A2D}"/>
                      </a:ext>
                    </a:extLst>
                  </p14:cNvPr>
                  <p14:cNvContentPartPr/>
                  <p14:nvPr/>
                </p14:nvContentPartPr>
                <p14:xfrm>
                  <a:off x="10528177" y="679661"/>
                  <a:ext cx="138600" cy="314280"/>
                </p14:xfrm>
              </p:contentPart>
            </mc:Choice>
            <mc:Fallback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4DA406B1-7350-649B-4B46-6D43D8769A2D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10519537" y="670661"/>
                    <a:ext cx="156240" cy="33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1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1AAD3121-E18B-7602-023E-6E312C122602}"/>
                      </a:ext>
                    </a:extLst>
                  </p14:cNvPr>
                  <p14:cNvContentPartPr/>
                  <p14:nvPr/>
                </p14:nvContentPartPr>
                <p14:xfrm>
                  <a:off x="10675417" y="889541"/>
                  <a:ext cx="141840" cy="90360"/>
                </p14:xfrm>
              </p:contentPart>
            </mc:Choice>
            <mc:Fallback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1AAD3121-E18B-7602-023E-6E312C122602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10666417" y="880901"/>
                    <a:ext cx="159480" cy="10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3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36F364C5-4CFE-86D6-3532-FFCA6B386D29}"/>
                      </a:ext>
                    </a:extLst>
                  </p14:cNvPr>
                  <p14:cNvContentPartPr/>
                  <p14:nvPr/>
                </p14:nvContentPartPr>
                <p14:xfrm>
                  <a:off x="10832377" y="802421"/>
                  <a:ext cx="30240" cy="210240"/>
                </p14:xfrm>
              </p:contentPart>
            </mc:Choice>
            <mc:Fallback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36F364C5-4CFE-86D6-3532-FFCA6B386D29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10823737" y="793421"/>
                    <a:ext cx="47880" cy="22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5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9439A559-1B67-45C5-DD9A-660E2F86CCEB}"/>
                      </a:ext>
                    </a:extLst>
                  </p14:cNvPr>
                  <p14:cNvContentPartPr/>
                  <p14:nvPr/>
                </p14:nvContentPartPr>
                <p14:xfrm>
                  <a:off x="10899697" y="924821"/>
                  <a:ext cx="158760" cy="69120"/>
                </p14:xfrm>
              </p:contentPart>
            </mc:Choice>
            <mc:Fallback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9439A559-1B67-45C5-DD9A-660E2F86CCEB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10890697" y="916181"/>
                    <a:ext cx="176400" cy="8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7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7FDE0D36-A93D-A4BF-4145-DAB3BEB2D78C}"/>
                      </a:ext>
                    </a:extLst>
                  </p14:cNvPr>
                  <p14:cNvContentPartPr/>
                  <p14:nvPr/>
                </p14:nvContentPartPr>
                <p14:xfrm>
                  <a:off x="11078977" y="903581"/>
                  <a:ext cx="360" cy="360"/>
                </p14:xfrm>
              </p:contentPart>
            </mc:Choice>
            <mc:Fallback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7FDE0D36-A93D-A4BF-4145-DAB3BEB2D78C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11069977" y="89494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9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9CACDD10-29E4-94AB-53CE-8FA3E4840068}"/>
                      </a:ext>
                    </a:extLst>
                  </p14:cNvPr>
                  <p14:cNvContentPartPr/>
                  <p14:nvPr/>
                </p14:nvContentPartPr>
                <p14:xfrm>
                  <a:off x="11007337" y="908621"/>
                  <a:ext cx="133200" cy="106560"/>
                </p14:xfrm>
              </p:contentPart>
            </mc:Choice>
            <mc:Fallback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9CACDD10-29E4-94AB-53CE-8FA3E4840068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10998337" y="899621"/>
                    <a:ext cx="15084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1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9807970D-385A-5B48-6EED-64650DB393BB}"/>
                      </a:ext>
                    </a:extLst>
                  </p14:cNvPr>
                  <p14:cNvContentPartPr/>
                  <p14:nvPr/>
                </p14:nvContentPartPr>
                <p14:xfrm>
                  <a:off x="11147017" y="951101"/>
                  <a:ext cx="131400" cy="101880"/>
                </p14:xfrm>
              </p:contentPart>
            </mc:Choice>
            <mc:Fallback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9807970D-385A-5B48-6EED-64650DB393BB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11138377" y="942101"/>
                    <a:ext cx="149040" cy="11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3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F754281D-A717-007F-53EC-7F3E330F4F2D}"/>
                      </a:ext>
                    </a:extLst>
                  </p14:cNvPr>
                  <p14:cNvContentPartPr/>
                  <p14:nvPr/>
                </p14:nvContentPartPr>
                <p14:xfrm>
                  <a:off x="11278057" y="884861"/>
                  <a:ext cx="72000" cy="7560"/>
                </p14:xfrm>
              </p:contentPart>
            </mc:Choice>
            <mc:Fallback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F754281D-A717-007F-53EC-7F3E330F4F2D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11269417" y="876221"/>
                    <a:ext cx="8964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5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52B9E39A-E4D6-94C2-B09D-142F7D125FEE}"/>
                      </a:ext>
                    </a:extLst>
                  </p14:cNvPr>
                  <p14:cNvContentPartPr/>
                  <p14:nvPr/>
                </p14:nvContentPartPr>
                <p14:xfrm>
                  <a:off x="11267617" y="955781"/>
                  <a:ext cx="287280" cy="78120"/>
                </p14:xfrm>
              </p:contentPart>
            </mc:Choice>
            <mc:Fallback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52B9E39A-E4D6-94C2-B09D-142F7D125FEE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11258977" y="946781"/>
                    <a:ext cx="304920" cy="9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7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01F28A27-2898-7B67-BDA3-FC7099056ABF}"/>
                      </a:ext>
                    </a:extLst>
                  </p14:cNvPr>
                  <p14:cNvContentPartPr/>
                  <p14:nvPr/>
                </p14:nvContentPartPr>
                <p14:xfrm>
                  <a:off x="11582257" y="927341"/>
                  <a:ext cx="166320" cy="2880"/>
                </p14:xfrm>
              </p:contentPart>
            </mc:Choice>
            <mc:Fallback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01F28A27-2898-7B67-BDA3-FC7099056ABF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1573617" y="918701"/>
                    <a:ext cx="183960" cy="2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9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2626AE7E-0BA4-1A5F-F4A6-DCE7D9E7281E}"/>
                      </a:ext>
                    </a:extLst>
                  </p14:cNvPr>
                  <p14:cNvContentPartPr/>
                  <p14:nvPr/>
                </p14:nvContentPartPr>
                <p14:xfrm>
                  <a:off x="11606737" y="901421"/>
                  <a:ext cx="259920" cy="184320"/>
                </p14:xfrm>
              </p:contentPart>
            </mc:Choice>
            <mc:Fallback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2626AE7E-0BA4-1A5F-F4A6-DCE7D9E7281E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1597737" y="892421"/>
                    <a:ext cx="277560" cy="201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12A162BB-064F-271F-56C3-27A8177D6A56}"/>
                </a:ext>
              </a:extLst>
            </p:cNvPr>
            <p:cNvGrpSpPr/>
            <p:nvPr/>
          </p:nvGrpSpPr>
          <p:grpSpPr>
            <a:xfrm>
              <a:off x="10827337" y="1231901"/>
              <a:ext cx="564840" cy="321120"/>
              <a:chOff x="10827337" y="1231901"/>
              <a:chExt cx="564840" cy="3211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91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39FAE0D7-4508-F1A7-3E60-30B6FA92ED68}"/>
                      </a:ext>
                    </a:extLst>
                  </p14:cNvPr>
                  <p14:cNvContentPartPr/>
                  <p14:nvPr/>
                </p14:nvContentPartPr>
                <p14:xfrm>
                  <a:off x="10827337" y="1241261"/>
                  <a:ext cx="26640" cy="198720"/>
                </p14:xfrm>
              </p:contentPart>
            </mc:Choice>
            <mc:Fallback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39FAE0D7-4508-F1A7-3E60-30B6FA92ED68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0818337" y="1232261"/>
                    <a:ext cx="44280" cy="21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3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64476B37-3C74-7F88-BDB1-B479DB3F152D}"/>
                      </a:ext>
                    </a:extLst>
                  </p14:cNvPr>
                  <p14:cNvContentPartPr/>
                  <p14:nvPr/>
                </p14:nvContentPartPr>
                <p14:xfrm>
                  <a:off x="10860457" y="1231901"/>
                  <a:ext cx="129240" cy="221760"/>
                </p14:xfrm>
              </p:contentPart>
            </mc:Choice>
            <mc:Fallback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64476B37-3C74-7F88-BDB1-B479DB3F152D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0851457" y="1222901"/>
                    <a:ext cx="146880" cy="23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5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61970EDD-580A-0950-44C6-DA9E882E68B2}"/>
                      </a:ext>
                    </a:extLst>
                  </p14:cNvPr>
                  <p14:cNvContentPartPr/>
                  <p14:nvPr/>
                </p14:nvContentPartPr>
                <p14:xfrm>
                  <a:off x="11042977" y="1321541"/>
                  <a:ext cx="105480" cy="135000"/>
                </p14:xfrm>
              </p:contentPart>
            </mc:Choice>
            <mc:Fallback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61970EDD-580A-0950-44C6-DA9E882E68B2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1034337" y="1312541"/>
                    <a:ext cx="123120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7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2B8EC3EC-43FC-92FF-2F95-2BD90BB1FBB7}"/>
                      </a:ext>
                    </a:extLst>
                  </p14:cNvPr>
                  <p14:cNvContentPartPr/>
                  <p14:nvPr/>
                </p14:nvContentPartPr>
                <p14:xfrm>
                  <a:off x="11208217" y="1255301"/>
                  <a:ext cx="183960" cy="9720"/>
                </p14:xfrm>
              </p:contentPart>
            </mc:Choice>
            <mc:Fallback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2B8EC3EC-43FC-92FF-2F95-2BD90BB1FBB7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1199217" y="1246661"/>
                    <a:ext cx="20160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9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9F07080C-C7DF-5BE2-146F-FA664CBC6247}"/>
                      </a:ext>
                    </a:extLst>
                  </p14:cNvPr>
                  <p14:cNvContentPartPr/>
                  <p14:nvPr/>
                </p14:nvContentPartPr>
                <p14:xfrm>
                  <a:off x="11276257" y="1288421"/>
                  <a:ext cx="26640" cy="264600"/>
                </p14:xfrm>
              </p:contentPart>
            </mc:Choice>
            <mc:Fallback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9F07080C-C7DF-5BE2-146F-FA664CBC6247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11267617" y="1279421"/>
                    <a:ext cx="44280" cy="282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310" name="Picture 309">
            <a:extLst>
              <a:ext uri="{FF2B5EF4-FFF2-40B4-BE49-F238E27FC236}">
                <a16:creationId xmlns:a16="http://schemas.microsoft.com/office/drawing/2014/main" id="{C4C5F1A7-A6A8-FBAC-073F-410F834E2B49}"/>
              </a:ext>
            </a:extLst>
          </p:cNvPr>
          <p:cNvPicPr>
            <a:picLocks noChangeAspect="1"/>
          </p:cNvPicPr>
          <p:nvPr/>
        </p:nvPicPr>
        <p:blipFill>
          <a:blip r:embed="rId201"/>
          <a:stretch>
            <a:fillRect/>
          </a:stretch>
        </p:blipFill>
        <p:spPr>
          <a:xfrm>
            <a:off x="400343" y="5827465"/>
            <a:ext cx="8134580" cy="378656"/>
          </a:xfrm>
          <a:prstGeom prst="rect">
            <a:avLst/>
          </a:prstGeom>
        </p:spPr>
      </p:pic>
      <p:grpSp>
        <p:nvGrpSpPr>
          <p:cNvPr id="375" name="Group 374">
            <a:extLst>
              <a:ext uri="{FF2B5EF4-FFF2-40B4-BE49-F238E27FC236}">
                <a16:creationId xmlns:a16="http://schemas.microsoft.com/office/drawing/2014/main" id="{DF0A9C49-66B6-E1D4-6EA2-B0D244A5B71A}"/>
              </a:ext>
            </a:extLst>
          </p:cNvPr>
          <p:cNvGrpSpPr/>
          <p:nvPr/>
        </p:nvGrpSpPr>
        <p:grpSpPr>
          <a:xfrm>
            <a:off x="785013" y="6244429"/>
            <a:ext cx="4235760" cy="461880"/>
            <a:chOff x="785013" y="6244429"/>
            <a:chExt cx="4235760" cy="461880"/>
          </a:xfrm>
        </p:grpSpPr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30CD01E8-EAB6-ADF9-37A1-56E9DB37662C}"/>
                </a:ext>
              </a:extLst>
            </p:cNvPr>
            <p:cNvGrpSpPr/>
            <p:nvPr/>
          </p:nvGrpSpPr>
          <p:grpSpPr>
            <a:xfrm>
              <a:off x="785013" y="6384109"/>
              <a:ext cx="475560" cy="322200"/>
              <a:chOff x="785013" y="6384109"/>
              <a:chExt cx="475560" cy="322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02">
                <p14:nvContentPartPr>
                  <p14:cNvPr id="339" name="Ink 338">
                    <a:extLst>
                      <a:ext uri="{FF2B5EF4-FFF2-40B4-BE49-F238E27FC236}">
                        <a16:creationId xmlns:a16="http://schemas.microsoft.com/office/drawing/2014/main" id="{8B2EB35D-D59B-782E-E22B-57844884F8D1}"/>
                      </a:ext>
                    </a:extLst>
                  </p14:cNvPr>
                  <p14:cNvContentPartPr/>
                  <p14:nvPr/>
                </p14:nvContentPartPr>
                <p14:xfrm>
                  <a:off x="785013" y="6384109"/>
                  <a:ext cx="133560" cy="283320"/>
                </p14:xfrm>
              </p:contentPart>
            </mc:Choice>
            <mc:Fallback>
              <p:pic>
                <p:nvPicPr>
                  <p:cNvPr id="339" name="Ink 338">
                    <a:extLst>
                      <a:ext uri="{FF2B5EF4-FFF2-40B4-BE49-F238E27FC236}">
                        <a16:creationId xmlns:a16="http://schemas.microsoft.com/office/drawing/2014/main" id="{8B2EB35D-D59B-782E-E22B-57844884F8D1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776013" y="6375469"/>
                    <a:ext cx="151200" cy="30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4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5286B4E5-15ED-D5EC-BEAF-E0EE176676FA}"/>
                      </a:ext>
                    </a:extLst>
                  </p14:cNvPr>
                  <p14:cNvContentPartPr/>
                  <p14:nvPr/>
                </p14:nvContentPartPr>
                <p14:xfrm>
                  <a:off x="973293" y="6486349"/>
                  <a:ext cx="87120" cy="5400"/>
                </p14:xfrm>
              </p:contentPart>
            </mc:Choice>
            <mc:Fallback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5286B4E5-15ED-D5EC-BEAF-E0EE176676FA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964653" y="6477709"/>
                    <a:ext cx="10476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6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3946FCB0-C6C6-429F-D9A1-751DF5CEB0FD}"/>
                      </a:ext>
                    </a:extLst>
                  </p14:cNvPr>
                  <p14:cNvContentPartPr/>
                  <p14:nvPr/>
                </p14:nvContentPartPr>
                <p14:xfrm>
                  <a:off x="989853" y="6526309"/>
                  <a:ext cx="105480" cy="45360"/>
                </p14:xfrm>
              </p:contentPart>
            </mc:Choice>
            <mc:Fallback>
              <p:pic>
                <p:nvPicPr>
                  <p:cNvPr id="341" name="Ink 340">
                    <a:extLst>
                      <a:ext uri="{FF2B5EF4-FFF2-40B4-BE49-F238E27FC236}">
                        <a16:creationId xmlns:a16="http://schemas.microsoft.com/office/drawing/2014/main" id="{3946FCB0-C6C6-429F-D9A1-751DF5CEB0FD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981213" y="6517309"/>
                    <a:ext cx="123120" cy="6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8">
                <p14:nvContentPartPr>
                  <p14:cNvPr id="342" name="Ink 341">
                    <a:extLst>
                      <a:ext uri="{FF2B5EF4-FFF2-40B4-BE49-F238E27FC236}">
                        <a16:creationId xmlns:a16="http://schemas.microsoft.com/office/drawing/2014/main" id="{2482BD8A-0058-FD42-7C63-63BA295F3C68}"/>
                      </a:ext>
                    </a:extLst>
                  </p14:cNvPr>
                  <p14:cNvContentPartPr/>
                  <p14:nvPr/>
                </p14:nvContentPartPr>
                <p14:xfrm>
                  <a:off x="1123053" y="6426589"/>
                  <a:ext cx="137520" cy="279720"/>
                </p14:xfrm>
              </p:contentPart>
            </mc:Choice>
            <mc:Fallback>
              <p:pic>
                <p:nvPicPr>
                  <p:cNvPr id="342" name="Ink 341">
                    <a:extLst>
                      <a:ext uri="{FF2B5EF4-FFF2-40B4-BE49-F238E27FC236}">
                        <a16:creationId xmlns:a16="http://schemas.microsoft.com/office/drawing/2014/main" id="{2482BD8A-0058-FD42-7C63-63BA295F3C68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1114053" y="6417589"/>
                    <a:ext cx="155160" cy="297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37BE7DC6-F76E-2E2A-5EC9-B4822EDA8627}"/>
                </a:ext>
              </a:extLst>
            </p:cNvPr>
            <p:cNvGrpSpPr/>
            <p:nvPr/>
          </p:nvGrpSpPr>
          <p:grpSpPr>
            <a:xfrm>
              <a:off x="1462893" y="6276829"/>
              <a:ext cx="1467000" cy="384480"/>
              <a:chOff x="1462893" y="6276829"/>
              <a:chExt cx="1467000" cy="384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10">
                <p14:nvContentPartPr>
                  <p14:cNvPr id="344" name="Ink 343">
                    <a:extLst>
                      <a:ext uri="{FF2B5EF4-FFF2-40B4-BE49-F238E27FC236}">
                        <a16:creationId xmlns:a16="http://schemas.microsoft.com/office/drawing/2014/main" id="{C729A6F5-9B7B-01B4-68E8-26B7B90BAC56}"/>
                      </a:ext>
                    </a:extLst>
                  </p14:cNvPr>
                  <p14:cNvContentPartPr/>
                  <p14:nvPr/>
                </p14:nvContentPartPr>
                <p14:xfrm>
                  <a:off x="1462893" y="6631069"/>
                  <a:ext cx="15120" cy="30240"/>
                </p14:xfrm>
              </p:contentPart>
            </mc:Choice>
            <mc:Fallback>
              <p:pic>
                <p:nvPicPr>
                  <p:cNvPr id="344" name="Ink 343">
                    <a:extLst>
                      <a:ext uri="{FF2B5EF4-FFF2-40B4-BE49-F238E27FC236}">
                        <a16:creationId xmlns:a16="http://schemas.microsoft.com/office/drawing/2014/main" id="{C729A6F5-9B7B-01B4-68E8-26B7B90BAC56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1453893" y="6622069"/>
                    <a:ext cx="32760" cy="4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2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1887A9AD-2BF4-7FEB-83C5-F8D521ACB70B}"/>
                      </a:ext>
                    </a:extLst>
                  </p14:cNvPr>
                  <p14:cNvContentPartPr/>
                  <p14:nvPr/>
                </p14:nvContentPartPr>
                <p14:xfrm>
                  <a:off x="1634613" y="6404269"/>
                  <a:ext cx="129600" cy="204840"/>
                </p14:xfrm>
              </p:contentPart>
            </mc:Choice>
            <mc:Fallback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1887A9AD-2BF4-7FEB-83C5-F8D521ACB70B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1625973" y="6395269"/>
                    <a:ext cx="147240" cy="22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4">
                <p14:nvContentPartPr>
                  <p14:cNvPr id="346" name="Ink 345">
                    <a:extLst>
                      <a:ext uri="{FF2B5EF4-FFF2-40B4-BE49-F238E27FC236}">
                        <a16:creationId xmlns:a16="http://schemas.microsoft.com/office/drawing/2014/main" id="{740E1BD9-6AEA-4F7A-C545-BD889B951FDA}"/>
                      </a:ext>
                    </a:extLst>
                  </p14:cNvPr>
                  <p14:cNvContentPartPr/>
                  <p14:nvPr/>
                </p14:nvContentPartPr>
                <p14:xfrm>
                  <a:off x="1695453" y="6531349"/>
                  <a:ext cx="98280" cy="45360"/>
                </p14:xfrm>
              </p:contentPart>
            </mc:Choice>
            <mc:Fallback>
              <p:pic>
                <p:nvPicPr>
                  <p:cNvPr id="346" name="Ink 345">
                    <a:extLst>
                      <a:ext uri="{FF2B5EF4-FFF2-40B4-BE49-F238E27FC236}">
                        <a16:creationId xmlns:a16="http://schemas.microsoft.com/office/drawing/2014/main" id="{740E1BD9-6AEA-4F7A-C545-BD889B951FDA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686813" y="6522349"/>
                    <a:ext cx="115920" cy="6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6">
                <p14:nvContentPartPr>
                  <p14:cNvPr id="347" name="Ink 346">
                    <a:extLst>
                      <a:ext uri="{FF2B5EF4-FFF2-40B4-BE49-F238E27FC236}">
                        <a16:creationId xmlns:a16="http://schemas.microsoft.com/office/drawing/2014/main" id="{75232DF0-2F97-8A1D-478D-E101E4501D7D}"/>
                      </a:ext>
                    </a:extLst>
                  </p14:cNvPr>
                  <p14:cNvContentPartPr/>
                  <p14:nvPr/>
                </p14:nvContentPartPr>
                <p14:xfrm>
                  <a:off x="1891293" y="6488869"/>
                  <a:ext cx="88920" cy="12960"/>
                </p14:xfrm>
              </p:contentPart>
            </mc:Choice>
            <mc:Fallback>
              <p:pic>
                <p:nvPicPr>
                  <p:cNvPr id="347" name="Ink 346">
                    <a:extLst>
                      <a:ext uri="{FF2B5EF4-FFF2-40B4-BE49-F238E27FC236}">
                        <a16:creationId xmlns:a16="http://schemas.microsoft.com/office/drawing/2014/main" id="{75232DF0-2F97-8A1D-478D-E101E4501D7D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882653" y="6480229"/>
                    <a:ext cx="10656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8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C385C7E9-EAFA-597F-F60E-0928E77C8DAC}"/>
                      </a:ext>
                    </a:extLst>
                  </p14:cNvPr>
                  <p14:cNvContentPartPr/>
                  <p14:nvPr/>
                </p14:nvContentPartPr>
                <p14:xfrm>
                  <a:off x="1898853" y="6556189"/>
                  <a:ext cx="96480" cy="17640"/>
                </p14:xfrm>
              </p:contentPart>
            </mc:Choice>
            <mc:Fallback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C385C7E9-EAFA-597F-F60E-0928E77C8DAC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889853" y="6547549"/>
                    <a:ext cx="114120" cy="3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0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7E913FF1-7999-EB48-E5C5-124406D1C3AB}"/>
                      </a:ext>
                    </a:extLst>
                  </p14:cNvPr>
                  <p14:cNvContentPartPr/>
                  <p14:nvPr/>
                </p14:nvContentPartPr>
                <p14:xfrm>
                  <a:off x="2135373" y="6428749"/>
                  <a:ext cx="201600" cy="202680"/>
                </p14:xfrm>
              </p:contentPart>
            </mc:Choice>
            <mc:Fallback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7E913FF1-7999-EB48-E5C5-124406D1C3AB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2126373" y="6419749"/>
                    <a:ext cx="219240" cy="22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2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F54A4E02-7EBC-CC65-4E2F-62050AA74A84}"/>
                      </a:ext>
                    </a:extLst>
                  </p14:cNvPr>
                  <p14:cNvContentPartPr/>
                  <p14:nvPr/>
                </p14:nvContentPartPr>
                <p14:xfrm>
                  <a:off x="2282973" y="6276829"/>
                  <a:ext cx="100080" cy="167400"/>
                </p14:xfrm>
              </p:contentPart>
            </mc:Choice>
            <mc:Fallback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F54A4E02-7EBC-CC65-4E2F-62050AA74A84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2274333" y="6268189"/>
                    <a:ext cx="117720" cy="18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4">
                <p14:nvContentPartPr>
                  <p14:cNvPr id="352" name="Ink 351">
                    <a:extLst>
                      <a:ext uri="{FF2B5EF4-FFF2-40B4-BE49-F238E27FC236}">
                        <a16:creationId xmlns:a16="http://schemas.microsoft.com/office/drawing/2014/main" id="{8D40029D-908A-C106-638E-E23F0880874B}"/>
                      </a:ext>
                    </a:extLst>
                  </p14:cNvPr>
                  <p14:cNvContentPartPr/>
                  <p14:nvPr/>
                </p14:nvContentPartPr>
                <p14:xfrm>
                  <a:off x="2456493" y="6304189"/>
                  <a:ext cx="116640" cy="40320"/>
                </p14:xfrm>
              </p:contentPart>
            </mc:Choice>
            <mc:Fallback>
              <p:pic>
                <p:nvPicPr>
                  <p:cNvPr id="352" name="Ink 351">
                    <a:extLst>
                      <a:ext uri="{FF2B5EF4-FFF2-40B4-BE49-F238E27FC236}">
                        <a16:creationId xmlns:a16="http://schemas.microsoft.com/office/drawing/2014/main" id="{8D40029D-908A-C106-638E-E23F0880874B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447853" y="6295549"/>
                    <a:ext cx="134280" cy="5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6">
                <p14:nvContentPartPr>
                  <p14:cNvPr id="353" name="Ink 352">
                    <a:extLst>
                      <a:ext uri="{FF2B5EF4-FFF2-40B4-BE49-F238E27FC236}">
                        <a16:creationId xmlns:a16="http://schemas.microsoft.com/office/drawing/2014/main" id="{6456FFF8-486C-51D5-9FD6-BF7E6863238D}"/>
                      </a:ext>
                    </a:extLst>
                  </p14:cNvPr>
                  <p14:cNvContentPartPr/>
                  <p14:nvPr/>
                </p14:nvContentPartPr>
                <p14:xfrm>
                  <a:off x="2497173" y="6302029"/>
                  <a:ext cx="15120" cy="95040"/>
                </p14:xfrm>
              </p:contentPart>
            </mc:Choice>
            <mc:Fallback>
              <p:pic>
                <p:nvPicPr>
                  <p:cNvPr id="353" name="Ink 352">
                    <a:extLst>
                      <a:ext uri="{FF2B5EF4-FFF2-40B4-BE49-F238E27FC236}">
                        <a16:creationId xmlns:a16="http://schemas.microsoft.com/office/drawing/2014/main" id="{6456FFF8-486C-51D5-9FD6-BF7E6863238D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488533" y="6293029"/>
                    <a:ext cx="3276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8">
                <p14:nvContentPartPr>
                  <p14:cNvPr id="354" name="Ink 353">
                    <a:extLst>
                      <a:ext uri="{FF2B5EF4-FFF2-40B4-BE49-F238E27FC236}">
                        <a16:creationId xmlns:a16="http://schemas.microsoft.com/office/drawing/2014/main" id="{E29258FB-D89A-0EE8-9C51-58F33D61B0DF}"/>
                      </a:ext>
                    </a:extLst>
                  </p14:cNvPr>
                  <p14:cNvContentPartPr/>
                  <p14:nvPr/>
                </p14:nvContentPartPr>
                <p14:xfrm>
                  <a:off x="2609853" y="6279349"/>
                  <a:ext cx="28080" cy="142560"/>
                </p14:xfrm>
              </p:contentPart>
            </mc:Choice>
            <mc:Fallback>
              <p:pic>
                <p:nvPicPr>
                  <p:cNvPr id="354" name="Ink 353">
                    <a:extLst>
                      <a:ext uri="{FF2B5EF4-FFF2-40B4-BE49-F238E27FC236}">
                        <a16:creationId xmlns:a16="http://schemas.microsoft.com/office/drawing/2014/main" id="{E29258FB-D89A-0EE8-9C51-58F33D61B0DF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601213" y="6270709"/>
                    <a:ext cx="45720" cy="16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0">
                <p14:nvContentPartPr>
                  <p14:cNvPr id="355" name="Ink 354">
                    <a:extLst>
                      <a:ext uri="{FF2B5EF4-FFF2-40B4-BE49-F238E27FC236}">
                        <a16:creationId xmlns:a16="http://schemas.microsoft.com/office/drawing/2014/main" id="{F26CE181-F999-80CB-D31D-A4E2650F8EE5}"/>
                      </a:ext>
                    </a:extLst>
                  </p14:cNvPr>
                  <p14:cNvContentPartPr/>
                  <p14:nvPr/>
                </p14:nvContentPartPr>
                <p14:xfrm>
                  <a:off x="2717133" y="6456469"/>
                  <a:ext cx="142560" cy="47880"/>
                </p14:xfrm>
              </p:contentPart>
            </mc:Choice>
            <mc:Fallback>
              <p:pic>
                <p:nvPicPr>
                  <p:cNvPr id="355" name="Ink 354">
                    <a:extLst>
                      <a:ext uri="{FF2B5EF4-FFF2-40B4-BE49-F238E27FC236}">
                        <a16:creationId xmlns:a16="http://schemas.microsoft.com/office/drawing/2014/main" id="{F26CE181-F999-80CB-D31D-A4E2650F8EE5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708133" y="6447469"/>
                    <a:ext cx="160200" cy="6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2">
                <p14:nvContentPartPr>
                  <p14:cNvPr id="356" name="Ink 355">
                    <a:extLst>
                      <a:ext uri="{FF2B5EF4-FFF2-40B4-BE49-F238E27FC236}">
                        <a16:creationId xmlns:a16="http://schemas.microsoft.com/office/drawing/2014/main" id="{B93DE274-7C9B-FF1D-2857-F8C0A0ADE9E5}"/>
                      </a:ext>
                    </a:extLst>
                  </p14:cNvPr>
                  <p14:cNvContentPartPr/>
                  <p14:nvPr/>
                </p14:nvContentPartPr>
                <p14:xfrm>
                  <a:off x="2912973" y="6404269"/>
                  <a:ext cx="16920" cy="182520"/>
                </p14:xfrm>
              </p:contentPart>
            </mc:Choice>
            <mc:Fallback>
              <p:pic>
                <p:nvPicPr>
                  <p:cNvPr id="356" name="Ink 355">
                    <a:extLst>
                      <a:ext uri="{FF2B5EF4-FFF2-40B4-BE49-F238E27FC236}">
                        <a16:creationId xmlns:a16="http://schemas.microsoft.com/office/drawing/2014/main" id="{B93DE274-7C9B-FF1D-2857-F8C0A0ADE9E5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903973" y="6395269"/>
                    <a:ext cx="34560" cy="200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2BB28ECF-17A6-7561-711B-A0F9FF38E00A}"/>
                </a:ext>
              </a:extLst>
            </p:cNvPr>
            <p:cNvGrpSpPr/>
            <p:nvPr/>
          </p:nvGrpSpPr>
          <p:grpSpPr>
            <a:xfrm>
              <a:off x="3158493" y="6351709"/>
              <a:ext cx="431640" cy="267480"/>
              <a:chOff x="3158493" y="6351709"/>
              <a:chExt cx="431640" cy="267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34">
                <p14:nvContentPartPr>
                  <p14:cNvPr id="358" name="Ink 357">
                    <a:extLst>
                      <a:ext uri="{FF2B5EF4-FFF2-40B4-BE49-F238E27FC236}">
                        <a16:creationId xmlns:a16="http://schemas.microsoft.com/office/drawing/2014/main" id="{B19BB875-0F16-7920-0F43-A124B171F52D}"/>
                      </a:ext>
                    </a:extLst>
                  </p14:cNvPr>
                  <p14:cNvContentPartPr/>
                  <p14:nvPr/>
                </p14:nvContentPartPr>
                <p14:xfrm>
                  <a:off x="3158493" y="6472669"/>
                  <a:ext cx="90720" cy="6480"/>
                </p14:xfrm>
              </p:contentPart>
            </mc:Choice>
            <mc:Fallback>
              <p:pic>
                <p:nvPicPr>
                  <p:cNvPr id="358" name="Ink 357">
                    <a:extLst>
                      <a:ext uri="{FF2B5EF4-FFF2-40B4-BE49-F238E27FC236}">
                        <a16:creationId xmlns:a16="http://schemas.microsoft.com/office/drawing/2014/main" id="{B19BB875-0F16-7920-0F43-A124B171F52D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149853" y="6464029"/>
                    <a:ext cx="10836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6">
                <p14:nvContentPartPr>
                  <p14:cNvPr id="359" name="Ink 358">
                    <a:extLst>
                      <a:ext uri="{FF2B5EF4-FFF2-40B4-BE49-F238E27FC236}">
                        <a16:creationId xmlns:a16="http://schemas.microsoft.com/office/drawing/2014/main" id="{5296F6D1-E368-FFE8-9193-EE8861711D58}"/>
                      </a:ext>
                    </a:extLst>
                  </p14:cNvPr>
                  <p14:cNvContentPartPr/>
                  <p14:nvPr/>
                </p14:nvContentPartPr>
                <p14:xfrm>
                  <a:off x="3189813" y="6531349"/>
                  <a:ext cx="109440" cy="5400"/>
                </p14:xfrm>
              </p:contentPart>
            </mc:Choice>
            <mc:Fallback>
              <p:pic>
                <p:nvPicPr>
                  <p:cNvPr id="359" name="Ink 358">
                    <a:extLst>
                      <a:ext uri="{FF2B5EF4-FFF2-40B4-BE49-F238E27FC236}">
                        <a16:creationId xmlns:a16="http://schemas.microsoft.com/office/drawing/2014/main" id="{5296F6D1-E368-FFE8-9193-EE8861711D58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181173" y="6522349"/>
                    <a:ext cx="12708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8">
                <p14:nvContentPartPr>
                  <p14:cNvPr id="360" name="Ink 359">
                    <a:extLst>
                      <a:ext uri="{FF2B5EF4-FFF2-40B4-BE49-F238E27FC236}">
                        <a16:creationId xmlns:a16="http://schemas.microsoft.com/office/drawing/2014/main" id="{5AA6FE8D-DC46-3949-0455-E20733C0B184}"/>
                      </a:ext>
                    </a:extLst>
                  </p14:cNvPr>
                  <p14:cNvContentPartPr/>
                  <p14:nvPr/>
                </p14:nvContentPartPr>
                <p14:xfrm>
                  <a:off x="3383133" y="6399229"/>
                  <a:ext cx="8640" cy="189360"/>
                </p14:xfrm>
              </p:contentPart>
            </mc:Choice>
            <mc:Fallback>
              <p:pic>
                <p:nvPicPr>
                  <p:cNvPr id="360" name="Ink 359">
                    <a:extLst>
                      <a:ext uri="{FF2B5EF4-FFF2-40B4-BE49-F238E27FC236}">
                        <a16:creationId xmlns:a16="http://schemas.microsoft.com/office/drawing/2014/main" id="{5AA6FE8D-DC46-3949-0455-E20733C0B184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374493" y="6390229"/>
                    <a:ext cx="26280" cy="20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0">
                <p14:nvContentPartPr>
                  <p14:cNvPr id="361" name="Ink 360">
                    <a:extLst>
                      <a:ext uri="{FF2B5EF4-FFF2-40B4-BE49-F238E27FC236}">
                        <a16:creationId xmlns:a16="http://schemas.microsoft.com/office/drawing/2014/main" id="{5CE08725-9B2A-F8CA-BB2D-EAB3F4028003}"/>
                      </a:ext>
                    </a:extLst>
                  </p14:cNvPr>
                  <p14:cNvContentPartPr/>
                  <p14:nvPr/>
                </p14:nvContentPartPr>
                <p14:xfrm>
                  <a:off x="3468813" y="6351709"/>
                  <a:ext cx="68760" cy="2880"/>
                </p14:xfrm>
              </p:contentPart>
            </mc:Choice>
            <mc:Fallback>
              <p:pic>
                <p:nvPicPr>
                  <p:cNvPr id="361" name="Ink 360">
                    <a:extLst>
                      <a:ext uri="{FF2B5EF4-FFF2-40B4-BE49-F238E27FC236}">
                        <a16:creationId xmlns:a16="http://schemas.microsoft.com/office/drawing/2014/main" id="{5CE08725-9B2A-F8CA-BB2D-EAB3F4028003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460173" y="6343069"/>
                    <a:ext cx="86400" cy="2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2">
                <p14:nvContentPartPr>
                  <p14:cNvPr id="362" name="Ink 361">
                    <a:extLst>
                      <a:ext uri="{FF2B5EF4-FFF2-40B4-BE49-F238E27FC236}">
                        <a16:creationId xmlns:a16="http://schemas.microsoft.com/office/drawing/2014/main" id="{8ED10EAF-B5E4-57D4-3BE2-E9305C2D1054}"/>
                      </a:ext>
                    </a:extLst>
                  </p14:cNvPr>
                  <p14:cNvContentPartPr/>
                  <p14:nvPr/>
                </p14:nvContentPartPr>
                <p14:xfrm>
                  <a:off x="3484653" y="6364309"/>
                  <a:ext cx="105480" cy="254880"/>
                </p14:xfrm>
              </p:contentPart>
            </mc:Choice>
            <mc:Fallback>
              <p:pic>
                <p:nvPicPr>
                  <p:cNvPr id="362" name="Ink 361">
                    <a:extLst>
                      <a:ext uri="{FF2B5EF4-FFF2-40B4-BE49-F238E27FC236}">
                        <a16:creationId xmlns:a16="http://schemas.microsoft.com/office/drawing/2014/main" id="{8ED10EAF-B5E4-57D4-3BE2-E9305C2D1054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476013" y="6355309"/>
                    <a:ext cx="123120" cy="272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DE839150-CF95-AD3A-8B61-76D4C766EDAA}"/>
                </a:ext>
              </a:extLst>
            </p:cNvPr>
            <p:cNvGrpSpPr/>
            <p:nvPr/>
          </p:nvGrpSpPr>
          <p:grpSpPr>
            <a:xfrm>
              <a:off x="3793533" y="6244429"/>
              <a:ext cx="1227240" cy="329760"/>
              <a:chOff x="3793533" y="6244429"/>
              <a:chExt cx="1227240" cy="329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44">
                <p14:nvContentPartPr>
                  <p14:cNvPr id="364" name="Ink 363">
                    <a:extLst>
                      <a:ext uri="{FF2B5EF4-FFF2-40B4-BE49-F238E27FC236}">
                        <a16:creationId xmlns:a16="http://schemas.microsoft.com/office/drawing/2014/main" id="{45BCDD7B-F4E7-D89E-CCFB-EAB4E6842F8D}"/>
                      </a:ext>
                    </a:extLst>
                  </p14:cNvPr>
                  <p14:cNvContentPartPr/>
                  <p14:nvPr/>
                </p14:nvContentPartPr>
                <p14:xfrm>
                  <a:off x="3793533" y="6536389"/>
                  <a:ext cx="6480" cy="37800"/>
                </p14:xfrm>
              </p:contentPart>
            </mc:Choice>
            <mc:Fallback>
              <p:pic>
                <p:nvPicPr>
                  <p:cNvPr id="364" name="Ink 363">
                    <a:extLst>
                      <a:ext uri="{FF2B5EF4-FFF2-40B4-BE49-F238E27FC236}">
                        <a16:creationId xmlns:a16="http://schemas.microsoft.com/office/drawing/2014/main" id="{45BCDD7B-F4E7-D89E-CCFB-EAB4E6842F8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784533" y="6527389"/>
                    <a:ext cx="24120" cy="5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6">
                <p14:nvContentPartPr>
                  <p14:cNvPr id="365" name="Ink 364">
                    <a:extLst>
                      <a:ext uri="{FF2B5EF4-FFF2-40B4-BE49-F238E27FC236}">
                        <a16:creationId xmlns:a16="http://schemas.microsoft.com/office/drawing/2014/main" id="{C99CA594-8FEE-84E7-2553-9F363BA2D714}"/>
                      </a:ext>
                    </a:extLst>
                  </p14:cNvPr>
                  <p14:cNvContentPartPr/>
                  <p14:nvPr/>
                </p14:nvContentPartPr>
                <p14:xfrm>
                  <a:off x="3969213" y="6262069"/>
                  <a:ext cx="129600" cy="310320"/>
                </p14:xfrm>
              </p:contentPart>
            </mc:Choice>
            <mc:Fallback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C99CA594-8FEE-84E7-2553-9F363BA2D714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960213" y="6253069"/>
                    <a:ext cx="147240" cy="32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8">
                <p14:nvContentPartPr>
                  <p14:cNvPr id="366" name="Ink 365">
                    <a:extLst>
                      <a:ext uri="{FF2B5EF4-FFF2-40B4-BE49-F238E27FC236}">
                        <a16:creationId xmlns:a16="http://schemas.microsoft.com/office/drawing/2014/main" id="{8C1233FD-AA0B-D121-A635-692AE96732C0}"/>
                      </a:ext>
                    </a:extLst>
                  </p14:cNvPr>
                  <p14:cNvContentPartPr/>
                  <p14:nvPr/>
                </p14:nvContentPartPr>
                <p14:xfrm>
                  <a:off x="4180173" y="6404269"/>
                  <a:ext cx="61200" cy="5400"/>
                </p14:xfrm>
              </p:contentPart>
            </mc:Choice>
            <mc:Fallback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8C1233FD-AA0B-D121-A635-692AE96732C0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4171173" y="6395269"/>
                    <a:ext cx="7884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0">
                <p14:nvContentPartPr>
                  <p14:cNvPr id="367" name="Ink 366">
                    <a:extLst>
                      <a:ext uri="{FF2B5EF4-FFF2-40B4-BE49-F238E27FC236}">
                        <a16:creationId xmlns:a16="http://schemas.microsoft.com/office/drawing/2014/main" id="{7CA32D3C-C655-D194-ECE9-A1589497854D}"/>
                      </a:ext>
                    </a:extLst>
                  </p14:cNvPr>
                  <p14:cNvContentPartPr/>
                  <p14:nvPr/>
                </p14:nvContentPartPr>
                <p14:xfrm>
                  <a:off x="4180173" y="6408949"/>
                  <a:ext cx="85320" cy="42840"/>
                </p14:xfrm>
              </p:contentPart>
            </mc:Choice>
            <mc:Fallback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7CA32D3C-C655-D194-ECE9-A1589497854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4171173" y="6400309"/>
                    <a:ext cx="102960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2">
                <p14:nvContentPartPr>
                  <p14:cNvPr id="369" name="Ink 368">
                    <a:extLst>
                      <a:ext uri="{FF2B5EF4-FFF2-40B4-BE49-F238E27FC236}">
                        <a16:creationId xmlns:a16="http://schemas.microsoft.com/office/drawing/2014/main" id="{A631B89A-5F55-72EA-E728-BCE253CEC397}"/>
                      </a:ext>
                    </a:extLst>
                  </p14:cNvPr>
                  <p14:cNvContentPartPr/>
                  <p14:nvPr/>
                </p14:nvContentPartPr>
                <p14:xfrm>
                  <a:off x="4376013" y="6336589"/>
                  <a:ext cx="183240" cy="188280"/>
                </p14:xfrm>
              </p:contentPart>
            </mc:Choice>
            <mc:Fallback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A631B89A-5F55-72EA-E728-BCE253CEC397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4367013" y="6327949"/>
                    <a:ext cx="200880" cy="20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4">
                <p14:nvContentPartPr>
                  <p14:cNvPr id="370" name="Ink 369">
                    <a:extLst>
                      <a:ext uri="{FF2B5EF4-FFF2-40B4-BE49-F238E27FC236}">
                        <a16:creationId xmlns:a16="http://schemas.microsoft.com/office/drawing/2014/main" id="{E70810CD-C13F-DBC0-C064-BBB5F863CA1B}"/>
                      </a:ext>
                    </a:extLst>
                  </p14:cNvPr>
                  <p14:cNvContentPartPr/>
                  <p14:nvPr/>
                </p14:nvContentPartPr>
                <p14:xfrm>
                  <a:off x="4554933" y="6244429"/>
                  <a:ext cx="67320" cy="216360"/>
                </p14:xfrm>
              </p:contentPart>
            </mc:Choice>
            <mc:Fallback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E70810CD-C13F-DBC0-C064-BBB5F863CA1B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4546293" y="6235789"/>
                    <a:ext cx="84960" cy="23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6">
                <p14:nvContentPartPr>
                  <p14:cNvPr id="371" name="Ink 370">
                    <a:extLst>
                      <a:ext uri="{FF2B5EF4-FFF2-40B4-BE49-F238E27FC236}">
                        <a16:creationId xmlns:a16="http://schemas.microsoft.com/office/drawing/2014/main" id="{11BD3986-68A4-4CA8-7B12-5F96B044C64E}"/>
                      </a:ext>
                    </a:extLst>
                  </p14:cNvPr>
                  <p14:cNvContentPartPr/>
                  <p14:nvPr/>
                </p14:nvContentPartPr>
                <p14:xfrm>
                  <a:off x="4737813" y="6399229"/>
                  <a:ext cx="70560" cy="5400"/>
                </p14:xfrm>
              </p:contentPart>
            </mc:Choice>
            <mc:Fallback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11BD3986-68A4-4CA8-7B12-5F96B044C64E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4729173" y="6390229"/>
                    <a:ext cx="8820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8">
                <p14:nvContentPartPr>
                  <p14:cNvPr id="372" name="Ink 371">
                    <a:extLst>
                      <a:ext uri="{FF2B5EF4-FFF2-40B4-BE49-F238E27FC236}">
                        <a16:creationId xmlns:a16="http://schemas.microsoft.com/office/drawing/2014/main" id="{79BCA2EB-ECB1-0454-2E53-15BB7C95D15E}"/>
                      </a:ext>
                    </a:extLst>
                  </p14:cNvPr>
                  <p14:cNvContentPartPr/>
                  <p14:nvPr/>
                </p14:nvContentPartPr>
                <p14:xfrm>
                  <a:off x="4732413" y="6421549"/>
                  <a:ext cx="101880" cy="52560"/>
                </p14:xfrm>
              </p:contentPart>
            </mc:Choice>
            <mc:Fallback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79BCA2EB-ECB1-0454-2E53-15BB7C95D15E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4723413" y="6412549"/>
                    <a:ext cx="11952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0">
                <p14:nvContentPartPr>
                  <p14:cNvPr id="373" name="Ink 372">
                    <a:extLst>
                      <a:ext uri="{FF2B5EF4-FFF2-40B4-BE49-F238E27FC236}">
                        <a16:creationId xmlns:a16="http://schemas.microsoft.com/office/drawing/2014/main" id="{06F030F8-7313-886A-D317-72089E1051CB}"/>
                      </a:ext>
                    </a:extLst>
                  </p14:cNvPr>
                  <p14:cNvContentPartPr/>
                  <p14:nvPr/>
                </p14:nvContentPartPr>
                <p14:xfrm>
                  <a:off x="4892613" y="6257029"/>
                  <a:ext cx="128160" cy="281520"/>
                </p14:xfrm>
              </p:contentPart>
            </mc:Choice>
            <mc:Fallback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06F030F8-7313-886A-D317-72089E1051CB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4883973" y="6248029"/>
                    <a:ext cx="145800" cy="299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89196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E3FDAF-52F9-1E1A-37A2-8846462B4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295"/>
            <a:ext cx="12192000" cy="118040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AADDAC6-2FF2-804C-7362-89A875F299D4}"/>
              </a:ext>
            </a:extLst>
          </p:cNvPr>
          <p:cNvGrpSpPr/>
          <p:nvPr/>
        </p:nvGrpSpPr>
        <p:grpSpPr>
          <a:xfrm>
            <a:off x="3823920" y="639154"/>
            <a:ext cx="5029920" cy="228960"/>
            <a:chOff x="3823920" y="639154"/>
            <a:chExt cx="5029920" cy="22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58C51BD-AA37-2776-FAC7-AD3973797866}"/>
                    </a:ext>
                  </a:extLst>
                </p14:cNvPr>
                <p14:cNvContentPartPr/>
                <p14:nvPr/>
              </p14:nvContentPartPr>
              <p14:xfrm>
                <a:off x="3853800" y="867754"/>
                <a:ext cx="36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58C51BD-AA37-2776-FAC7-AD397379786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45160" y="8591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A215B6F-8597-C834-3CEE-1A2F7911D8B9}"/>
                    </a:ext>
                  </a:extLst>
                </p14:cNvPr>
                <p14:cNvContentPartPr/>
                <p14:nvPr/>
              </p14:nvContentPartPr>
              <p14:xfrm>
                <a:off x="3853800" y="801874"/>
                <a:ext cx="360" cy="66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A215B6F-8597-C834-3CEE-1A2F7911D8B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45160" y="793234"/>
                  <a:ext cx="18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1E67F40-F528-374E-21DE-9C5EDD6DB539}"/>
                    </a:ext>
                  </a:extLst>
                </p14:cNvPr>
                <p14:cNvContentPartPr/>
                <p14:nvPr/>
              </p14:nvContentPartPr>
              <p14:xfrm>
                <a:off x="3823920" y="639154"/>
                <a:ext cx="5029920" cy="116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1E67F40-F528-374E-21DE-9C5EDD6DB53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14920" y="630154"/>
                  <a:ext cx="5047560" cy="13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7CFA0A1-C0C6-1D6D-E569-31C2C602EB94}"/>
                  </a:ext>
                </a:extLst>
              </p14:cNvPr>
              <p14:cNvContentPartPr/>
              <p14:nvPr/>
            </p14:nvContentPartPr>
            <p14:xfrm>
              <a:off x="1812600" y="1071514"/>
              <a:ext cx="1191600" cy="320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7CFA0A1-C0C6-1D6D-E569-31C2C602EB9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03960" y="1062874"/>
                <a:ext cx="12092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9D8CF1D-B3C2-2FD1-73AA-DE9BA9459C62}"/>
                  </a:ext>
                </a:extLst>
              </p14:cNvPr>
              <p14:cNvContentPartPr/>
              <p14:nvPr/>
            </p14:nvContentPartPr>
            <p14:xfrm>
              <a:off x="6125760" y="1089514"/>
              <a:ext cx="1155600" cy="60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9D8CF1D-B3C2-2FD1-73AA-DE9BA9459C6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17120" y="1080874"/>
                <a:ext cx="117324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Group 236">
            <a:extLst>
              <a:ext uri="{FF2B5EF4-FFF2-40B4-BE49-F238E27FC236}">
                <a16:creationId xmlns:a16="http://schemas.microsoft.com/office/drawing/2014/main" id="{AD8C15A3-3CE5-01BB-BBD8-1B61EA0E1648}"/>
              </a:ext>
            </a:extLst>
          </p:cNvPr>
          <p:cNvGrpSpPr/>
          <p:nvPr/>
        </p:nvGrpSpPr>
        <p:grpSpPr>
          <a:xfrm>
            <a:off x="630720" y="1686034"/>
            <a:ext cx="5987160" cy="1273680"/>
            <a:chOff x="630720" y="1686034"/>
            <a:chExt cx="5987160" cy="1273680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E0085006-E766-A22B-C116-2ABC1860E282}"/>
                </a:ext>
              </a:extLst>
            </p:cNvPr>
            <p:cNvGrpSpPr/>
            <p:nvPr/>
          </p:nvGrpSpPr>
          <p:grpSpPr>
            <a:xfrm>
              <a:off x="630720" y="1845874"/>
              <a:ext cx="641160" cy="213120"/>
              <a:chOff x="630720" y="1845874"/>
              <a:chExt cx="641160" cy="2131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40F0A72B-9862-3D23-C410-60E88B0A91BB}"/>
                      </a:ext>
                    </a:extLst>
                  </p14:cNvPr>
                  <p14:cNvContentPartPr/>
                  <p14:nvPr/>
                </p14:nvContentPartPr>
                <p14:xfrm>
                  <a:off x="630720" y="1880434"/>
                  <a:ext cx="264960" cy="178560"/>
                </p14:xfrm>
              </p:contentPart>
            </mc:Choice>
            <mc:Fallback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40F0A72B-9862-3D23-C410-60E88B0A91BB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22080" y="1871434"/>
                    <a:ext cx="282600" cy="19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CA5BFB2B-DA4F-B9AD-E703-4D9B61000631}"/>
                      </a:ext>
                    </a:extLst>
                  </p14:cNvPr>
                  <p14:cNvContentPartPr/>
                  <p14:nvPr/>
                </p14:nvContentPartPr>
                <p14:xfrm>
                  <a:off x="965160" y="1908514"/>
                  <a:ext cx="34920" cy="133200"/>
                </p14:xfrm>
              </p:contentPart>
            </mc:Choice>
            <mc:Fallback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CA5BFB2B-DA4F-B9AD-E703-4D9B61000631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956160" y="1899874"/>
                    <a:ext cx="52560" cy="15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4183B9CC-037D-68EA-5534-C2DDA176C225}"/>
                      </a:ext>
                    </a:extLst>
                  </p14:cNvPr>
                  <p14:cNvContentPartPr/>
                  <p14:nvPr/>
                </p14:nvContentPartPr>
                <p14:xfrm>
                  <a:off x="897840" y="1845874"/>
                  <a:ext cx="123480" cy="63000"/>
                </p14:xfrm>
              </p:contentPart>
            </mc:Choice>
            <mc:Fallback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4183B9CC-037D-68EA-5534-C2DDA176C22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888840" y="1837234"/>
                    <a:ext cx="141120" cy="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1E062074-03F6-6525-62C7-2BBBE17C1FC9}"/>
                      </a:ext>
                    </a:extLst>
                  </p14:cNvPr>
                  <p14:cNvContentPartPr/>
                  <p14:nvPr/>
                </p14:nvContentPartPr>
                <p14:xfrm>
                  <a:off x="1083600" y="1893034"/>
                  <a:ext cx="188280" cy="141480"/>
                </p14:xfrm>
              </p:contentPart>
            </mc:Choice>
            <mc:Fallback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1E062074-03F6-6525-62C7-2BBBE17C1FC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074600" y="1884034"/>
                    <a:ext cx="205920" cy="159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EE15B73-02E3-F6EF-594D-C4A0EF9823F4}"/>
                    </a:ext>
                  </a:extLst>
                </p14:cNvPr>
                <p14:cNvContentPartPr/>
                <p14:nvPr/>
              </p14:nvContentPartPr>
              <p14:xfrm>
                <a:off x="1392480" y="1939834"/>
                <a:ext cx="5040" cy="3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EE15B73-02E3-F6EF-594D-C4A0EF9823F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83480" y="1931194"/>
                  <a:ext cx="22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4CAD311-A589-FEB1-4F5F-E72CCA3CC380}"/>
                    </a:ext>
                  </a:extLst>
                </p14:cNvPr>
                <p14:cNvContentPartPr/>
                <p14:nvPr/>
              </p14:nvContentPartPr>
              <p14:xfrm>
                <a:off x="1392480" y="1939834"/>
                <a:ext cx="7200" cy="504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4CAD311-A589-FEB1-4F5F-E72CCA3CC38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83480" y="1931194"/>
                  <a:ext cx="24840" cy="68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D9DB01B1-C386-90B7-AD34-8F657B128A27}"/>
                </a:ext>
              </a:extLst>
            </p:cNvPr>
            <p:cNvGrpSpPr/>
            <p:nvPr/>
          </p:nvGrpSpPr>
          <p:grpSpPr>
            <a:xfrm>
              <a:off x="1784520" y="1686034"/>
              <a:ext cx="3031200" cy="433080"/>
              <a:chOff x="1784520" y="1686034"/>
              <a:chExt cx="3031200" cy="4330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5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767B11D7-E20F-3F6F-7D92-F53CB960D7B7}"/>
                      </a:ext>
                    </a:extLst>
                  </p14:cNvPr>
                  <p14:cNvContentPartPr/>
                  <p14:nvPr/>
                </p14:nvContentPartPr>
                <p14:xfrm>
                  <a:off x="1784520" y="1827154"/>
                  <a:ext cx="166680" cy="256680"/>
                </p14:xfrm>
              </p:contentPart>
            </mc:Choice>
            <mc:Fallback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767B11D7-E20F-3F6F-7D92-F53CB960D7B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775520" y="1818154"/>
                    <a:ext cx="184320" cy="27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7727A179-3079-B5D2-48FC-3D4E27A5B839}"/>
                      </a:ext>
                    </a:extLst>
                  </p14:cNvPr>
                  <p14:cNvContentPartPr/>
                  <p14:nvPr/>
                </p14:nvContentPartPr>
                <p14:xfrm>
                  <a:off x="1817280" y="1917874"/>
                  <a:ext cx="128160" cy="154080"/>
                </p14:xfrm>
              </p:contentPart>
            </mc:Choice>
            <mc:Fallback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7727A179-3079-B5D2-48FC-3D4E27A5B839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808640" y="1909234"/>
                    <a:ext cx="14580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15910DC1-EEBC-DDE3-6F2B-34220921DE08}"/>
                      </a:ext>
                    </a:extLst>
                  </p14:cNvPr>
                  <p14:cNvContentPartPr/>
                  <p14:nvPr/>
                </p14:nvContentPartPr>
                <p14:xfrm>
                  <a:off x="2000520" y="1986994"/>
                  <a:ext cx="177120" cy="88200"/>
                </p14:xfrm>
              </p:contentPart>
            </mc:Choice>
            <mc:Fallback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15910DC1-EEBC-DDE3-6F2B-34220921DE08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991880" y="1977994"/>
                    <a:ext cx="194760" cy="10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E3CF5379-4784-8B01-2693-1699FBF75A1D}"/>
                      </a:ext>
                    </a:extLst>
                  </p14:cNvPr>
                  <p14:cNvContentPartPr/>
                  <p14:nvPr/>
                </p14:nvContentPartPr>
                <p14:xfrm>
                  <a:off x="2184120" y="1917874"/>
                  <a:ext cx="30600" cy="128880"/>
                </p14:xfrm>
              </p:contentPart>
            </mc:Choice>
            <mc:Fallback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E3CF5379-4784-8B01-2693-1699FBF75A1D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75480" y="1909234"/>
                    <a:ext cx="48240" cy="14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D9DF4E17-D0D9-1ED4-B144-6A80C2F7D248}"/>
                      </a:ext>
                    </a:extLst>
                  </p14:cNvPr>
                  <p14:cNvContentPartPr/>
                  <p14:nvPr/>
                </p14:nvContentPartPr>
                <p14:xfrm>
                  <a:off x="2216880" y="1943074"/>
                  <a:ext cx="216360" cy="34920"/>
                </p14:xfrm>
              </p:contentPart>
            </mc:Choice>
            <mc:Fallback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D9DF4E17-D0D9-1ED4-B144-6A80C2F7D248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207880" y="1934434"/>
                    <a:ext cx="234000" cy="5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81F2806D-8A50-65E6-C191-9EC63C7D0ABE}"/>
                      </a:ext>
                    </a:extLst>
                  </p14:cNvPr>
                  <p14:cNvContentPartPr/>
                  <p14:nvPr/>
                </p14:nvContentPartPr>
                <p14:xfrm>
                  <a:off x="2314440" y="1893034"/>
                  <a:ext cx="111960" cy="189000"/>
                </p14:xfrm>
              </p:contentPart>
            </mc:Choice>
            <mc:Fallback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81F2806D-8A50-65E6-C191-9EC63C7D0ABE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305440" y="1884034"/>
                    <a:ext cx="129600" cy="20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35E861DC-D6D9-04B5-FB43-7BE193AF8DF8}"/>
                      </a:ext>
                    </a:extLst>
                  </p14:cNvPr>
                  <p14:cNvContentPartPr/>
                  <p14:nvPr/>
                </p14:nvContentPartPr>
                <p14:xfrm>
                  <a:off x="2546640" y="1934434"/>
                  <a:ext cx="141840" cy="22680"/>
                </p14:xfrm>
              </p:contentPart>
            </mc:Choice>
            <mc:Fallback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35E861DC-D6D9-04B5-FB43-7BE193AF8DF8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2537640" y="1925434"/>
                    <a:ext cx="15948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09D1CF03-555A-1869-A7B9-0436CEF55384}"/>
                      </a:ext>
                    </a:extLst>
                  </p14:cNvPr>
                  <p14:cNvContentPartPr/>
                  <p14:nvPr/>
                </p14:nvContentPartPr>
                <p14:xfrm>
                  <a:off x="2634840" y="1905634"/>
                  <a:ext cx="48960" cy="166680"/>
                </p14:xfrm>
              </p:contentPart>
            </mc:Choice>
            <mc:Fallback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09D1CF03-555A-1869-A7B9-0436CEF55384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2625840" y="1896634"/>
                    <a:ext cx="6660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1952B036-51E8-209E-FB45-0A33174CD8DD}"/>
                      </a:ext>
                    </a:extLst>
                  </p14:cNvPr>
                  <p14:cNvContentPartPr/>
                  <p14:nvPr/>
                </p14:nvContentPartPr>
                <p14:xfrm>
                  <a:off x="2850840" y="1817794"/>
                  <a:ext cx="162000" cy="219960"/>
                </p14:xfrm>
              </p:contentPart>
            </mc:Choice>
            <mc:Fallback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1952B036-51E8-209E-FB45-0A33174CD8DD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841840" y="1808794"/>
                    <a:ext cx="179640" cy="23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2BA5A65F-5C63-E491-4A9A-E8C1407C7BDB}"/>
                      </a:ext>
                    </a:extLst>
                  </p14:cNvPr>
                  <p14:cNvContentPartPr/>
                  <p14:nvPr/>
                </p14:nvContentPartPr>
                <p14:xfrm>
                  <a:off x="3192120" y="1899154"/>
                  <a:ext cx="81720" cy="360"/>
                </p14:xfrm>
              </p:contentPart>
            </mc:Choice>
            <mc:Fallback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2BA5A65F-5C63-E491-4A9A-E8C1407C7BDB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183120" y="1890514"/>
                    <a:ext cx="993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7312B6C9-1F2A-CB78-39AC-E8ADAB47CBAC}"/>
                      </a:ext>
                    </a:extLst>
                  </p14:cNvPr>
                  <p14:cNvContentPartPr/>
                  <p14:nvPr/>
                </p14:nvContentPartPr>
                <p14:xfrm>
                  <a:off x="3173400" y="1977634"/>
                  <a:ext cx="102600" cy="6480"/>
                </p14:xfrm>
              </p:contentPart>
            </mc:Choice>
            <mc:Fallback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7312B6C9-1F2A-CB78-39AC-E8ADAB47CBAC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164760" y="1968634"/>
                    <a:ext cx="12024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AAFF6EDA-D7DE-6D75-8BC5-3742F9ADA69F}"/>
                      </a:ext>
                    </a:extLst>
                  </p14:cNvPr>
                  <p14:cNvContentPartPr/>
                  <p14:nvPr/>
                </p14:nvContentPartPr>
                <p14:xfrm>
                  <a:off x="3437280" y="1861714"/>
                  <a:ext cx="27000" cy="163440"/>
                </p14:xfrm>
              </p:contentPart>
            </mc:Choice>
            <mc:Fallback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AAFF6EDA-D7DE-6D75-8BC5-3742F9ADA69F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428280" y="1852714"/>
                    <a:ext cx="44640" cy="18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D4AB3834-E713-A694-CC5C-D9173E62189A}"/>
                      </a:ext>
                    </a:extLst>
                  </p14:cNvPr>
                  <p14:cNvContentPartPr/>
                  <p14:nvPr/>
                </p14:nvContentPartPr>
                <p14:xfrm>
                  <a:off x="3510360" y="1758034"/>
                  <a:ext cx="146520" cy="12960"/>
                </p14:xfrm>
              </p:contentPart>
            </mc:Choice>
            <mc:Fallback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D4AB3834-E713-A694-CC5C-D9173E62189A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3501360" y="1749394"/>
                    <a:ext cx="16416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1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AFD04CF5-D1CC-9A90-ECEA-8CCC4EC98FF6}"/>
                      </a:ext>
                    </a:extLst>
                  </p14:cNvPr>
                  <p14:cNvContentPartPr/>
                  <p14:nvPr/>
                </p14:nvContentPartPr>
                <p14:xfrm>
                  <a:off x="3575160" y="1805194"/>
                  <a:ext cx="109800" cy="313920"/>
                </p14:xfrm>
              </p:contentPart>
            </mc:Choice>
            <mc:Fallback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AFD04CF5-D1CC-9A90-ECEA-8CCC4EC98FF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3566520" y="1796194"/>
                    <a:ext cx="127440" cy="33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3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BB3287FD-36C2-0EFE-96A5-390AEE933EA9}"/>
                      </a:ext>
                    </a:extLst>
                  </p14:cNvPr>
                  <p14:cNvContentPartPr/>
                  <p14:nvPr/>
                </p14:nvContentPartPr>
                <p14:xfrm>
                  <a:off x="3765600" y="1921114"/>
                  <a:ext cx="186120" cy="34920"/>
                </p14:xfrm>
              </p:contentPart>
            </mc:Choice>
            <mc:Fallback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BB3287FD-36C2-0EFE-96A5-390AEE933EA9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3756960" y="1912474"/>
                    <a:ext cx="203760" cy="5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5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363F68B5-E42C-BB80-6D98-660A6AA24B0F}"/>
                      </a:ext>
                    </a:extLst>
                  </p14:cNvPr>
                  <p14:cNvContentPartPr/>
                  <p14:nvPr/>
                </p14:nvContentPartPr>
                <p14:xfrm>
                  <a:off x="3844800" y="1886554"/>
                  <a:ext cx="19080" cy="122760"/>
                </p14:xfrm>
              </p:contentPart>
            </mc:Choice>
            <mc:Fallback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363F68B5-E42C-BB80-6D98-660A6AA24B0F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3835800" y="1877914"/>
                    <a:ext cx="3672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7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C5352217-85A3-CDF3-AA70-B7F1A6FA5BB5}"/>
                      </a:ext>
                    </a:extLst>
                  </p14:cNvPr>
                  <p14:cNvContentPartPr/>
                  <p14:nvPr/>
                </p14:nvContentPartPr>
                <p14:xfrm>
                  <a:off x="4025880" y="1861714"/>
                  <a:ext cx="135000" cy="160920"/>
                </p14:xfrm>
              </p:contentPart>
            </mc:Choice>
            <mc:Fallback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C5352217-85A3-CDF3-AA70-B7F1A6FA5BB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4016880" y="1852714"/>
                    <a:ext cx="152640" cy="17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9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1BF34EFF-4568-5831-F19A-CDA478DBD54C}"/>
                      </a:ext>
                    </a:extLst>
                  </p14:cNvPr>
                  <p14:cNvContentPartPr/>
                  <p14:nvPr/>
                </p14:nvContentPartPr>
                <p14:xfrm>
                  <a:off x="3389400" y="1880434"/>
                  <a:ext cx="51120" cy="59400"/>
                </p14:xfrm>
              </p:contentPart>
            </mc:Choice>
            <mc:Fallback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1BF34EFF-4568-5831-F19A-CDA478DBD54C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3380760" y="1871434"/>
                    <a:ext cx="6876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1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0403F33A-D481-6780-4FAA-933FE83E1B4B}"/>
                      </a:ext>
                    </a:extLst>
                  </p14:cNvPr>
                  <p14:cNvContentPartPr/>
                  <p14:nvPr/>
                </p14:nvContentPartPr>
                <p14:xfrm>
                  <a:off x="4216320" y="1881154"/>
                  <a:ext cx="165600" cy="21600"/>
                </p14:xfrm>
              </p:contentPart>
            </mc:Choice>
            <mc:Fallback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0403F33A-D481-6780-4FAA-933FE83E1B4B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4207320" y="1872514"/>
                    <a:ext cx="18324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3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15CDE8D7-B9B8-6C07-0ACF-B6DC46E51C2C}"/>
                      </a:ext>
                    </a:extLst>
                  </p14:cNvPr>
                  <p14:cNvContentPartPr/>
                  <p14:nvPr/>
                </p14:nvContentPartPr>
                <p14:xfrm>
                  <a:off x="4318200" y="1943074"/>
                  <a:ext cx="144360" cy="9720"/>
                </p14:xfrm>
              </p:contentPart>
            </mc:Choice>
            <mc:Fallback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15CDE8D7-B9B8-6C07-0ACF-B6DC46E51C2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4309560" y="1934434"/>
                    <a:ext cx="16200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5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1518DE72-5BAD-A94C-5662-0D71237E11F8}"/>
                      </a:ext>
                    </a:extLst>
                  </p14:cNvPr>
                  <p14:cNvContentPartPr/>
                  <p14:nvPr/>
                </p14:nvContentPartPr>
                <p14:xfrm>
                  <a:off x="4538880" y="1839754"/>
                  <a:ext cx="9720" cy="188280"/>
                </p14:xfrm>
              </p:contentPart>
            </mc:Choice>
            <mc:Fallback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1518DE72-5BAD-A94C-5662-0D71237E11F8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4530240" y="1830754"/>
                    <a:ext cx="27360" cy="20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7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183A822E-3F9E-BAE2-0BC5-EF6DBAD8C38C}"/>
                      </a:ext>
                    </a:extLst>
                  </p14:cNvPr>
                  <p14:cNvContentPartPr/>
                  <p14:nvPr/>
                </p14:nvContentPartPr>
                <p14:xfrm>
                  <a:off x="4462200" y="1817794"/>
                  <a:ext cx="63000" cy="63000"/>
                </p14:xfrm>
              </p:contentPart>
            </mc:Choice>
            <mc:Fallback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183A822E-3F9E-BAE2-0BC5-EF6DBAD8C38C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4453560" y="1809154"/>
                    <a:ext cx="80640" cy="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9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70102319-16D6-201D-4818-447565DB8AA5}"/>
                      </a:ext>
                    </a:extLst>
                  </p14:cNvPr>
                  <p14:cNvContentPartPr/>
                  <p14:nvPr/>
                </p14:nvContentPartPr>
                <p14:xfrm>
                  <a:off x="4629600" y="1686034"/>
                  <a:ext cx="100800" cy="404640"/>
                </p14:xfrm>
              </p:contentPart>
            </mc:Choice>
            <mc:Fallback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70102319-16D6-201D-4818-447565DB8AA5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4620600" y="1677394"/>
                    <a:ext cx="118440" cy="42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1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88E954F9-58B9-863A-218C-F8D8B68CBEE4}"/>
                      </a:ext>
                    </a:extLst>
                  </p14:cNvPr>
                  <p14:cNvContentPartPr/>
                  <p14:nvPr/>
                </p14:nvContentPartPr>
                <p14:xfrm>
                  <a:off x="4631760" y="1883674"/>
                  <a:ext cx="183960" cy="69480"/>
                </p14:xfrm>
              </p:contentPart>
            </mc:Choice>
            <mc:Fallback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88E954F9-58B9-863A-218C-F8D8B68CBEE4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4623120" y="1874674"/>
                    <a:ext cx="201600" cy="87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8C58EA8B-B4CD-9C68-A7F1-258AA993EF33}"/>
                </a:ext>
              </a:extLst>
            </p:cNvPr>
            <p:cNvGrpSpPr/>
            <p:nvPr/>
          </p:nvGrpSpPr>
          <p:grpSpPr>
            <a:xfrm>
              <a:off x="691200" y="2538874"/>
              <a:ext cx="766800" cy="194400"/>
              <a:chOff x="691200" y="2538874"/>
              <a:chExt cx="766800" cy="1944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3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504950DC-A6F9-903B-C9ED-40A7C7F3C988}"/>
                      </a:ext>
                    </a:extLst>
                  </p14:cNvPr>
                  <p14:cNvContentPartPr/>
                  <p14:nvPr/>
                </p14:nvContentPartPr>
                <p14:xfrm>
                  <a:off x="691200" y="2538874"/>
                  <a:ext cx="309240" cy="191160"/>
                </p14:xfrm>
              </p:contentPart>
            </mc:Choice>
            <mc:Fallback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504950DC-A6F9-903B-C9ED-40A7C7F3C988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682200" y="2529874"/>
                    <a:ext cx="326880" cy="20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5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B0B640CE-4723-9406-5FFF-6D428ED8D1E9}"/>
                      </a:ext>
                    </a:extLst>
                  </p14:cNvPr>
                  <p14:cNvContentPartPr/>
                  <p14:nvPr/>
                </p14:nvContentPartPr>
                <p14:xfrm>
                  <a:off x="1048320" y="2554354"/>
                  <a:ext cx="151560" cy="167400"/>
                </p14:xfrm>
              </p:contentPart>
            </mc:Choice>
            <mc:Fallback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B0B640CE-4723-9406-5FFF-6D428ED8D1E9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1039320" y="2545714"/>
                    <a:ext cx="169200" cy="18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7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5F5C7F06-F0FE-71E5-69B5-AC545C5C3690}"/>
                      </a:ext>
                    </a:extLst>
                  </p14:cNvPr>
                  <p14:cNvContentPartPr/>
                  <p14:nvPr/>
                </p14:nvContentPartPr>
                <p14:xfrm>
                  <a:off x="1239120" y="2557594"/>
                  <a:ext cx="86400" cy="141480"/>
                </p14:xfrm>
              </p:contentPart>
            </mc:Choice>
            <mc:Fallback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5F5C7F06-F0FE-71E5-69B5-AC545C5C3690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1230480" y="2548594"/>
                    <a:ext cx="104040" cy="15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9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EF68D55C-9109-58B9-7808-E667CE1D48E0}"/>
                      </a:ext>
                    </a:extLst>
                  </p14:cNvPr>
                  <p14:cNvContentPartPr/>
                  <p14:nvPr/>
                </p14:nvContentPartPr>
                <p14:xfrm>
                  <a:off x="1211400" y="2554354"/>
                  <a:ext cx="133920" cy="178920"/>
                </p14:xfrm>
              </p:contentPart>
            </mc:Choice>
            <mc:Fallback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EF68D55C-9109-58B9-7808-E667CE1D48E0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1202400" y="2545714"/>
                    <a:ext cx="151560" cy="19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1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C29FA2A7-5AD3-E839-1594-48867027D615}"/>
                      </a:ext>
                    </a:extLst>
                  </p14:cNvPr>
                  <p14:cNvContentPartPr/>
                  <p14:nvPr/>
                </p14:nvContentPartPr>
                <p14:xfrm>
                  <a:off x="1448280" y="2595034"/>
                  <a:ext cx="5040" cy="6480"/>
                </p14:xfrm>
              </p:contentPart>
            </mc:Choice>
            <mc:Fallback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C29FA2A7-5AD3-E839-1594-48867027D615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1439280" y="2586394"/>
                    <a:ext cx="2268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3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639C80A1-9F56-157C-73A1-19866A937E89}"/>
                      </a:ext>
                    </a:extLst>
                  </p14:cNvPr>
                  <p14:cNvContentPartPr/>
                  <p14:nvPr/>
                </p14:nvContentPartPr>
                <p14:xfrm>
                  <a:off x="1448280" y="2595034"/>
                  <a:ext cx="9720" cy="69480"/>
                </p14:xfrm>
              </p:contentPart>
            </mc:Choice>
            <mc:Fallback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639C80A1-9F56-157C-73A1-19866A937E89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1439280" y="2586394"/>
                    <a:ext cx="27360" cy="87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FF1F2BE-28EC-FBFB-4667-2850CFB1DDD6}"/>
                    </a:ext>
                  </a:extLst>
                </p14:cNvPr>
                <p14:cNvContentPartPr/>
                <p14:nvPr/>
              </p14:nvContentPartPr>
              <p14:xfrm>
                <a:off x="1961280" y="2695474"/>
                <a:ext cx="241920" cy="2642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FF1F2BE-28EC-FBFB-4667-2850CFB1DDD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952640" y="2686474"/>
                  <a:ext cx="259560" cy="2818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680D5DAC-F04A-E777-BCE7-CD752E108790}"/>
                </a:ext>
              </a:extLst>
            </p:cNvPr>
            <p:cNvGrpSpPr/>
            <p:nvPr/>
          </p:nvGrpSpPr>
          <p:grpSpPr>
            <a:xfrm>
              <a:off x="2172240" y="2413234"/>
              <a:ext cx="637200" cy="308520"/>
              <a:chOff x="2172240" y="2413234"/>
              <a:chExt cx="637200" cy="308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7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13EBC3F9-8E8C-99EB-93EC-CFAAAFC493F3}"/>
                      </a:ext>
                    </a:extLst>
                  </p14:cNvPr>
                  <p14:cNvContentPartPr/>
                  <p14:nvPr/>
                </p14:nvContentPartPr>
                <p14:xfrm>
                  <a:off x="2172240" y="2413234"/>
                  <a:ext cx="145080" cy="308520"/>
                </p14:xfrm>
              </p:contentPart>
            </mc:Choice>
            <mc:Fallback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13EBC3F9-8E8C-99EB-93EC-CFAAAFC493F3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2163240" y="2404594"/>
                    <a:ext cx="162720" cy="32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9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5CB68A1C-459C-C447-7786-F168D8D63165}"/>
                      </a:ext>
                    </a:extLst>
                  </p14:cNvPr>
                  <p14:cNvContentPartPr/>
                  <p14:nvPr/>
                </p14:nvContentPartPr>
                <p14:xfrm>
                  <a:off x="2353680" y="2538874"/>
                  <a:ext cx="313560" cy="148320"/>
                </p14:xfrm>
              </p:contentPart>
            </mc:Choice>
            <mc:Fallback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5CB68A1C-459C-C447-7786-F168D8D63165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345040" y="2529874"/>
                    <a:ext cx="33120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1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089F4609-D056-7C4B-67A0-662E7BE80BD9}"/>
                      </a:ext>
                    </a:extLst>
                  </p14:cNvPr>
                  <p14:cNvContentPartPr/>
                  <p14:nvPr/>
                </p14:nvContentPartPr>
                <p14:xfrm>
                  <a:off x="2690280" y="2566954"/>
                  <a:ext cx="119160" cy="113400"/>
                </p14:xfrm>
              </p:contentPart>
            </mc:Choice>
            <mc:Fallback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089F4609-D056-7C4B-67A0-662E7BE80BD9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2681640" y="2557954"/>
                    <a:ext cx="136800" cy="131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8469874-A5DC-AB2A-7E10-F195EB17145A}"/>
                </a:ext>
              </a:extLst>
            </p:cNvPr>
            <p:cNvGrpSpPr/>
            <p:nvPr/>
          </p:nvGrpSpPr>
          <p:grpSpPr>
            <a:xfrm>
              <a:off x="2867040" y="2438434"/>
              <a:ext cx="258120" cy="257400"/>
              <a:chOff x="2867040" y="2438434"/>
              <a:chExt cx="258120" cy="2574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3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ED6B3BE4-315B-671C-DB15-81078640AB97}"/>
                      </a:ext>
                    </a:extLst>
                  </p14:cNvPr>
                  <p14:cNvContentPartPr/>
                  <p14:nvPr/>
                </p14:nvContentPartPr>
                <p14:xfrm>
                  <a:off x="2867040" y="2532754"/>
                  <a:ext cx="138240" cy="37800"/>
                </p14:xfrm>
              </p:contentPart>
            </mc:Choice>
            <mc:Fallback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ED6B3BE4-315B-671C-DB15-81078640AB97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2858040" y="2524114"/>
                    <a:ext cx="155880" cy="5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5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1E625B5E-3EDC-9416-4ECE-EE21199670BB}"/>
                      </a:ext>
                    </a:extLst>
                  </p14:cNvPr>
                  <p14:cNvContentPartPr/>
                  <p14:nvPr/>
                </p14:nvContentPartPr>
                <p14:xfrm>
                  <a:off x="2923560" y="2453914"/>
                  <a:ext cx="18000" cy="213480"/>
                </p14:xfrm>
              </p:contentPart>
            </mc:Choice>
            <mc:Fallback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1E625B5E-3EDC-9416-4ECE-EE21199670BB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2914920" y="2445274"/>
                    <a:ext cx="35640" cy="23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D2FB223B-916C-126E-2B97-350366212683}"/>
                      </a:ext>
                    </a:extLst>
                  </p14:cNvPr>
                  <p14:cNvContentPartPr/>
                  <p14:nvPr/>
                </p14:nvContentPartPr>
                <p14:xfrm>
                  <a:off x="3122280" y="2438434"/>
                  <a:ext cx="2880" cy="257400"/>
                </p14:xfrm>
              </p:contentPart>
            </mc:Choice>
            <mc:Fallback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D2FB223B-916C-126E-2B97-350366212683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3113280" y="2429434"/>
                    <a:ext cx="20520" cy="275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9EFD7F0F-1DD9-BACD-C3C4-89FAF7962940}"/>
                </a:ext>
              </a:extLst>
            </p:cNvPr>
            <p:cNvGrpSpPr/>
            <p:nvPr/>
          </p:nvGrpSpPr>
          <p:grpSpPr>
            <a:xfrm>
              <a:off x="3429000" y="2595754"/>
              <a:ext cx="376200" cy="234360"/>
              <a:chOff x="3429000" y="2595754"/>
              <a:chExt cx="376200" cy="234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9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70D5D3C5-9CAE-EE52-9AA3-FA353A462FCA}"/>
                      </a:ext>
                    </a:extLst>
                  </p14:cNvPr>
                  <p14:cNvContentPartPr/>
                  <p14:nvPr/>
                </p14:nvContentPartPr>
                <p14:xfrm>
                  <a:off x="3429000" y="2695474"/>
                  <a:ext cx="200160" cy="25560"/>
                </p14:xfrm>
              </p:contentPart>
            </mc:Choice>
            <mc:Fallback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70D5D3C5-9CAE-EE52-9AA3-FA353A462FCA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3420000" y="2686474"/>
                    <a:ext cx="21780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1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A6E5FFD7-601D-637B-E072-2BFF62ED487E}"/>
                      </a:ext>
                    </a:extLst>
                  </p14:cNvPr>
                  <p14:cNvContentPartPr/>
                  <p14:nvPr/>
                </p14:nvContentPartPr>
                <p14:xfrm>
                  <a:off x="3774960" y="2595754"/>
                  <a:ext cx="30240" cy="234360"/>
                </p14:xfrm>
              </p:contentPart>
            </mc:Choice>
            <mc:Fallback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A6E5FFD7-601D-637B-E072-2BFF62ED487E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3766320" y="2586754"/>
                    <a:ext cx="47880" cy="25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3E8E0D43-4486-3893-094C-FC8DC30552AA}"/>
                </a:ext>
              </a:extLst>
            </p:cNvPr>
            <p:cNvGrpSpPr/>
            <p:nvPr/>
          </p:nvGrpSpPr>
          <p:grpSpPr>
            <a:xfrm>
              <a:off x="4176720" y="2416474"/>
              <a:ext cx="2441160" cy="433080"/>
              <a:chOff x="4176720" y="2416474"/>
              <a:chExt cx="2441160" cy="4330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03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34216E2F-BC92-4023-C211-3CE5ADAC572D}"/>
                      </a:ext>
                    </a:extLst>
                  </p14:cNvPr>
                  <p14:cNvContentPartPr/>
                  <p14:nvPr/>
                </p14:nvContentPartPr>
                <p14:xfrm>
                  <a:off x="4176720" y="2679634"/>
                  <a:ext cx="140760" cy="12960"/>
                </p14:xfrm>
              </p:contentPart>
            </mc:Choice>
            <mc:Fallback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34216E2F-BC92-4023-C211-3CE5ADAC572D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4167720" y="2670994"/>
                    <a:ext cx="1584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5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4ABD8AEC-8BD5-8D4C-1538-A697EEE5ADA6}"/>
                      </a:ext>
                    </a:extLst>
                  </p14:cNvPr>
                  <p14:cNvContentPartPr/>
                  <p14:nvPr/>
                </p14:nvContentPartPr>
                <p14:xfrm>
                  <a:off x="4213800" y="2754874"/>
                  <a:ext cx="151200" cy="16200"/>
                </p14:xfrm>
              </p:contentPart>
            </mc:Choice>
            <mc:Fallback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4ABD8AEC-8BD5-8D4C-1538-A697EEE5ADA6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4205160" y="2746234"/>
                    <a:ext cx="168840" cy="3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7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74B14107-F9CF-AA04-4B13-9A95346080AD}"/>
                      </a:ext>
                    </a:extLst>
                  </p14:cNvPr>
                  <p14:cNvContentPartPr/>
                  <p14:nvPr/>
                </p14:nvContentPartPr>
                <p14:xfrm>
                  <a:off x="4559760" y="2566954"/>
                  <a:ext cx="185760" cy="267120"/>
                </p14:xfrm>
              </p:contentPart>
            </mc:Choice>
            <mc:Fallback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74B14107-F9CF-AA04-4B13-9A95346080AD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4551120" y="2557954"/>
                    <a:ext cx="203400" cy="28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9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9C57B508-FE4C-F0B2-FECC-C64CF9E41E23}"/>
                      </a:ext>
                    </a:extLst>
                  </p14:cNvPr>
                  <p14:cNvContentPartPr/>
                  <p14:nvPr/>
                </p14:nvContentPartPr>
                <p14:xfrm>
                  <a:off x="4794480" y="2416474"/>
                  <a:ext cx="128160" cy="19080"/>
                </p14:xfrm>
              </p:contentPart>
            </mc:Choice>
            <mc:Fallback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9C57B508-FE4C-F0B2-FECC-C64CF9E41E23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4785480" y="2407474"/>
                    <a:ext cx="14580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1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CEBB7000-45F1-9BD1-3284-380D731CAB62}"/>
                      </a:ext>
                    </a:extLst>
                  </p14:cNvPr>
                  <p14:cNvContentPartPr/>
                  <p14:nvPr/>
                </p14:nvContentPartPr>
                <p14:xfrm>
                  <a:off x="4826880" y="2435194"/>
                  <a:ext cx="96480" cy="213480"/>
                </p14:xfrm>
              </p:contentPart>
            </mc:Choice>
            <mc:Fallback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CEBB7000-45F1-9BD1-3284-380D731CAB62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4817880" y="2426554"/>
                    <a:ext cx="114120" cy="23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3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615E1054-6A99-A6AF-8313-E1DA9AACAE28}"/>
                      </a:ext>
                    </a:extLst>
                  </p14:cNvPr>
                  <p14:cNvContentPartPr/>
                  <p14:nvPr/>
                </p14:nvContentPartPr>
                <p14:xfrm>
                  <a:off x="5015160" y="2475874"/>
                  <a:ext cx="139680" cy="28440"/>
                </p14:xfrm>
              </p:contentPart>
            </mc:Choice>
            <mc:Fallback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615E1054-6A99-A6AF-8313-E1DA9AACAE28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5006160" y="2467234"/>
                    <a:ext cx="15732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5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73740E0A-E112-48EA-0C4A-B9425D8462B8}"/>
                      </a:ext>
                    </a:extLst>
                  </p14:cNvPr>
                  <p14:cNvContentPartPr/>
                  <p14:nvPr/>
                </p14:nvContentPartPr>
                <p14:xfrm>
                  <a:off x="5070600" y="2451034"/>
                  <a:ext cx="11880" cy="166680"/>
                </p14:xfrm>
              </p:contentPart>
            </mc:Choice>
            <mc:Fallback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73740E0A-E112-48EA-0C4A-B9425D8462B8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5061960" y="2442034"/>
                    <a:ext cx="2952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7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1101F8C9-3E7D-7A27-4D07-BD507B7AB491}"/>
                      </a:ext>
                    </a:extLst>
                  </p14:cNvPr>
                  <p14:cNvContentPartPr/>
                  <p14:nvPr/>
                </p14:nvContentPartPr>
                <p14:xfrm>
                  <a:off x="5212440" y="2469754"/>
                  <a:ext cx="23760" cy="135360"/>
                </p14:xfrm>
              </p:contentPart>
            </mc:Choice>
            <mc:Fallback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1101F8C9-3E7D-7A27-4D07-BD507B7AB491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5203440" y="2461114"/>
                    <a:ext cx="4140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9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7745F984-D4A7-589A-611F-0C579BDDA38B}"/>
                      </a:ext>
                    </a:extLst>
                  </p14:cNvPr>
                  <p14:cNvContentPartPr/>
                  <p14:nvPr/>
                </p14:nvContentPartPr>
                <p14:xfrm>
                  <a:off x="5391360" y="2685034"/>
                  <a:ext cx="179280" cy="7560"/>
                </p14:xfrm>
              </p:contentPart>
            </mc:Choice>
            <mc:Fallback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7745F984-D4A7-589A-611F-0C579BDDA38B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5382360" y="2676394"/>
                    <a:ext cx="19692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1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005D2AEF-99CE-66CD-E425-E9BC02FDFAE9}"/>
                      </a:ext>
                    </a:extLst>
                  </p14:cNvPr>
                  <p14:cNvContentPartPr/>
                  <p14:nvPr/>
                </p14:nvContentPartPr>
                <p14:xfrm>
                  <a:off x="5702040" y="2607634"/>
                  <a:ext cx="10080" cy="159840"/>
                </p14:xfrm>
              </p:contentPart>
            </mc:Choice>
            <mc:Fallback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005D2AEF-99CE-66CD-E425-E9BC02FDFAE9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5693040" y="2598994"/>
                    <a:ext cx="2772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3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149B58DD-EC83-34A1-5D44-8CC8DAC7BB74}"/>
                      </a:ext>
                    </a:extLst>
                  </p14:cNvPr>
                  <p14:cNvContentPartPr/>
                  <p14:nvPr/>
                </p14:nvContentPartPr>
                <p14:xfrm>
                  <a:off x="5960160" y="2642194"/>
                  <a:ext cx="125280" cy="7200"/>
                </p14:xfrm>
              </p:contentPart>
            </mc:Choice>
            <mc:Fallback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149B58DD-EC83-34A1-5D44-8CC8DAC7BB74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5951160" y="2633194"/>
                    <a:ext cx="142920" cy="2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5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4ACA645B-70C2-8C51-16A4-DB63968FD89D}"/>
                      </a:ext>
                    </a:extLst>
                  </p14:cNvPr>
                  <p14:cNvContentPartPr/>
                  <p14:nvPr/>
                </p14:nvContentPartPr>
                <p14:xfrm>
                  <a:off x="5962320" y="2714194"/>
                  <a:ext cx="168120" cy="13320"/>
                </p14:xfrm>
              </p:contentPart>
            </mc:Choice>
            <mc:Fallback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4ACA645B-70C2-8C51-16A4-DB63968FD89D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5953680" y="2705554"/>
                    <a:ext cx="185760" cy="3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7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1A7B70F7-06F3-C472-3F4B-14AF9D0FFD0D}"/>
                      </a:ext>
                    </a:extLst>
                  </p14:cNvPr>
                  <p14:cNvContentPartPr/>
                  <p14:nvPr/>
                </p14:nvContentPartPr>
                <p14:xfrm>
                  <a:off x="6280200" y="2425834"/>
                  <a:ext cx="138960" cy="358920"/>
                </p14:xfrm>
              </p:contentPart>
            </mc:Choice>
            <mc:Fallback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1A7B70F7-06F3-C472-3F4B-14AF9D0FFD0D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6271560" y="2417194"/>
                    <a:ext cx="156600" cy="37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9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27EE33B6-3D1D-511A-CCE0-1B4DB4F3DEF0}"/>
                      </a:ext>
                    </a:extLst>
                  </p14:cNvPr>
                  <p14:cNvContentPartPr/>
                  <p14:nvPr/>
                </p14:nvContentPartPr>
                <p14:xfrm>
                  <a:off x="6491880" y="2507554"/>
                  <a:ext cx="126000" cy="342000"/>
                </p14:xfrm>
              </p:contentPart>
            </mc:Choice>
            <mc:Fallback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27EE33B6-3D1D-511A-CCE0-1B4DB4F3DEF0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6483240" y="2498554"/>
                    <a:ext cx="143640" cy="359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239" name="Picture 238">
            <a:extLst>
              <a:ext uri="{FF2B5EF4-FFF2-40B4-BE49-F238E27FC236}">
                <a16:creationId xmlns:a16="http://schemas.microsoft.com/office/drawing/2014/main" id="{A2F9A0F4-5347-A652-278F-3966BFB500A4}"/>
              </a:ext>
            </a:extLst>
          </p:cNvPr>
          <p:cNvPicPr>
            <a:picLocks noChangeAspect="1"/>
          </p:cNvPicPr>
          <p:nvPr/>
        </p:nvPicPr>
        <p:blipFill>
          <a:blip r:embed="rId131"/>
          <a:stretch>
            <a:fillRect/>
          </a:stretch>
        </p:blipFill>
        <p:spPr>
          <a:xfrm>
            <a:off x="145594" y="3228274"/>
            <a:ext cx="11629132" cy="462850"/>
          </a:xfrm>
          <a:prstGeom prst="rect">
            <a:avLst/>
          </a:prstGeom>
        </p:spPr>
      </p:pic>
      <p:grpSp>
        <p:nvGrpSpPr>
          <p:cNvPr id="242" name="Group 241">
            <a:extLst>
              <a:ext uri="{FF2B5EF4-FFF2-40B4-BE49-F238E27FC236}">
                <a16:creationId xmlns:a16="http://schemas.microsoft.com/office/drawing/2014/main" id="{22A4B1D3-4169-68F2-1D97-213194B8CCD0}"/>
              </a:ext>
            </a:extLst>
          </p:cNvPr>
          <p:cNvGrpSpPr/>
          <p:nvPr/>
        </p:nvGrpSpPr>
        <p:grpSpPr>
          <a:xfrm>
            <a:off x="9985039" y="3228865"/>
            <a:ext cx="1188360" cy="548640"/>
            <a:chOff x="9985039" y="3228865"/>
            <a:chExt cx="1188360" cy="54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B233A9B-7866-DA0B-A833-AF60C731CAED}"/>
                    </a:ext>
                  </a:extLst>
                </p14:cNvPr>
                <p14:cNvContentPartPr/>
                <p14:nvPr/>
              </p14:nvContentPartPr>
              <p14:xfrm>
                <a:off x="9985039" y="3625945"/>
                <a:ext cx="360" cy="79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B233A9B-7866-DA0B-A833-AF60C731CAE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976399" y="3616945"/>
                  <a:ext cx="180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23DC42C-E4B5-D528-2AC5-7F8C4D233A59}"/>
                    </a:ext>
                  </a:extLst>
                </p14:cNvPr>
                <p14:cNvContentPartPr/>
                <p14:nvPr/>
              </p14:nvContentPartPr>
              <p14:xfrm>
                <a:off x="10076479" y="3228865"/>
                <a:ext cx="1096920" cy="5486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23DC42C-E4B5-D528-2AC5-7F8C4D233A5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067839" y="3219865"/>
                  <a:ext cx="1114560" cy="56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6167AA4C-0B46-688B-D1E6-D93C5236B2B0}"/>
                  </a:ext>
                </a:extLst>
              </p14:cNvPr>
              <p14:cNvContentPartPr/>
              <p14:nvPr/>
            </p14:nvContentPartPr>
            <p14:xfrm>
              <a:off x="3735439" y="2589145"/>
              <a:ext cx="54720" cy="70920"/>
            </p14:xfrm>
          </p:contentPart>
        </mc:Choice>
        <mc:Fallback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6167AA4C-0B46-688B-D1E6-D93C5236B2B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726439" y="2580505"/>
                <a:ext cx="723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1CDAC133-DCA9-CA79-264C-2489A5D56962}"/>
                  </a:ext>
                </a:extLst>
              </p14:cNvPr>
              <p14:cNvContentPartPr/>
              <p14:nvPr/>
            </p14:nvContentPartPr>
            <p14:xfrm>
              <a:off x="5638039" y="2589145"/>
              <a:ext cx="87480" cy="48240"/>
            </p14:xfrm>
          </p:contentPart>
        </mc:Choice>
        <mc:Fallback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1CDAC133-DCA9-CA79-264C-2489A5D5696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629039" y="2580505"/>
                <a:ext cx="1051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4189C215-90C9-67B4-0571-31277FD1CDB6}"/>
                  </a:ext>
                </a:extLst>
              </p14:cNvPr>
              <p14:cNvContentPartPr/>
              <p14:nvPr/>
            </p14:nvContentPartPr>
            <p14:xfrm>
              <a:off x="5192719" y="2480785"/>
              <a:ext cx="45360" cy="50760"/>
            </p14:xfrm>
          </p:contentPart>
        </mc:Choice>
        <mc:Fallback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4189C215-90C9-67B4-0571-31277FD1CDB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183719" y="2471785"/>
                <a:ext cx="63000" cy="6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0" name="Group 369">
            <a:extLst>
              <a:ext uri="{FF2B5EF4-FFF2-40B4-BE49-F238E27FC236}">
                <a16:creationId xmlns:a16="http://schemas.microsoft.com/office/drawing/2014/main" id="{55532DAD-54F5-0508-2396-B7DBFA909B73}"/>
              </a:ext>
            </a:extLst>
          </p:cNvPr>
          <p:cNvGrpSpPr/>
          <p:nvPr/>
        </p:nvGrpSpPr>
        <p:grpSpPr>
          <a:xfrm>
            <a:off x="700126" y="4168954"/>
            <a:ext cx="10327680" cy="984240"/>
            <a:chOff x="796399" y="3961465"/>
            <a:chExt cx="10327680" cy="984240"/>
          </a:xfrm>
        </p:grpSpPr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E5275112-571D-EC6B-E929-31E5481F5156}"/>
                </a:ext>
              </a:extLst>
            </p:cNvPr>
            <p:cNvGrpSpPr/>
            <p:nvPr/>
          </p:nvGrpSpPr>
          <p:grpSpPr>
            <a:xfrm>
              <a:off x="796399" y="4039585"/>
              <a:ext cx="665640" cy="205200"/>
              <a:chOff x="796399" y="4039585"/>
              <a:chExt cx="665640" cy="205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42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DD740CD6-9034-0B14-E749-0F9A6958B995}"/>
                      </a:ext>
                    </a:extLst>
                  </p14:cNvPr>
                  <p14:cNvContentPartPr/>
                  <p14:nvPr/>
                </p14:nvContentPartPr>
                <p14:xfrm>
                  <a:off x="796399" y="4052185"/>
                  <a:ext cx="211320" cy="180000"/>
                </p14:xfrm>
              </p:contentPart>
            </mc:Choice>
            <mc:Fallback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DD740CD6-9034-0B14-E749-0F9A6958B995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787399" y="4043185"/>
                    <a:ext cx="228960" cy="19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4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B6EC9336-DECA-BE8A-4B02-CFC487B55E5B}"/>
                      </a:ext>
                    </a:extLst>
                  </p14:cNvPr>
                  <p14:cNvContentPartPr/>
                  <p14:nvPr/>
                </p14:nvContentPartPr>
                <p14:xfrm>
                  <a:off x="1039039" y="4112665"/>
                  <a:ext cx="9720" cy="81000"/>
                </p14:xfrm>
              </p:contentPart>
            </mc:Choice>
            <mc:Fallback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B6EC9336-DECA-BE8A-4B02-CFC487B55E5B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1030399" y="4103665"/>
                    <a:ext cx="273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6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7D1CF50A-88B3-78A2-59AE-DA8B7F76E7A1}"/>
                      </a:ext>
                    </a:extLst>
                  </p14:cNvPr>
                  <p14:cNvContentPartPr/>
                  <p14:nvPr/>
                </p14:nvContentPartPr>
                <p14:xfrm>
                  <a:off x="985039" y="4039585"/>
                  <a:ext cx="125640" cy="2880"/>
                </p14:xfrm>
              </p:contentPart>
            </mc:Choice>
            <mc:Fallback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7D1CF50A-88B3-78A2-59AE-DA8B7F76E7A1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976039" y="4030585"/>
                    <a:ext cx="143280" cy="2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8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6D65DF8E-0D57-ADFB-D800-CDA09A77F8D4}"/>
                      </a:ext>
                    </a:extLst>
                  </p14:cNvPr>
                  <p14:cNvContentPartPr/>
                  <p14:nvPr/>
                </p14:nvContentPartPr>
                <p14:xfrm>
                  <a:off x="1134439" y="4087465"/>
                  <a:ext cx="141480" cy="157320"/>
                </p14:xfrm>
              </p:contentPart>
            </mc:Choice>
            <mc:Fallback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6D65DF8E-0D57-ADFB-D800-CDA09A77F8D4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1125799" y="4078465"/>
                    <a:ext cx="15912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0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58DEE1A5-63CD-5521-DE75-E0DBA3867822}"/>
                      </a:ext>
                    </a:extLst>
                  </p14:cNvPr>
                  <p14:cNvContentPartPr/>
                  <p14:nvPr/>
                </p14:nvContentPartPr>
                <p14:xfrm>
                  <a:off x="1426039" y="4100065"/>
                  <a:ext cx="32040" cy="33120"/>
                </p14:xfrm>
              </p:contentPart>
            </mc:Choice>
            <mc:Fallback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58DEE1A5-63CD-5521-DE75-E0DBA3867822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1417039" y="4091065"/>
                    <a:ext cx="4968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2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7E7E06FF-D849-5125-DE89-B477C604FEF5}"/>
                      </a:ext>
                    </a:extLst>
                  </p14:cNvPr>
                  <p14:cNvContentPartPr/>
                  <p14:nvPr/>
                </p14:nvContentPartPr>
                <p14:xfrm>
                  <a:off x="1446559" y="4165585"/>
                  <a:ext cx="15480" cy="7920"/>
                </p14:xfrm>
              </p:contentPart>
            </mc:Choice>
            <mc:Fallback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7E7E06FF-D849-5125-DE89-B477C604FEF5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1437559" y="4156945"/>
                    <a:ext cx="33120" cy="25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AB43AE34-E276-3D86-D284-DAA56EDE24B8}"/>
                </a:ext>
              </a:extLst>
            </p:cNvPr>
            <p:cNvGrpSpPr/>
            <p:nvPr/>
          </p:nvGrpSpPr>
          <p:grpSpPr>
            <a:xfrm>
              <a:off x="1924999" y="3991705"/>
              <a:ext cx="750960" cy="280080"/>
              <a:chOff x="1924999" y="3991705"/>
              <a:chExt cx="750960" cy="2800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54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8C4FAEDD-3750-AE49-4CAA-4C101E2DAE63}"/>
                      </a:ext>
                    </a:extLst>
                  </p14:cNvPr>
                  <p14:cNvContentPartPr/>
                  <p14:nvPr/>
                </p14:nvContentPartPr>
                <p14:xfrm>
                  <a:off x="1930399" y="4019425"/>
                  <a:ext cx="13320" cy="249480"/>
                </p14:xfrm>
              </p:contentPart>
            </mc:Choice>
            <mc:Fallback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8C4FAEDD-3750-AE49-4CAA-4C101E2DAE6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921759" y="4010425"/>
                    <a:ext cx="30960" cy="26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6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A38C94B9-B82B-3749-4A30-746C29076382}"/>
                      </a:ext>
                    </a:extLst>
                  </p14:cNvPr>
                  <p14:cNvContentPartPr/>
                  <p14:nvPr/>
                </p14:nvContentPartPr>
                <p14:xfrm>
                  <a:off x="1924999" y="3991705"/>
                  <a:ext cx="226440" cy="106200"/>
                </p14:xfrm>
              </p:contentPart>
            </mc:Choice>
            <mc:Fallback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A38C94B9-B82B-3749-4A30-746C29076382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915999" y="3982705"/>
                    <a:ext cx="244080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8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F2EFF367-993E-F1DB-8843-E7C13180C33B}"/>
                      </a:ext>
                    </a:extLst>
                  </p14:cNvPr>
                  <p14:cNvContentPartPr/>
                  <p14:nvPr/>
                </p14:nvContentPartPr>
                <p14:xfrm>
                  <a:off x="1982599" y="4067305"/>
                  <a:ext cx="119880" cy="128880"/>
                </p14:xfrm>
              </p:contentPart>
            </mc:Choice>
            <mc:Fallback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F2EFF367-993E-F1DB-8843-E7C13180C33B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973959" y="4058305"/>
                    <a:ext cx="137520" cy="14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0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DF61AB5B-A301-AA2E-A735-EBECF1E00329}"/>
                      </a:ext>
                    </a:extLst>
                  </p14:cNvPr>
                  <p14:cNvContentPartPr/>
                  <p14:nvPr/>
                </p14:nvContentPartPr>
                <p14:xfrm>
                  <a:off x="2090599" y="4129585"/>
                  <a:ext cx="146520" cy="94320"/>
                </p14:xfrm>
              </p:contentPart>
            </mc:Choice>
            <mc:Fallback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DF61AB5B-A301-AA2E-A735-EBECF1E00329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2081959" y="4120585"/>
                    <a:ext cx="16416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2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ADA2C962-2F1F-7F00-51AD-2197192FD12D}"/>
                      </a:ext>
                    </a:extLst>
                  </p14:cNvPr>
                  <p14:cNvContentPartPr/>
                  <p14:nvPr/>
                </p14:nvContentPartPr>
                <p14:xfrm>
                  <a:off x="2250079" y="4110145"/>
                  <a:ext cx="9720" cy="126360"/>
                </p14:xfrm>
              </p:contentPart>
            </mc:Choice>
            <mc:Fallback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ADA2C962-2F1F-7F00-51AD-2197192FD12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2241079" y="4101145"/>
                    <a:ext cx="27360" cy="14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4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2EE1C39F-FB83-B43A-01B1-A8E3780189C0}"/>
                      </a:ext>
                    </a:extLst>
                  </p14:cNvPr>
                  <p14:cNvContentPartPr/>
                  <p14:nvPr/>
                </p14:nvContentPartPr>
                <p14:xfrm>
                  <a:off x="2279959" y="4150465"/>
                  <a:ext cx="127440" cy="12960"/>
                </p14:xfrm>
              </p:contentPart>
            </mc:Choice>
            <mc:Fallback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2EE1C39F-FB83-B43A-01B1-A8E3780189C0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2270959" y="4141465"/>
                    <a:ext cx="14508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6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65E4811B-C35B-F7F5-DA2E-296816FBA674}"/>
                      </a:ext>
                    </a:extLst>
                  </p14:cNvPr>
                  <p14:cNvContentPartPr/>
                  <p14:nvPr/>
                </p14:nvContentPartPr>
                <p14:xfrm>
                  <a:off x="2345119" y="4115185"/>
                  <a:ext cx="97560" cy="156600"/>
                </p14:xfrm>
              </p:contentPart>
            </mc:Choice>
            <mc:Fallback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65E4811B-C35B-F7F5-DA2E-296816FBA674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336479" y="4106185"/>
                    <a:ext cx="11520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8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319FB415-2D2F-1323-6DB6-B6702BBFD6F2}"/>
                      </a:ext>
                    </a:extLst>
                  </p14:cNvPr>
                  <p14:cNvContentPartPr/>
                  <p14:nvPr/>
                </p14:nvContentPartPr>
                <p14:xfrm>
                  <a:off x="2528359" y="4130305"/>
                  <a:ext cx="147600" cy="7920"/>
                </p14:xfrm>
              </p:contentPart>
            </mc:Choice>
            <mc:Fallback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319FB415-2D2F-1323-6DB6-B6702BBFD6F2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519359" y="4121305"/>
                    <a:ext cx="16524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0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C85FD5AA-D5F3-59BC-9982-E7D7F0D6479C}"/>
                      </a:ext>
                    </a:extLst>
                  </p14:cNvPr>
                  <p14:cNvContentPartPr/>
                  <p14:nvPr/>
                </p14:nvContentPartPr>
                <p14:xfrm>
                  <a:off x="2612239" y="4095025"/>
                  <a:ext cx="20880" cy="138960"/>
                </p14:xfrm>
              </p:contentPart>
            </mc:Choice>
            <mc:Fallback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C85FD5AA-D5F3-59BC-9982-E7D7F0D6479C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2603599" y="4086025"/>
                    <a:ext cx="38520" cy="156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1AD3CC5-712D-4279-B39E-8019A4E69714}"/>
                    </a:ext>
                  </a:extLst>
                </p14:cNvPr>
                <p14:cNvContentPartPr/>
                <p14:nvPr/>
              </p14:nvContentPartPr>
              <p14:xfrm>
                <a:off x="2877559" y="4004305"/>
                <a:ext cx="194400" cy="1972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1AD3CC5-712D-4279-B39E-8019A4E6971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868919" y="3995305"/>
                  <a:ext cx="212040" cy="2149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ABCECDC5-93A3-ADD5-47A2-CEFE299AC727}"/>
                </a:ext>
              </a:extLst>
            </p:cNvPr>
            <p:cNvGrpSpPr/>
            <p:nvPr/>
          </p:nvGrpSpPr>
          <p:grpSpPr>
            <a:xfrm>
              <a:off x="3174919" y="3961465"/>
              <a:ext cx="990720" cy="249480"/>
              <a:chOff x="3174919" y="3961465"/>
              <a:chExt cx="990720" cy="249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4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D30DEF43-B3D9-1454-24C3-7645A9F44F5A}"/>
                      </a:ext>
                    </a:extLst>
                  </p14:cNvPr>
                  <p14:cNvContentPartPr/>
                  <p14:nvPr/>
                </p14:nvContentPartPr>
                <p14:xfrm>
                  <a:off x="3174919" y="4057225"/>
                  <a:ext cx="113760" cy="9360"/>
                </p14:xfrm>
              </p:contentPart>
            </mc:Choice>
            <mc:Fallback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D30DEF43-B3D9-1454-24C3-7645A9F44F5A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165919" y="4048225"/>
                    <a:ext cx="131400" cy="2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6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59D15729-5EE7-8E1B-C2DE-7C4CE950F548}"/>
                      </a:ext>
                    </a:extLst>
                  </p14:cNvPr>
                  <p14:cNvContentPartPr/>
                  <p14:nvPr/>
                </p14:nvContentPartPr>
                <p14:xfrm>
                  <a:off x="3206599" y="4117705"/>
                  <a:ext cx="75240" cy="360"/>
                </p14:xfrm>
              </p:contentPart>
            </mc:Choice>
            <mc:Fallback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59D15729-5EE7-8E1B-C2DE-7C4CE950F548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197599" y="4108705"/>
                    <a:ext cx="9288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8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D4A1FF15-2CC5-9EA7-1A33-5B69FE70EACF}"/>
                      </a:ext>
                    </a:extLst>
                  </p14:cNvPr>
                  <p14:cNvContentPartPr/>
                  <p14:nvPr/>
                </p14:nvContentPartPr>
                <p14:xfrm>
                  <a:off x="3419719" y="3979105"/>
                  <a:ext cx="78840" cy="214920"/>
                </p14:xfrm>
              </p:contentPart>
            </mc:Choice>
            <mc:Fallback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D4A1FF15-2CC5-9EA7-1A33-5B69FE70EACF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410719" y="3970105"/>
                    <a:ext cx="9648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0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6FD39923-04C4-891F-0996-6A3F2A4229D9}"/>
                      </a:ext>
                    </a:extLst>
                  </p14:cNvPr>
                  <p14:cNvContentPartPr/>
                  <p14:nvPr/>
                </p14:nvContentPartPr>
                <p14:xfrm>
                  <a:off x="3552199" y="3961465"/>
                  <a:ext cx="105120" cy="7920"/>
                </p14:xfrm>
              </p:contentPart>
            </mc:Choice>
            <mc:Fallback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6FD39923-04C4-891F-0996-6A3F2A4229D9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543559" y="3952465"/>
                    <a:ext cx="12276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2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E3A64266-DD94-AB04-9F89-C5563CDB52C0}"/>
                      </a:ext>
                    </a:extLst>
                  </p14:cNvPr>
                  <p14:cNvContentPartPr/>
                  <p14:nvPr/>
                </p14:nvContentPartPr>
                <p14:xfrm>
                  <a:off x="3550399" y="3969025"/>
                  <a:ext cx="116640" cy="232560"/>
                </p14:xfrm>
              </p:contentPart>
            </mc:Choice>
            <mc:Fallback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E3A64266-DD94-AB04-9F89-C5563CDB52C0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3541399" y="3960025"/>
                    <a:ext cx="134280" cy="25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4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971E86AE-8240-CBE7-D8E5-4C7E2D437DD4}"/>
                      </a:ext>
                    </a:extLst>
                  </p14:cNvPr>
                  <p14:cNvContentPartPr/>
                  <p14:nvPr/>
                </p14:nvContentPartPr>
                <p14:xfrm>
                  <a:off x="3763519" y="4019425"/>
                  <a:ext cx="142200" cy="12960"/>
                </p14:xfrm>
              </p:contentPart>
            </mc:Choice>
            <mc:Fallback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971E86AE-8240-CBE7-D8E5-4C7E2D437DD4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3754519" y="4010425"/>
                    <a:ext cx="15984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6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28E47127-5D80-8C79-4EB8-2625CC09F6AE}"/>
                      </a:ext>
                    </a:extLst>
                  </p14:cNvPr>
                  <p14:cNvContentPartPr/>
                  <p14:nvPr/>
                </p14:nvContentPartPr>
                <p14:xfrm>
                  <a:off x="3841999" y="3996745"/>
                  <a:ext cx="360" cy="154080"/>
                </p14:xfrm>
              </p:contentPart>
            </mc:Choice>
            <mc:Fallback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28E47127-5D80-8C79-4EB8-2625CC09F6AE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3832999" y="3987745"/>
                    <a:ext cx="1800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8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43FA82BF-D1C8-A318-53F9-14F0DECF1939}"/>
                      </a:ext>
                    </a:extLst>
                  </p14:cNvPr>
                  <p14:cNvContentPartPr/>
                  <p14:nvPr/>
                </p14:nvContentPartPr>
                <p14:xfrm>
                  <a:off x="4026679" y="4019425"/>
                  <a:ext cx="138960" cy="191520"/>
                </p14:xfrm>
              </p:contentPart>
            </mc:Choice>
            <mc:Fallback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43FA82BF-D1C8-A318-53F9-14F0DECF1939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4018039" y="4010425"/>
                    <a:ext cx="156600" cy="209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CA33D2B0-3B31-6673-B685-D91646B20775}"/>
                </a:ext>
              </a:extLst>
            </p:cNvPr>
            <p:cNvGrpSpPr/>
            <p:nvPr/>
          </p:nvGrpSpPr>
          <p:grpSpPr>
            <a:xfrm>
              <a:off x="812959" y="4599385"/>
              <a:ext cx="690120" cy="165960"/>
              <a:chOff x="812959" y="4599385"/>
              <a:chExt cx="690120" cy="165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90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84682047-7864-A751-E622-B7E1D91F27EF}"/>
                      </a:ext>
                    </a:extLst>
                  </p14:cNvPr>
                  <p14:cNvContentPartPr/>
                  <p14:nvPr/>
                </p14:nvContentPartPr>
                <p14:xfrm>
                  <a:off x="812959" y="4599385"/>
                  <a:ext cx="207720" cy="165960"/>
                </p14:xfrm>
              </p:contentPart>
            </mc:Choice>
            <mc:Fallback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84682047-7864-A751-E622-B7E1D91F27EF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804319" y="4590745"/>
                    <a:ext cx="225360" cy="18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2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22DD7CCD-F325-99F3-C712-C26EEC96791A}"/>
                      </a:ext>
                    </a:extLst>
                  </p14:cNvPr>
                  <p14:cNvContentPartPr/>
                  <p14:nvPr/>
                </p14:nvContentPartPr>
                <p14:xfrm>
                  <a:off x="1063159" y="4654825"/>
                  <a:ext cx="148320" cy="103680"/>
                </p14:xfrm>
              </p:contentPart>
            </mc:Choice>
            <mc:Fallback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22DD7CCD-F325-99F3-C712-C26EEC96791A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054159" y="4646185"/>
                    <a:ext cx="165960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4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B89C8C92-711D-3B25-C46D-F1F8B2C0AB63}"/>
                      </a:ext>
                    </a:extLst>
                  </p14:cNvPr>
                  <p14:cNvContentPartPr/>
                  <p14:nvPr/>
                </p14:nvContentPartPr>
                <p14:xfrm>
                  <a:off x="1229839" y="4639705"/>
                  <a:ext cx="88200" cy="113760"/>
                </p14:xfrm>
              </p:contentPart>
            </mc:Choice>
            <mc:Fallback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B89C8C92-711D-3B25-C46D-F1F8B2C0AB63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220839" y="4631065"/>
                    <a:ext cx="105840" cy="13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6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D1ABED9C-5134-FBBC-4B79-27F0A9F22B00}"/>
                      </a:ext>
                    </a:extLst>
                  </p14:cNvPr>
                  <p14:cNvContentPartPr/>
                  <p14:nvPr/>
                </p14:nvContentPartPr>
                <p14:xfrm>
                  <a:off x="1229839" y="4617025"/>
                  <a:ext cx="110520" cy="123840"/>
                </p14:xfrm>
              </p:contentPart>
            </mc:Choice>
            <mc:Fallback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D1ABED9C-5134-FBBC-4B79-27F0A9F22B00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220839" y="4608385"/>
                    <a:ext cx="12816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8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6B5CC2FF-26CA-0340-23FE-4F8E32D92463}"/>
                      </a:ext>
                    </a:extLst>
                  </p14:cNvPr>
                  <p14:cNvContentPartPr/>
                  <p14:nvPr/>
                </p14:nvContentPartPr>
                <p14:xfrm>
                  <a:off x="1496959" y="4664905"/>
                  <a:ext cx="360" cy="360"/>
                </p14:xfrm>
              </p:contentPart>
            </mc:Choice>
            <mc:Fallback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6B5CC2FF-26CA-0340-23FE-4F8E32D92463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8319" y="465626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9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882B92EF-44FC-3E5B-221D-8C2C9EAD5040}"/>
                      </a:ext>
                    </a:extLst>
                  </p14:cNvPr>
                  <p14:cNvContentPartPr/>
                  <p14:nvPr/>
                </p14:nvContentPartPr>
                <p14:xfrm>
                  <a:off x="1502719" y="4732945"/>
                  <a:ext cx="360" cy="360"/>
                </p14:xfrm>
              </p:contentPart>
            </mc:Choice>
            <mc:Fallback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882B92EF-44FC-3E5B-221D-8C2C9EAD5040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93719" y="472430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748D65B-3414-E9BC-E20C-C7D5A5CE642E}"/>
                    </a:ext>
                  </a:extLst>
                </p14:cNvPr>
                <p14:cNvContentPartPr/>
                <p14:nvPr/>
              </p14:nvContentPartPr>
              <p14:xfrm>
                <a:off x="1997359" y="4694425"/>
                <a:ext cx="239760" cy="2512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748D65B-3414-E9BC-E20C-C7D5A5CE642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988719" y="4685785"/>
                  <a:ext cx="257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51EBB50-75AF-EAE0-DE5B-1C035841A1FD}"/>
                    </a:ext>
                  </a:extLst>
                </p14:cNvPr>
                <p14:cNvContentPartPr/>
                <p14:nvPr/>
              </p14:nvContentPartPr>
              <p14:xfrm>
                <a:off x="2268799" y="4485985"/>
                <a:ext cx="97560" cy="2404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51EBB50-75AF-EAE0-DE5B-1C035841A1F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259799" y="4476985"/>
                  <a:ext cx="115200" cy="258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D6065221-E8DC-4E46-6280-54D3EEEEBBC3}"/>
                </a:ext>
              </a:extLst>
            </p:cNvPr>
            <p:cNvGrpSpPr/>
            <p:nvPr/>
          </p:nvGrpSpPr>
          <p:grpSpPr>
            <a:xfrm>
              <a:off x="4290199" y="4707745"/>
              <a:ext cx="163080" cy="93960"/>
              <a:chOff x="4290199" y="4707745"/>
              <a:chExt cx="163080" cy="93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04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ECE40CFE-185E-9C66-EF55-517EEF0F8BDB}"/>
                      </a:ext>
                    </a:extLst>
                  </p14:cNvPr>
                  <p14:cNvContentPartPr/>
                  <p14:nvPr/>
                </p14:nvContentPartPr>
                <p14:xfrm>
                  <a:off x="4290199" y="4707745"/>
                  <a:ext cx="140400" cy="16560"/>
                </p14:xfrm>
              </p:contentPart>
            </mc:Choice>
            <mc:Fallback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ECE40CFE-185E-9C66-EF55-517EEF0F8BDB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4281559" y="4699105"/>
                    <a:ext cx="158040" cy="3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6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6AC4AF81-7F99-CE73-EC60-67EA7129DB53}"/>
                      </a:ext>
                    </a:extLst>
                  </p14:cNvPr>
                  <p14:cNvContentPartPr/>
                  <p14:nvPr/>
                </p14:nvContentPartPr>
                <p14:xfrm>
                  <a:off x="4305319" y="4788745"/>
                  <a:ext cx="147960" cy="12960"/>
                </p14:xfrm>
              </p:contentPart>
            </mc:Choice>
            <mc:Fallback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6AC4AF81-7F99-CE73-EC60-67EA7129DB53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4296319" y="4779745"/>
                    <a:ext cx="165600" cy="30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0635336F-9798-4A8A-8A66-A4A67AB50CD0}"/>
                    </a:ext>
                  </a:extLst>
                </p14:cNvPr>
                <p14:cNvContentPartPr/>
                <p14:nvPr/>
              </p14:nvContentPartPr>
              <p14:xfrm>
                <a:off x="4682599" y="4654105"/>
                <a:ext cx="194760" cy="1828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0635336F-9798-4A8A-8A66-A4A67AB50CD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673959" y="4645105"/>
                  <a:ext cx="2124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52B8C3E-CB17-9E8C-C073-298483B8AC9E}"/>
                    </a:ext>
                  </a:extLst>
                </p14:cNvPr>
                <p14:cNvContentPartPr/>
                <p14:nvPr/>
              </p14:nvContentPartPr>
              <p14:xfrm>
                <a:off x="6541639" y="4604425"/>
                <a:ext cx="119520" cy="82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52B8C3E-CB17-9E8C-C073-298483B8AC9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532999" y="4595785"/>
                  <a:ext cx="1371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95838E3-EEF5-451B-4EF8-2BE7CB6F011A}"/>
                    </a:ext>
                  </a:extLst>
                </p14:cNvPr>
                <p14:cNvContentPartPr/>
                <p14:nvPr/>
              </p14:nvContentPartPr>
              <p14:xfrm>
                <a:off x="6563959" y="4685065"/>
                <a:ext cx="99360" cy="104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95838E3-EEF5-451B-4EF8-2BE7CB6F011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555319" y="4676065"/>
                  <a:ext cx="117000" cy="28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1C6429A1-D546-B646-AA75-E1DD50C05C15}"/>
                </a:ext>
              </a:extLst>
            </p:cNvPr>
            <p:cNvGrpSpPr/>
            <p:nvPr/>
          </p:nvGrpSpPr>
          <p:grpSpPr>
            <a:xfrm>
              <a:off x="3535279" y="4617025"/>
              <a:ext cx="303480" cy="235080"/>
              <a:chOff x="3535279" y="4617025"/>
              <a:chExt cx="303480" cy="2350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14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0CE74C97-EC6A-1484-9914-23CD33136BEA}"/>
                      </a:ext>
                    </a:extLst>
                  </p14:cNvPr>
                  <p14:cNvContentPartPr/>
                  <p14:nvPr/>
                </p14:nvContentPartPr>
                <p14:xfrm>
                  <a:off x="3535279" y="4723585"/>
                  <a:ext cx="200160" cy="7200"/>
                </p14:xfrm>
              </p:contentPart>
            </mc:Choice>
            <mc:Fallback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0CE74C97-EC6A-1484-9914-23CD33136BEA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3526639" y="4714945"/>
                    <a:ext cx="217800" cy="2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6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0C6CD956-91A9-94DC-B2A1-24C0BFCE1391}"/>
                      </a:ext>
                    </a:extLst>
                  </p14:cNvPr>
                  <p14:cNvContentPartPr/>
                  <p14:nvPr/>
                </p14:nvContentPartPr>
                <p14:xfrm>
                  <a:off x="3817519" y="4627105"/>
                  <a:ext cx="21240" cy="225000"/>
                </p14:xfrm>
              </p:contentPart>
            </mc:Choice>
            <mc:Fallback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0C6CD956-91A9-94DC-B2A1-24C0BFCE1391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3808879" y="4618465"/>
                    <a:ext cx="38880" cy="24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8">
                <p14:nvContentPartPr>
                  <p14:cNvPr id="356" name="Ink 355">
                    <a:extLst>
                      <a:ext uri="{FF2B5EF4-FFF2-40B4-BE49-F238E27FC236}">
                        <a16:creationId xmlns:a16="http://schemas.microsoft.com/office/drawing/2014/main" id="{F2CFA1C5-B9B5-4C51-3F73-D08176366BAF}"/>
                      </a:ext>
                    </a:extLst>
                  </p14:cNvPr>
                  <p14:cNvContentPartPr/>
                  <p14:nvPr/>
                </p14:nvContentPartPr>
                <p14:xfrm>
                  <a:off x="3795199" y="4617025"/>
                  <a:ext cx="39600" cy="55800"/>
                </p14:xfrm>
              </p:contentPart>
            </mc:Choice>
            <mc:Fallback>
              <p:pic>
                <p:nvPicPr>
                  <p:cNvPr id="356" name="Ink 355">
                    <a:extLst>
                      <a:ext uri="{FF2B5EF4-FFF2-40B4-BE49-F238E27FC236}">
                        <a16:creationId xmlns:a16="http://schemas.microsoft.com/office/drawing/2014/main" id="{F2CFA1C5-B9B5-4C51-3F73-D08176366BAF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3786199" y="4608385"/>
                    <a:ext cx="57240" cy="73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59736B18-1226-5957-940E-E569A5E1EE4D}"/>
                </a:ext>
              </a:extLst>
            </p:cNvPr>
            <p:cNvGrpSpPr/>
            <p:nvPr/>
          </p:nvGrpSpPr>
          <p:grpSpPr>
            <a:xfrm>
              <a:off x="2430079" y="4521265"/>
              <a:ext cx="795600" cy="197640"/>
              <a:chOff x="2430079" y="4521265"/>
              <a:chExt cx="795600" cy="197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20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FBA385AE-D3CE-F8BA-5661-3D805B48F011}"/>
                      </a:ext>
                    </a:extLst>
                  </p14:cNvPr>
                  <p14:cNvContentPartPr/>
                  <p14:nvPr/>
                </p14:nvContentPartPr>
                <p14:xfrm>
                  <a:off x="2430079" y="4576705"/>
                  <a:ext cx="262800" cy="142200"/>
                </p14:xfrm>
              </p:contentPart>
            </mc:Choice>
            <mc:Fallback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FBA385AE-D3CE-F8BA-5661-3D805B48F011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2421439" y="4568065"/>
                    <a:ext cx="28044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2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2D543AF9-46BD-49B8-7709-6286A7CE8C3B}"/>
                      </a:ext>
                    </a:extLst>
                  </p14:cNvPr>
                  <p14:cNvContentPartPr/>
                  <p14:nvPr/>
                </p14:nvContentPartPr>
                <p14:xfrm>
                  <a:off x="2696479" y="4609465"/>
                  <a:ext cx="168480" cy="83880"/>
                </p14:xfrm>
              </p:contentPart>
            </mc:Choice>
            <mc:Fallback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2D543AF9-46BD-49B8-7709-6286A7CE8C3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2687839" y="4600825"/>
                    <a:ext cx="186120" cy="10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4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09CBD97E-CC4A-667D-017A-7945BE1F53B9}"/>
                      </a:ext>
                    </a:extLst>
                  </p14:cNvPr>
                  <p14:cNvContentPartPr/>
                  <p14:nvPr/>
                </p14:nvContentPartPr>
                <p14:xfrm>
                  <a:off x="2952439" y="4584265"/>
                  <a:ext cx="136800" cy="10440"/>
                </p14:xfrm>
              </p:contentPart>
            </mc:Choice>
            <mc:Fallback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09CBD97E-CC4A-667D-017A-7945BE1F53B9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943799" y="4575625"/>
                    <a:ext cx="15444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6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1048E9B9-5EC3-C3BB-83DA-6FC04B0E6A64}"/>
                      </a:ext>
                    </a:extLst>
                  </p14:cNvPr>
                  <p14:cNvContentPartPr/>
                  <p14:nvPr/>
                </p14:nvContentPartPr>
                <p14:xfrm>
                  <a:off x="3038479" y="4538905"/>
                  <a:ext cx="19080" cy="126720"/>
                </p14:xfrm>
              </p:contentPart>
            </mc:Choice>
            <mc:Fallback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1048E9B9-5EC3-C3BB-83DA-6FC04B0E6A64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029479" y="4529905"/>
                    <a:ext cx="36720" cy="14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8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5C5102B4-A1A9-A4FC-572A-EE2F67EE0BAE}"/>
                      </a:ext>
                    </a:extLst>
                  </p14:cNvPr>
                  <p14:cNvContentPartPr/>
                  <p14:nvPr/>
                </p14:nvContentPartPr>
                <p14:xfrm>
                  <a:off x="3189679" y="4528825"/>
                  <a:ext cx="36000" cy="164160"/>
                </p14:xfrm>
              </p:contentPart>
            </mc:Choice>
            <mc:Fallback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5C5102B4-A1A9-A4FC-572A-EE2F67EE0BAE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181039" y="4519825"/>
                    <a:ext cx="53640" cy="18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0">
                <p14:nvContentPartPr>
                  <p14:cNvPr id="358" name="Ink 357">
                    <a:extLst>
                      <a:ext uri="{FF2B5EF4-FFF2-40B4-BE49-F238E27FC236}">
                        <a16:creationId xmlns:a16="http://schemas.microsoft.com/office/drawing/2014/main" id="{AB77487E-A035-92C7-E333-2FF593284764}"/>
                      </a:ext>
                    </a:extLst>
                  </p14:cNvPr>
                  <p14:cNvContentPartPr/>
                  <p14:nvPr/>
                </p14:nvContentPartPr>
                <p14:xfrm>
                  <a:off x="3154399" y="4521265"/>
                  <a:ext cx="38880" cy="62640"/>
                </p14:xfrm>
              </p:contentPart>
            </mc:Choice>
            <mc:Fallback>
              <p:pic>
                <p:nvPicPr>
                  <p:cNvPr id="358" name="Ink 357">
                    <a:extLst>
                      <a:ext uri="{FF2B5EF4-FFF2-40B4-BE49-F238E27FC236}">
                        <a16:creationId xmlns:a16="http://schemas.microsoft.com/office/drawing/2014/main" id="{AB77487E-A035-92C7-E333-2FF593284764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145759" y="4512265"/>
                    <a:ext cx="56520" cy="80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531A040C-C707-2FFE-51B4-77FB3A3634AC}"/>
                </a:ext>
              </a:extLst>
            </p:cNvPr>
            <p:cNvGrpSpPr/>
            <p:nvPr/>
          </p:nvGrpSpPr>
          <p:grpSpPr>
            <a:xfrm>
              <a:off x="4933159" y="4425505"/>
              <a:ext cx="824400" cy="242640"/>
              <a:chOff x="4933159" y="4425505"/>
              <a:chExt cx="824400" cy="242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32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548F59C0-035A-6918-D294-19397DB6D3D6}"/>
                      </a:ext>
                    </a:extLst>
                  </p14:cNvPr>
                  <p14:cNvContentPartPr/>
                  <p14:nvPr/>
                </p14:nvContentPartPr>
                <p14:xfrm>
                  <a:off x="4933159" y="4465825"/>
                  <a:ext cx="93960" cy="202320"/>
                </p14:xfrm>
              </p:contentPart>
            </mc:Choice>
            <mc:Fallback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548F59C0-035A-6918-D294-19397DB6D3D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4924159" y="4456825"/>
                    <a:ext cx="111600" cy="21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4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5743E4DE-16B8-C172-B281-4D82B98C047B}"/>
                      </a:ext>
                    </a:extLst>
                  </p14:cNvPr>
                  <p14:cNvContentPartPr/>
                  <p14:nvPr/>
                </p14:nvContentPartPr>
                <p14:xfrm>
                  <a:off x="5103079" y="4543945"/>
                  <a:ext cx="129240" cy="7920"/>
                </p14:xfrm>
              </p:contentPart>
            </mc:Choice>
            <mc:Fallback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5743E4DE-16B8-C172-B281-4D82B98C047B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5094079" y="4534945"/>
                    <a:ext cx="14688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6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AC03889A-BEEC-712C-5266-158A5609DB93}"/>
                      </a:ext>
                    </a:extLst>
                  </p14:cNvPr>
                  <p14:cNvContentPartPr/>
                  <p14:nvPr/>
                </p14:nvContentPartPr>
                <p14:xfrm>
                  <a:off x="5144119" y="4488505"/>
                  <a:ext cx="20880" cy="151560"/>
                </p14:xfrm>
              </p:contentPart>
            </mc:Choice>
            <mc:Fallback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AC03889A-BEEC-712C-5266-158A5609DB9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5135119" y="4479505"/>
                    <a:ext cx="3852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8">
                <p14:nvContentPartPr>
                  <p14:cNvPr id="309" name="Ink 308">
                    <a:extLst>
                      <a:ext uri="{FF2B5EF4-FFF2-40B4-BE49-F238E27FC236}">
                        <a16:creationId xmlns:a16="http://schemas.microsoft.com/office/drawing/2014/main" id="{6CB39A79-56C7-D9EA-52D4-DB9B3B15D655}"/>
                      </a:ext>
                    </a:extLst>
                  </p14:cNvPr>
                  <p14:cNvContentPartPr/>
                  <p14:nvPr/>
                </p14:nvContentPartPr>
                <p14:xfrm>
                  <a:off x="5272999" y="4458265"/>
                  <a:ext cx="131040" cy="186840"/>
                </p14:xfrm>
              </p:contentPart>
            </mc:Choice>
            <mc:Fallback>
              <p:pic>
                <p:nvPicPr>
                  <p:cNvPr id="309" name="Ink 308">
                    <a:extLst>
                      <a:ext uri="{FF2B5EF4-FFF2-40B4-BE49-F238E27FC236}">
                        <a16:creationId xmlns:a16="http://schemas.microsoft.com/office/drawing/2014/main" id="{6CB39A79-56C7-D9EA-52D4-DB9B3B15D655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5264359" y="4449265"/>
                    <a:ext cx="148680" cy="20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0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E30D7469-C417-071A-C17F-6B9D931BB8BA}"/>
                      </a:ext>
                    </a:extLst>
                  </p14:cNvPr>
                  <p14:cNvContentPartPr/>
                  <p14:nvPr/>
                </p14:nvContentPartPr>
                <p14:xfrm>
                  <a:off x="5495479" y="4523785"/>
                  <a:ext cx="160920" cy="10800"/>
                </p14:xfrm>
              </p:contentPart>
            </mc:Choice>
            <mc:Fallback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E30D7469-C417-071A-C17F-6B9D931BB8B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5486479" y="4514785"/>
                    <a:ext cx="178560" cy="2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2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B1C2689C-68C7-6565-B8FA-BC8B312DABB9}"/>
                      </a:ext>
                    </a:extLst>
                  </p14:cNvPr>
                  <p14:cNvContentPartPr/>
                  <p14:nvPr/>
                </p14:nvContentPartPr>
                <p14:xfrm>
                  <a:off x="5564599" y="4485985"/>
                  <a:ext cx="45360" cy="91080"/>
                </p14:xfrm>
              </p:contentPart>
            </mc:Choice>
            <mc:Fallback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B1C2689C-68C7-6565-B8FA-BC8B312DAB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5555599" y="4476985"/>
                    <a:ext cx="63000" cy="10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4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9F982C50-51A5-C2E7-23F4-30E6BF905B46}"/>
                      </a:ext>
                    </a:extLst>
                  </p14:cNvPr>
                  <p14:cNvContentPartPr/>
                  <p14:nvPr/>
                </p14:nvContentPartPr>
                <p14:xfrm>
                  <a:off x="5721559" y="4425505"/>
                  <a:ext cx="36000" cy="151560"/>
                </p14:xfrm>
              </p:contentPart>
            </mc:Choice>
            <mc:Fallback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9F982C50-51A5-C2E7-23F4-30E6BF905B46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5712559" y="4416505"/>
                    <a:ext cx="5364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6">
                <p14:nvContentPartPr>
                  <p14:cNvPr id="360" name="Ink 359">
                    <a:extLst>
                      <a:ext uri="{FF2B5EF4-FFF2-40B4-BE49-F238E27FC236}">
                        <a16:creationId xmlns:a16="http://schemas.microsoft.com/office/drawing/2014/main" id="{7832449F-73D6-1422-AF85-A0A42F1915B1}"/>
                      </a:ext>
                    </a:extLst>
                  </p14:cNvPr>
                  <p14:cNvContentPartPr/>
                  <p14:nvPr/>
                </p14:nvContentPartPr>
                <p14:xfrm>
                  <a:off x="5697439" y="4430545"/>
                  <a:ext cx="24120" cy="38160"/>
                </p14:xfrm>
              </p:contentPart>
            </mc:Choice>
            <mc:Fallback>
              <p:pic>
                <p:nvPicPr>
                  <p:cNvPr id="360" name="Ink 359">
                    <a:extLst>
                      <a:ext uri="{FF2B5EF4-FFF2-40B4-BE49-F238E27FC236}">
                        <a16:creationId xmlns:a16="http://schemas.microsoft.com/office/drawing/2014/main" id="{7832449F-73D6-1422-AF85-A0A42F1915B1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5688799" y="4421545"/>
                    <a:ext cx="41760" cy="55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447A7BC5-8E41-5E22-A90B-A7F1630FED0E}"/>
                </a:ext>
              </a:extLst>
            </p:cNvPr>
            <p:cNvGrpSpPr/>
            <p:nvPr/>
          </p:nvGrpSpPr>
          <p:grpSpPr>
            <a:xfrm>
              <a:off x="5981119" y="4526305"/>
              <a:ext cx="276840" cy="204840"/>
              <a:chOff x="5981119" y="4526305"/>
              <a:chExt cx="276840" cy="204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48">
                <p14:nvContentPartPr>
                  <p14:cNvPr id="313" name="Ink 312">
                    <a:extLst>
                      <a:ext uri="{FF2B5EF4-FFF2-40B4-BE49-F238E27FC236}">
                        <a16:creationId xmlns:a16="http://schemas.microsoft.com/office/drawing/2014/main" id="{EC0D0801-5BC7-1592-EFC3-7C2DED1E25BB}"/>
                      </a:ext>
                    </a:extLst>
                  </p14:cNvPr>
                  <p14:cNvContentPartPr/>
                  <p14:nvPr/>
                </p14:nvContentPartPr>
                <p14:xfrm>
                  <a:off x="5981119" y="4641145"/>
                  <a:ext cx="218880" cy="21960"/>
                </p14:xfrm>
              </p:contentPart>
            </mc:Choice>
            <mc:Fallback>
              <p:pic>
                <p:nvPicPr>
                  <p:cNvPr id="313" name="Ink 312">
                    <a:extLst>
                      <a:ext uri="{FF2B5EF4-FFF2-40B4-BE49-F238E27FC236}">
                        <a16:creationId xmlns:a16="http://schemas.microsoft.com/office/drawing/2014/main" id="{EC0D0801-5BC7-1592-EFC3-7C2DED1E25BB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5972479" y="4632145"/>
                    <a:ext cx="23652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0">
                <p14:nvContentPartPr>
                  <p14:cNvPr id="314" name="Ink 313">
                    <a:extLst>
                      <a:ext uri="{FF2B5EF4-FFF2-40B4-BE49-F238E27FC236}">
                        <a16:creationId xmlns:a16="http://schemas.microsoft.com/office/drawing/2014/main" id="{1DB17D1E-0305-0D54-A8EB-E77C3200E719}"/>
                      </a:ext>
                    </a:extLst>
                  </p14:cNvPr>
                  <p14:cNvContentPartPr/>
                  <p14:nvPr/>
                </p14:nvContentPartPr>
                <p14:xfrm>
                  <a:off x="6227719" y="4526305"/>
                  <a:ext cx="30240" cy="204840"/>
                </p14:xfrm>
              </p:contentPart>
            </mc:Choice>
            <mc:Fallback>
              <p:pic>
                <p:nvPicPr>
                  <p:cNvPr id="314" name="Ink 313">
                    <a:extLst>
                      <a:ext uri="{FF2B5EF4-FFF2-40B4-BE49-F238E27FC236}">
                        <a16:creationId xmlns:a16="http://schemas.microsoft.com/office/drawing/2014/main" id="{1DB17D1E-0305-0D54-A8EB-E77C3200E719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6219079" y="4517305"/>
                    <a:ext cx="47880" cy="22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2">
                <p14:nvContentPartPr>
                  <p14:cNvPr id="362" name="Ink 361">
                    <a:extLst>
                      <a:ext uri="{FF2B5EF4-FFF2-40B4-BE49-F238E27FC236}">
                        <a16:creationId xmlns:a16="http://schemas.microsoft.com/office/drawing/2014/main" id="{C807F148-6CD4-3F3F-D268-52C2810E9664}"/>
                      </a:ext>
                    </a:extLst>
                  </p14:cNvPr>
                  <p14:cNvContentPartPr/>
                  <p14:nvPr/>
                </p14:nvContentPartPr>
                <p14:xfrm>
                  <a:off x="6184879" y="4528825"/>
                  <a:ext cx="61920" cy="48240"/>
                </p14:xfrm>
              </p:contentPart>
            </mc:Choice>
            <mc:Fallback>
              <p:pic>
                <p:nvPicPr>
                  <p:cNvPr id="362" name="Ink 361">
                    <a:extLst>
                      <a:ext uri="{FF2B5EF4-FFF2-40B4-BE49-F238E27FC236}">
                        <a16:creationId xmlns:a16="http://schemas.microsoft.com/office/drawing/2014/main" id="{C807F148-6CD4-3F3F-D268-52C2810E9664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6175879" y="4519825"/>
                    <a:ext cx="79560" cy="65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EC4214FC-5643-4EC3-5E1D-DCDDFC528D62}"/>
                </a:ext>
              </a:extLst>
            </p:cNvPr>
            <p:cNvGrpSpPr/>
            <p:nvPr/>
          </p:nvGrpSpPr>
          <p:grpSpPr>
            <a:xfrm>
              <a:off x="6896959" y="4392745"/>
              <a:ext cx="1031400" cy="408600"/>
              <a:chOff x="6896959" y="4392745"/>
              <a:chExt cx="1031400" cy="408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54">
                <p14:nvContentPartPr>
                  <p14:cNvPr id="319" name="Ink 318">
                    <a:extLst>
                      <a:ext uri="{FF2B5EF4-FFF2-40B4-BE49-F238E27FC236}">
                        <a16:creationId xmlns:a16="http://schemas.microsoft.com/office/drawing/2014/main" id="{B68C8A85-C5C1-BBDE-67A5-54E709B11D28}"/>
                      </a:ext>
                    </a:extLst>
                  </p14:cNvPr>
                  <p14:cNvContentPartPr/>
                  <p14:nvPr/>
                </p14:nvContentPartPr>
                <p14:xfrm>
                  <a:off x="6896959" y="4571305"/>
                  <a:ext cx="211320" cy="230040"/>
                </p14:xfrm>
              </p:contentPart>
            </mc:Choice>
            <mc:Fallback>
              <p:pic>
                <p:nvPicPr>
                  <p:cNvPr id="319" name="Ink 318">
                    <a:extLst>
                      <a:ext uri="{FF2B5EF4-FFF2-40B4-BE49-F238E27FC236}">
                        <a16:creationId xmlns:a16="http://schemas.microsoft.com/office/drawing/2014/main" id="{B68C8A85-C5C1-BBDE-67A5-54E709B11D28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6887959" y="4562305"/>
                    <a:ext cx="228960" cy="24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6">
                <p14:nvContentPartPr>
                  <p14:cNvPr id="320" name="Ink 319">
                    <a:extLst>
                      <a:ext uri="{FF2B5EF4-FFF2-40B4-BE49-F238E27FC236}">
                        <a16:creationId xmlns:a16="http://schemas.microsoft.com/office/drawing/2014/main" id="{574D5F07-B61C-01E8-F081-F040B5E3E302}"/>
                      </a:ext>
                    </a:extLst>
                  </p14:cNvPr>
                  <p14:cNvContentPartPr/>
                  <p14:nvPr/>
                </p14:nvContentPartPr>
                <p14:xfrm>
                  <a:off x="7058959" y="4392745"/>
                  <a:ext cx="137160" cy="140400"/>
                </p14:xfrm>
              </p:contentPart>
            </mc:Choice>
            <mc:Fallback>
              <p:pic>
                <p:nvPicPr>
                  <p:cNvPr id="320" name="Ink 319">
                    <a:extLst>
                      <a:ext uri="{FF2B5EF4-FFF2-40B4-BE49-F238E27FC236}">
                        <a16:creationId xmlns:a16="http://schemas.microsoft.com/office/drawing/2014/main" id="{574D5F07-B61C-01E8-F081-F040B5E3E302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7049959" y="4383745"/>
                    <a:ext cx="154800" cy="15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8">
                <p14:nvContentPartPr>
                  <p14:cNvPr id="321" name="Ink 320">
                    <a:extLst>
                      <a:ext uri="{FF2B5EF4-FFF2-40B4-BE49-F238E27FC236}">
                        <a16:creationId xmlns:a16="http://schemas.microsoft.com/office/drawing/2014/main" id="{F192466B-885B-A456-8692-153736A2B9E5}"/>
                      </a:ext>
                    </a:extLst>
                  </p14:cNvPr>
                  <p14:cNvContentPartPr/>
                  <p14:nvPr/>
                </p14:nvContentPartPr>
                <p14:xfrm>
                  <a:off x="7102159" y="4435585"/>
                  <a:ext cx="28440" cy="151560"/>
                </p14:xfrm>
              </p:contentPart>
            </mc:Choice>
            <mc:Fallback>
              <p:pic>
                <p:nvPicPr>
                  <p:cNvPr id="321" name="Ink 320">
                    <a:extLst>
                      <a:ext uri="{FF2B5EF4-FFF2-40B4-BE49-F238E27FC236}">
                        <a16:creationId xmlns:a16="http://schemas.microsoft.com/office/drawing/2014/main" id="{F192466B-885B-A456-8692-153736A2B9E5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7093519" y="4426585"/>
                    <a:ext cx="4608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0">
                <p14:nvContentPartPr>
                  <p14:cNvPr id="322" name="Ink 321">
                    <a:extLst>
                      <a:ext uri="{FF2B5EF4-FFF2-40B4-BE49-F238E27FC236}">
                        <a16:creationId xmlns:a16="http://schemas.microsoft.com/office/drawing/2014/main" id="{E18AC8C5-6435-A715-46DB-297F277C763D}"/>
                      </a:ext>
                    </a:extLst>
                  </p14:cNvPr>
                  <p14:cNvContentPartPr/>
                  <p14:nvPr/>
                </p14:nvContentPartPr>
                <p14:xfrm>
                  <a:off x="7227439" y="4477705"/>
                  <a:ext cx="136440" cy="7560"/>
                </p14:xfrm>
              </p:contentPart>
            </mc:Choice>
            <mc:Fallback>
              <p:pic>
                <p:nvPicPr>
                  <p:cNvPr id="322" name="Ink 321">
                    <a:extLst>
                      <a:ext uri="{FF2B5EF4-FFF2-40B4-BE49-F238E27FC236}">
                        <a16:creationId xmlns:a16="http://schemas.microsoft.com/office/drawing/2014/main" id="{E18AC8C5-6435-A715-46DB-297F277C763D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7218439" y="4469065"/>
                    <a:ext cx="15408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2">
                <p14:nvContentPartPr>
                  <p14:cNvPr id="323" name="Ink 322">
                    <a:extLst>
                      <a:ext uri="{FF2B5EF4-FFF2-40B4-BE49-F238E27FC236}">
                        <a16:creationId xmlns:a16="http://schemas.microsoft.com/office/drawing/2014/main" id="{A974C699-7628-64D7-EDE1-E43632289597}"/>
                      </a:ext>
                    </a:extLst>
                  </p14:cNvPr>
                  <p14:cNvContentPartPr/>
                  <p14:nvPr/>
                </p14:nvContentPartPr>
                <p14:xfrm>
                  <a:off x="7301959" y="4438105"/>
                  <a:ext cx="3960" cy="133920"/>
                </p14:xfrm>
              </p:contentPart>
            </mc:Choice>
            <mc:Fallback>
              <p:pic>
                <p:nvPicPr>
                  <p:cNvPr id="323" name="Ink 322">
                    <a:extLst>
                      <a:ext uri="{FF2B5EF4-FFF2-40B4-BE49-F238E27FC236}">
                        <a16:creationId xmlns:a16="http://schemas.microsoft.com/office/drawing/2014/main" id="{A974C699-7628-64D7-EDE1-E43632289597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7293319" y="4429105"/>
                    <a:ext cx="21600" cy="15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4">
                <p14:nvContentPartPr>
                  <p14:cNvPr id="324" name="Ink 323">
                    <a:extLst>
                      <a:ext uri="{FF2B5EF4-FFF2-40B4-BE49-F238E27FC236}">
                        <a16:creationId xmlns:a16="http://schemas.microsoft.com/office/drawing/2014/main" id="{384CAF1D-545A-9894-08E7-CCFED347A396}"/>
                      </a:ext>
                    </a:extLst>
                  </p14:cNvPr>
                  <p14:cNvContentPartPr/>
                  <p14:nvPr/>
                </p14:nvContentPartPr>
                <p14:xfrm>
                  <a:off x="7380439" y="4445665"/>
                  <a:ext cx="135000" cy="161640"/>
                </p14:xfrm>
              </p:contentPart>
            </mc:Choice>
            <mc:Fallback>
              <p:pic>
                <p:nvPicPr>
                  <p:cNvPr id="324" name="Ink 323">
                    <a:extLst>
                      <a:ext uri="{FF2B5EF4-FFF2-40B4-BE49-F238E27FC236}">
                        <a16:creationId xmlns:a16="http://schemas.microsoft.com/office/drawing/2014/main" id="{384CAF1D-545A-9894-08E7-CCFED347A396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7371799" y="4436665"/>
                    <a:ext cx="152640" cy="17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6">
                <p14:nvContentPartPr>
                  <p14:cNvPr id="325" name="Ink 324">
                    <a:extLst>
                      <a:ext uri="{FF2B5EF4-FFF2-40B4-BE49-F238E27FC236}">
                        <a16:creationId xmlns:a16="http://schemas.microsoft.com/office/drawing/2014/main" id="{09E0EAE3-FEE9-A216-C9C8-48051B64CA25}"/>
                      </a:ext>
                    </a:extLst>
                  </p14:cNvPr>
                  <p14:cNvContentPartPr/>
                  <p14:nvPr/>
                </p14:nvContentPartPr>
                <p14:xfrm>
                  <a:off x="7602919" y="4649785"/>
                  <a:ext cx="144360" cy="15840"/>
                </p14:xfrm>
              </p:contentPart>
            </mc:Choice>
            <mc:Fallback>
              <p:pic>
                <p:nvPicPr>
                  <p:cNvPr id="325" name="Ink 324">
                    <a:extLst>
                      <a:ext uri="{FF2B5EF4-FFF2-40B4-BE49-F238E27FC236}">
                        <a16:creationId xmlns:a16="http://schemas.microsoft.com/office/drawing/2014/main" id="{09E0EAE3-FEE9-A216-C9C8-48051B64CA25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7594279" y="4641145"/>
                    <a:ext cx="16200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8">
                <p14:nvContentPartPr>
                  <p14:cNvPr id="326" name="Ink 325">
                    <a:extLst>
                      <a:ext uri="{FF2B5EF4-FFF2-40B4-BE49-F238E27FC236}">
                        <a16:creationId xmlns:a16="http://schemas.microsoft.com/office/drawing/2014/main" id="{8CD7BE9A-F759-A605-0E5F-7A40FE6BE317}"/>
                      </a:ext>
                    </a:extLst>
                  </p14:cNvPr>
                  <p14:cNvContentPartPr/>
                  <p14:nvPr/>
                </p14:nvContentPartPr>
                <p14:xfrm>
                  <a:off x="7894519" y="4551505"/>
                  <a:ext cx="13320" cy="194400"/>
                </p14:xfrm>
              </p:contentPart>
            </mc:Choice>
            <mc:Fallback>
              <p:pic>
                <p:nvPicPr>
                  <p:cNvPr id="326" name="Ink 325">
                    <a:extLst>
                      <a:ext uri="{FF2B5EF4-FFF2-40B4-BE49-F238E27FC236}">
                        <a16:creationId xmlns:a16="http://schemas.microsoft.com/office/drawing/2014/main" id="{8CD7BE9A-F759-A605-0E5F-7A40FE6BE317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7885519" y="4542865"/>
                    <a:ext cx="30960" cy="21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0">
                <p14:nvContentPartPr>
                  <p14:cNvPr id="363" name="Ink 362">
                    <a:extLst>
                      <a:ext uri="{FF2B5EF4-FFF2-40B4-BE49-F238E27FC236}">
                        <a16:creationId xmlns:a16="http://schemas.microsoft.com/office/drawing/2014/main" id="{E7D37BE3-9160-CB18-6E91-36ABCDD52FCF}"/>
                      </a:ext>
                    </a:extLst>
                  </p14:cNvPr>
                  <p14:cNvContentPartPr/>
                  <p14:nvPr/>
                </p14:nvContentPartPr>
                <p14:xfrm>
                  <a:off x="7845919" y="4531345"/>
                  <a:ext cx="82440" cy="63360"/>
                </p14:xfrm>
              </p:contentPart>
            </mc:Choice>
            <mc:Fallback>
              <p:pic>
                <p:nvPicPr>
                  <p:cNvPr id="363" name="Ink 362">
                    <a:extLst>
                      <a:ext uri="{FF2B5EF4-FFF2-40B4-BE49-F238E27FC236}">
                        <a16:creationId xmlns:a16="http://schemas.microsoft.com/office/drawing/2014/main" id="{E7D37BE3-9160-CB18-6E91-36ABCDD52FCF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7836919" y="4522345"/>
                    <a:ext cx="100080" cy="81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C86F57E8-B1B7-2BB5-253E-04BCF7D27F1D}"/>
                </a:ext>
              </a:extLst>
            </p:cNvPr>
            <p:cNvGrpSpPr/>
            <p:nvPr/>
          </p:nvGrpSpPr>
          <p:grpSpPr>
            <a:xfrm>
              <a:off x="8195119" y="4475905"/>
              <a:ext cx="1518120" cy="341640"/>
              <a:chOff x="8195119" y="4475905"/>
              <a:chExt cx="1518120" cy="341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72">
                <p14:nvContentPartPr>
                  <p14:cNvPr id="328" name="Ink 327">
                    <a:extLst>
                      <a:ext uri="{FF2B5EF4-FFF2-40B4-BE49-F238E27FC236}">
                        <a16:creationId xmlns:a16="http://schemas.microsoft.com/office/drawing/2014/main" id="{AF2B4E01-3581-DF19-0544-55B2F9BB63FA}"/>
                      </a:ext>
                    </a:extLst>
                  </p14:cNvPr>
                  <p14:cNvContentPartPr/>
                  <p14:nvPr/>
                </p14:nvContentPartPr>
                <p14:xfrm>
                  <a:off x="8195119" y="4649785"/>
                  <a:ext cx="145080" cy="12960"/>
                </p14:xfrm>
              </p:contentPart>
            </mc:Choice>
            <mc:Fallback>
              <p:pic>
                <p:nvPicPr>
                  <p:cNvPr id="328" name="Ink 327">
                    <a:extLst>
                      <a:ext uri="{FF2B5EF4-FFF2-40B4-BE49-F238E27FC236}">
                        <a16:creationId xmlns:a16="http://schemas.microsoft.com/office/drawing/2014/main" id="{AF2B4E01-3581-DF19-0544-55B2F9BB63FA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8186119" y="4641145"/>
                    <a:ext cx="16272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4">
                <p14:nvContentPartPr>
                  <p14:cNvPr id="329" name="Ink 328">
                    <a:extLst>
                      <a:ext uri="{FF2B5EF4-FFF2-40B4-BE49-F238E27FC236}">
                        <a16:creationId xmlns:a16="http://schemas.microsoft.com/office/drawing/2014/main" id="{390AE9BA-0891-17FE-B172-37C1DB9F2294}"/>
                      </a:ext>
                    </a:extLst>
                  </p14:cNvPr>
                  <p14:cNvContentPartPr/>
                  <p14:nvPr/>
                </p14:nvContentPartPr>
                <p14:xfrm>
                  <a:off x="8200879" y="4717825"/>
                  <a:ext cx="114480" cy="12960"/>
                </p14:xfrm>
              </p:contentPart>
            </mc:Choice>
            <mc:Fallback>
              <p:pic>
                <p:nvPicPr>
                  <p:cNvPr id="329" name="Ink 328">
                    <a:extLst>
                      <a:ext uri="{FF2B5EF4-FFF2-40B4-BE49-F238E27FC236}">
                        <a16:creationId xmlns:a16="http://schemas.microsoft.com/office/drawing/2014/main" id="{390AE9BA-0891-17FE-B172-37C1DB9F2294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8191879" y="4709185"/>
                    <a:ext cx="13212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6">
                <p14:nvContentPartPr>
                  <p14:cNvPr id="331" name="Ink 330">
                    <a:extLst>
                      <a:ext uri="{FF2B5EF4-FFF2-40B4-BE49-F238E27FC236}">
                        <a16:creationId xmlns:a16="http://schemas.microsoft.com/office/drawing/2014/main" id="{06BC899C-A4EA-73D1-E2BA-C2263B3EA688}"/>
                      </a:ext>
                    </a:extLst>
                  </p14:cNvPr>
                  <p14:cNvContentPartPr/>
                  <p14:nvPr/>
                </p14:nvContentPartPr>
                <p14:xfrm>
                  <a:off x="8483119" y="4561945"/>
                  <a:ext cx="170280" cy="226800"/>
                </p14:xfrm>
              </p:contentPart>
            </mc:Choice>
            <mc:Fallback>
              <p:pic>
                <p:nvPicPr>
                  <p:cNvPr id="331" name="Ink 330">
                    <a:extLst>
                      <a:ext uri="{FF2B5EF4-FFF2-40B4-BE49-F238E27FC236}">
                        <a16:creationId xmlns:a16="http://schemas.microsoft.com/office/drawing/2014/main" id="{06BC899C-A4EA-73D1-E2BA-C2263B3EA688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8474119" y="4553305"/>
                    <a:ext cx="18792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8">
                <p14:nvContentPartPr>
                  <p14:cNvPr id="332" name="Ink 331">
                    <a:extLst>
                      <a:ext uri="{FF2B5EF4-FFF2-40B4-BE49-F238E27FC236}">
                        <a16:creationId xmlns:a16="http://schemas.microsoft.com/office/drawing/2014/main" id="{CAEF3917-F3AC-573B-0A30-3BEB9CE67DA8}"/>
                      </a:ext>
                    </a:extLst>
                  </p14:cNvPr>
                  <p14:cNvContentPartPr/>
                  <p14:nvPr/>
                </p14:nvContentPartPr>
                <p14:xfrm>
                  <a:off x="8693359" y="4475905"/>
                  <a:ext cx="150840" cy="121680"/>
                </p14:xfrm>
              </p:contentPart>
            </mc:Choice>
            <mc:Fallback>
              <p:pic>
                <p:nvPicPr>
                  <p:cNvPr id="332" name="Ink 331">
                    <a:extLst>
                      <a:ext uri="{FF2B5EF4-FFF2-40B4-BE49-F238E27FC236}">
                        <a16:creationId xmlns:a16="http://schemas.microsoft.com/office/drawing/2014/main" id="{CAEF3917-F3AC-573B-0A30-3BEB9CE67DA8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8684719" y="4466905"/>
                    <a:ext cx="168480" cy="13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0">
                <p14:nvContentPartPr>
                  <p14:cNvPr id="333" name="Ink 332">
                    <a:extLst>
                      <a:ext uri="{FF2B5EF4-FFF2-40B4-BE49-F238E27FC236}">
                        <a16:creationId xmlns:a16="http://schemas.microsoft.com/office/drawing/2014/main" id="{A47AB1EF-B5DA-1EBC-38D9-9CAFD6DF79B3}"/>
                      </a:ext>
                    </a:extLst>
                  </p14:cNvPr>
                  <p14:cNvContentPartPr/>
                  <p14:nvPr/>
                </p14:nvContentPartPr>
                <p14:xfrm>
                  <a:off x="8755639" y="4503625"/>
                  <a:ext cx="43200" cy="116280"/>
                </p14:xfrm>
              </p:contentPart>
            </mc:Choice>
            <mc:Fallback>
              <p:pic>
                <p:nvPicPr>
                  <p:cNvPr id="333" name="Ink 332">
                    <a:extLst>
                      <a:ext uri="{FF2B5EF4-FFF2-40B4-BE49-F238E27FC236}">
                        <a16:creationId xmlns:a16="http://schemas.microsoft.com/office/drawing/2014/main" id="{A47AB1EF-B5DA-1EBC-38D9-9CAFD6DF79B3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8746999" y="4494625"/>
                    <a:ext cx="6084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2">
                <p14:nvContentPartPr>
                  <p14:cNvPr id="334" name="Ink 333">
                    <a:extLst>
                      <a:ext uri="{FF2B5EF4-FFF2-40B4-BE49-F238E27FC236}">
                        <a16:creationId xmlns:a16="http://schemas.microsoft.com/office/drawing/2014/main" id="{26E6D53D-3946-3399-89D3-4A3D482B709B}"/>
                      </a:ext>
                    </a:extLst>
                  </p14:cNvPr>
                  <p14:cNvContentPartPr/>
                  <p14:nvPr/>
                </p14:nvContentPartPr>
                <p14:xfrm>
                  <a:off x="8923759" y="4662385"/>
                  <a:ext cx="6120" cy="360"/>
                </p14:xfrm>
              </p:contentPart>
            </mc:Choice>
            <mc:Fallback>
              <p:pic>
                <p:nvPicPr>
                  <p:cNvPr id="334" name="Ink 333">
                    <a:extLst>
                      <a:ext uri="{FF2B5EF4-FFF2-40B4-BE49-F238E27FC236}">
                        <a16:creationId xmlns:a16="http://schemas.microsoft.com/office/drawing/2014/main" id="{26E6D53D-3946-3399-89D3-4A3D482B709B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8915119" y="4653745"/>
                    <a:ext cx="237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4">
                <p14:nvContentPartPr>
                  <p14:cNvPr id="335" name="Ink 334">
                    <a:extLst>
                      <a:ext uri="{FF2B5EF4-FFF2-40B4-BE49-F238E27FC236}">
                        <a16:creationId xmlns:a16="http://schemas.microsoft.com/office/drawing/2014/main" id="{65ECC0DE-AD09-E920-A080-3E60BECEFA49}"/>
                      </a:ext>
                    </a:extLst>
                  </p14:cNvPr>
                  <p14:cNvContentPartPr/>
                  <p14:nvPr/>
                </p14:nvContentPartPr>
                <p14:xfrm>
                  <a:off x="9078919" y="4609465"/>
                  <a:ext cx="90000" cy="208080"/>
                </p14:xfrm>
              </p:contentPart>
            </mc:Choice>
            <mc:Fallback>
              <p:pic>
                <p:nvPicPr>
                  <p:cNvPr id="335" name="Ink 334">
                    <a:extLst>
                      <a:ext uri="{FF2B5EF4-FFF2-40B4-BE49-F238E27FC236}">
                        <a16:creationId xmlns:a16="http://schemas.microsoft.com/office/drawing/2014/main" id="{65ECC0DE-AD09-E920-A080-3E60BECEFA49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9070279" y="4600825"/>
                    <a:ext cx="107640" cy="22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6">
                <p14:nvContentPartPr>
                  <p14:cNvPr id="336" name="Ink 335">
                    <a:extLst>
                      <a:ext uri="{FF2B5EF4-FFF2-40B4-BE49-F238E27FC236}">
                        <a16:creationId xmlns:a16="http://schemas.microsoft.com/office/drawing/2014/main" id="{FD9BEA86-3CB1-E032-36AA-A89E6926C805}"/>
                      </a:ext>
                    </a:extLst>
                  </p14:cNvPr>
                  <p14:cNvContentPartPr/>
                  <p14:nvPr/>
                </p14:nvContentPartPr>
                <p14:xfrm>
                  <a:off x="9204199" y="4523785"/>
                  <a:ext cx="133200" cy="103680"/>
                </p14:xfrm>
              </p:contentPart>
            </mc:Choice>
            <mc:Fallback>
              <p:pic>
                <p:nvPicPr>
                  <p:cNvPr id="336" name="Ink 335">
                    <a:extLst>
                      <a:ext uri="{FF2B5EF4-FFF2-40B4-BE49-F238E27FC236}">
                        <a16:creationId xmlns:a16="http://schemas.microsoft.com/office/drawing/2014/main" id="{FD9BEA86-3CB1-E032-36AA-A89E6926C805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9195199" y="4514785"/>
                    <a:ext cx="150840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8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27937496-81AB-2CF0-9681-B668E87E3307}"/>
                      </a:ext>
                    </a:extLst>
                  </p14:cNvPr>
                  <p14:cNvContentPartPr/>
                  <p14:nvPr/>
                </p14:nvContentPartPr>
                <p14:xfrm>
                  <a:off x="9463759" y="4647265"/>
                  <a:ext cx="205920" cy="23040"/>
                </p14:xfrm>
              </p:contentPart>
            </mc:Choice>
            <mc:Fallback>
              <p:pic>
                <p:nvPicPr>
                  <p:cNvPr id="337" name="Ink 336">
                    <a:extLst>
                      <a:ext uri="{FF2B5EF4-FFF2-40B4-BE49-F238E27FC236}">
                        <a16:creationId xmlns:a16="http://schemas.microsoft.com/office/drawing/2014/main" id="{27937496-81AB-2CF0-9681-B668E87E3307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9455119" y="4638625"/>
                    <a:ext cx="22356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0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FC4606FF-E096-38FC-09DE-42145D57517D}"/>
                      </a:ext>
                    </a:extLst>
                  </p14:cNvPr>
                  <p14:cNvContentPartPr/>
                  <p14:nvPr/>
                </p14:nvContentPartPr>
                <p14:xfrm>
                  <a:off x="9689839" y="4604425"/>
                  <a:ext cx="23400" cy="178560"/>
                </p14:xfrm>
              </p:contentPart>
            </mc:Choice>
            <mc:Fallback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FC4606FF-E096-38FC-09DE-42145D57517D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9681199" y="4595785"/>
                    <a:ext cx="41040" cy="19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2">
                <p14:nvContentPartPr>
                  <p14:cNvPr id="366" name="Ink 365">
                    <a:extLst>
                      <a:ext uri="{FF2B5EF4-FFF2-40B4-BE49-F238E27FC236}">
                        <a16:creationId xmlns:a16="http://schemas.microsoft.com/office/drawing/2014/main" id="{147710FF-5064-38F6-38C3-C99463E782E0}"/>
                      </a:ext>
                    </a:extLst>
                  </p14:cNvPr>
                  <p14:cNvContentPartPr/>
                  <p14:nvPr/>
                </p14:nvContentPartPr>
                <p14:xfrm>
                  <a:off x="9658519" y="4566625"/>
                  <a:ext cx="43200" cy="48240"/>
                </p14:xfrm>
              </p:contentPart>
            </mc:Choice>
            <mc:Fallback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147710FF-5064-38F6-38C3-C99463E782E0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9649879" y="4557985"/>
                    <a:ext cx="60840" cy="65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934172FC-0EFA-CE00-EB9D-D7B8CDCE33D2}"/>
                </a:ext>
              </a:extLst>
            </p:cNvPr>
            <p:cNvGrpSpPr/>
            <p:nvPr/>
          </p:nvGrpSpPr>
          <p:grpSpPr>
            <a:xfrm>
              <a:off x="9912319" y="4433065"/>
              <a:ext cx="1211760" cy="359640"/>
              <a:chOff x="9912319" y="4433065"/>
              <a:chExt cx="1211760" cy="359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94">
                <p14:nvContentPartPr>
                  <p14:cNvPr id="339" name="Ink 338">
                    <a:extLst>
                      <a:ext uri="{FF2B5EF4-FFF2-40B4-BE49-F238E27FC236}">
                        <a16:creationId xmlns:a16="http://schemas.microsoft.com/office/drawing/2014/main" id="{2D7022E8-B238-BE47-3B08-34C1EC6AA602}"/>
                      </a:ext>
                    </a:extLst>
                  </p14:cNvPr>
                  <p14:cNvContentPartPr/>
                  <p14:nvPr/>
                </p14:nvContentPartPr>
                <p14:xfrm>
                  <a:off x="9925279" y="4594345"/>
                  <a:ext cx="58320" cy="7920"/>
                </p14:xfrm>
              </p:contentPart>
            </mc:Choice>
            <mc:Fallback>
              <p:pic>
                <p:nvPicPr>
                  <p:cNvPr id="339" name="Ink 338">
                    <a:extLst>
                      <a:ext uri="{FF2B5EF4-FFF2-40B4-BE49-F238E27FC236}">
                        <a16:creationId xmlns:a16="http://schemas.microsoft.com/office/drawing/2014/main" id="{2D7022E8-B238-BE47-3B08-34C1EC6AA602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9916639" y="4585705"/>
                    <a:ext cx="7596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6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38EAA52A-3A87-3164-0000-AF9E3EEA4EAF}"/>
                      </a:ext>
                    </a:extLst>
                  </p14:cNvPr>
                  <p14:cNvContentPartPr/>
                  <p14:nvPr/>
                </p14:nvContentPartPr>
                <p14:xfrm>
                  <a:off x="9912319" y="4657345"/>
                  <a:ext cx="93600" cy="7920"/>
                </p14:xfrm>
              </p:contentPart>
            </mc:Choice>
            <mc:Fallback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38EAA52A-3A87-3164-0000-AF9E3EEA4EAF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9903679" y="4648705"/>
                    <a:ext cx="11124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8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16561CCA-34C1-8DE1-9436-B44F79EE6DDF}"/>
                      </a:ext>
                    </a:extLst>
                  </p14:cNvPr>
                  <p14:cNvContentPartPr/>
                  <p14:nvPr/>
                </p14:nvContentPartPr>
                <p14:xfrm>
                  <a:off x="10149559" y="4574185"/>
                  <a:ext cx="30240" cy="149040"/>
                </p14:xfrm>
              </p:contentPart>
            </mc:Choice>
            <mc:Fallback>
              <p:pic>
                <p:nvPicPr>
                  <p:cNvPr id="341" name="Ink 340">
                    <a:extLst>
                      <a:ext uri="{FF2B5EF4-FFF2-40B4-BE49-F238E27FC236}">
                        <a16:creationId xmlns:a16="http://schemas.microsoft.com/office/drawing/2014/main" id="{16561CCA-34C1-8DE1-9436-B44F79EE6DDF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10140919" y="4565545"/>
                    <a:ext cx="47880" cy="16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0">
                <p14:nvContentPartPr>
                  <p14:cNvPr id="342" name="Ink 341">
                    <a:extLst>
                      <a:ext uri="{FF2B5EF4-FFF2-40B4-BE49-F238E27FC236}">
                        <a16:creationId xmlns:a16="http://schemas.microsoft.com/office/drawing/2014/main" id="{07000EC3-9F2B-70A8-0E1E-6C46FD487331}"/>
                      </a:ext>
                    </a:extLst>
                  </p14:cNvPr>
                  <p14:cNvContentPartPr/>
                  <p14:nvPr/>
                </p14:nvContentPartPr>
                <p14:xfrm>
                  <a:off x="10235599" y="4433065"/>
                  <a:ext cx="112680" cy="348840"/>
                </p14:xfrm>
              </p:contentPart>
            </mc:Choice>
            <mc:Fallback>
              <p:pic>
                <p:nvPicPr>
                  <p:cNvPr id="342" name="Ink 341">
                    <a:extLst>
                      <a:ext uri="{FF2B5EF4-FFF2-40B4-BE49-F238E27FC236}">
                        <a16:creationId xmlns:a16="http://schemas.microsoft.com/office/drawing/2014/main" id="{07000EC3-9F2B-70A8-0E1E-6C46FD487331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10226599" y="4424065"/>
                    <a:ext cx="130320" cy="36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2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AB224DDA-B7C6-3AD7-0C53-BB3B3ADAE332}"/>
                      </a:ext>
                    </a:extLst>
                  </p14:cNvPr>
                  <p14:cNvContentPartPr/>
                  <p14:nvPr/>
                </p14:nvContentPartPr>
                <p14:xfrm>
                  <a:off x="10517119" y="4576705"/>
                  <a:ext cx="114840" cy="213120"/>
                </p14:xfrm>
              </p:contentPart>
            </mc:Choice>
            <mc:Fallback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AB224DDA-B7C6-3AD7-0C53-BB3B3ADAE332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10508479" y="4568065"/>
                    <a:ext cx="132480" cy="23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4">
                <p14:nvContentPartPr>
                  <p14:cNvPr id="346" name="Ink 345">
                    <a:extLst>
                      <a:ext uri="{FF2B5EF4-FFF2-40B4-BE49-F238E27FC236}">
                        <a16:creationId xmlns:a16="http://schemas.microsoft.com/office/drawing/2014/main" id="{3515080E-CF0F-303D-6ECC-6EC290419B78}"/>
                      </a:ext>
                    </a:extLst>
                  </p14:cNvPr>
                  <p14:cNvContentPartPr/>
                  <p14:nvPr/>
                </p14:nvContentPartPr>
                <p14:xfrm>
                  <a:off x="10693159" y="4493545"/>
                  <a:ext cx="93600" cy="118800"/>
                </p14:xfrm>
              </p:contentPart>
            </mc:Choice>
            <mc:Fallback>
              <p:pic>
                <p:nvPicPr>
                  <p:cNvPr id="346" name="Ink 345">
                    <a:extLst>
                      <a:ext uri="{FF2B5EF4-FFF2-40B4-BE49-F238E27FC236}">
                        <a16:creationId xmlns:a16="http://schemas.microsoft.com/office/drawing/2014/main" id="{3515080E-CF0F-303D-6ECC-6EC290419B78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10684159" y="4484545"/>
                    <a:ext cx="111240" cy="13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6">
                <p14:nvContentPartPr>
                  <p14:cNvPr id="347" name="Ink 346">
                    <a:extLst>
                      <a:ext uri="{FF2B5EF4-FFF2-40B4-BE49-F238E27FC236}">
                        <a16:creationId xmlns:a16="http://schemas.microsoft.com/office/drawing/2014/main" id="{0EDB19B3-5A62-B766-D3D1-615BDA14F156}"/>
                      </a:ext>
                    </a:extLst>
                  </p14:cNvPr>
                  <p14:cNvContentPartPr/>
                  <p14:nvPr/>
                </p14:nvContentPartPr>
                <p14:xfrm>
                  <a:off x="10364479" y="4667425"/>
                  <a:ext cx="6120" cy="360"/>
                </p14:xfrm>
              </p:contentPart>
            </mc:Choice>
            <mc:Fallback>
              <p:pic>
                <p:nvPicPr>
                  <p:cNvPr id="347" name="Ink 346">
                    <a:extLst>
                      <a:ext uri="{FF2B5EF4-FFF2-40B4-BE49-F238E27FC236}">
                        <a16:creationId xmlns:a16="http://schemas.microsoft.com/office/drawing/2014/main" id="{0EDB19B3-5A62-B766-D3D1-615BDA14F15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10355479" y="4658785"/>
                    <a:ext cx="237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7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E8D1C905-16EE-6986-133D-E0AB19D13880}"/>
                      </a:ext>
                    </a:extLst>
                  </p14:cNvPr>
                  <p14:cNvContentPartPr/>
                  <p14:nvPr/>
                </p14:nvContentPartPr>
                <p14:xfrm>
                  <a:off x="10448719" y="4664905"/>
                  <a:ext cx="15480" cy="10800"/>
                </p14:xfrm>
              </p:contentPart>
            </mc:Choice>
            <mc:Fallback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E8D1C905-16EE-6986-133D-E0AB19D13880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10439719" y="4655905"/>
                    <a:ext cx="33120" cy="2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9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CFA6F9E6-1C11-C631-A933-86C8B2CFF3A9}"/>
                      </a:ext>
                    </a:extLst>
                  </p14:cNvPr>
                  <p14:cNvContentPartPr/>
                  <p14:nvPr/>
                </p14:nvContentPartPr>
                <p14:xfrm>
                  <a:off x="10840759" y="4652305"/>
                  <a:ext cx="174240" cy="12960"/>
                </p14:xfrm>
              </p:contentPart>
            </mc:Choice>
            <mc:Fallback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CFA6F9E6-1C11-C631-A933-86C8B2CFF3A9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10832119" y="4643665"/>
                    <a:ext cx="19188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1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8CAB44CF-1727-5E4C-2E81-B882AE8BA996}"/>
                      </a:ext>
                    </a:extLst>
                  </p14:cNvPr>
                  <p14:cNvContentPartPr/>
                  <p14:nvPr/>
                </p14:nvContentPartPr>
                <p14:xfrm>
                  <a:off x="11110039" y="4581745"/>
                  <a:ext cx="14040" cy="210960"/>
                </p14:xfrm>
              </p:contentPart>
            </mc:Choice>
            <mc:Fallback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8CAB44CF-1727-5E4C-2E81-B882AE8BA996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11101039" y="4573105"/>
                    <a:ext cx="31680" cy="22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3">
                <p14:nvContentPartPr>
                  <p14:cNvPr id="367" name="Ink 366">
                    <a:extLst>
                      <a:ext uri="{FF2B5EF4-FFF2-40B4-BE49-F238E27FC236}">
                        <a16:creationId xmlns:a16="http://schemas.microsoft.com/office/drawing/2014/main" id="{ECA12F7E-FEC0-FA7E-6D26-56D67D42429D}"/>
                      </a:ext>
                    </a:extLst>
                  </p14:cNvPr>
                  <p14:cNvContentPartPr/>
                  <p14:nvPr/>
                </p14:nvContentPartPr>
                <p14:xfrm>
                  <a:off x="11050639" y="4566625"/>
                  <a:ext cx="61560" cy="40680"/>
                </p14:xfrm>
              </p:contentPart>
            </mc:Choice>
            <mc:Fallback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ECA12F7E-FEC0-FA7E-6D26-56D67D42429D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11041639" y="4557985"/>
                    <a:ext cx="79200" cy="58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3196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25F1B3-5A63-051D-51C2-5227D9B38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62" y="466553"/>
            <a:ext cx="11342914" cy="2816438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E2CB10E-348E-010C-7043-0E5AC8C3A501}"/>
              </a:ext>
            </a:extLst>
          </p:cNvPr>
          <p:cNvGrpSpPr/>
          <p:nvPr/>
        </p:nvGrpSpPr>
        <p:grpSpPr>
          <a:xfrm>
            <a:off x="3899599" y="253465"/>
            <a:ext cx="928800" cy="227520"/>
            <a:chOff x="3899599" y="253465"/>
            <a:chExt cx="928800" cy="22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02E8DEA-0280-ACCE-A716-4351B4FFE03A}"/>
                    </a:ext>
                  </a:extLst>
                </p14:cNvPr>
                <p14:cNvContentPartPr/>
                <p14:nvPr/>
              </p14:nvContentPartPr>
              <p14:xfrm>
                <a:off x="3922279" y="261025"/>
                <a:ext cx="89640" cy="219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02E8DEA-0280-ACCE-A716-4351B4FFE03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13639" y="252385"/>
                  <a:ext cx="1072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B2C1B2D-B0F8-E369-FCA0-39D6280F3001}"/>
                    </a:ext>
                  </a:extLst>
                </p14:cNvPr>
                <p14:cNvContentPartPr/>
                <p14:nvPr/>
              </p14:nvContentPartPr>
              <p14:xfrm>
                <a:off x="4015519" y="253465"/>
                <a:ext cx="41400" cy="209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B2C1B2D-B0F8-E369-FCA0-39D6280F300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06879" y="244825"/>
                  <a:ext cx="590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02FCFB8-D757-7F87-49FC-85928A2BEE93}"/>
                    </a:ext>
                  </a:extLst>
                </p14:cNvPr>
                <p14:cNvContentPartPr/>
                <p14:nvPr/>
              </p14:nvContentPartPr>
              <p14:xfrm>
                <a:off x="3899599" y="407545"/>
                <a:ext cx="164880" cy="2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02FCFB8-D757-7F87-49FC-85928A2BEE9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90959" y="398545"/>
                  <a:ext cx="182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58920B5-E5B7-6A6D-36FF-4AC19DDE51DF}"/>
                    </a:ext>
                  </a:extLst>
                </p14:cNvPr>
                <p14:cNvContentPartPr/>
                <p14:nvPr/>
              </p14:nvContentPartPr>
              <p14:xfrm>
                <a:off x="4153759" y="356785"/>
                <a:ext cx="71640" cy="93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58920B5-E5B7-6A6D-36FF-4AC19DDE51D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44759" y="348145"/>
                  <a:ext cx="892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4EFFF81-19B1-73AA-B007-175F137ED026}"/>
                    </a:ext>
                  </a:extLst>
                </p14:cNvPr>
                <p14:cNvContentPartPr/>
                <p14:nvPr/>
              </p14:nvContentPartPr>
              <p14:xfrm>
                <a:off x="4256719" y="318985"/>
                <a:ext cx="91800" cy="18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4EFFF81-19B1-73AA-B007-175F137ED02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47719" y="310345"/>
                  <a:ext cx="109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981F155-065E-6062-B306-8E9E7ACA566B}"/>
                    </a:ext>
                  </a:extLst>
                </p14:cNvPr>
                <p14:cNvContentPartPr/>
                <p14:nvPr/>
              </p14:nvContentPartPr>
              <p14:xfrm>
                <a:off x="4269679" y="374425"/>
                <a:ext cx="2160" cy="75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981F155-065E-6062-B306-8E9E7ACA566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61039" y="365785"/>
                  <a:ext cx="198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024F8CC-398F-5221-66CB-5BFF99FE499F}"/>
                    </a:ext>
                  </a:extLst>
                </p14:cNvPr>
                <p14:cNvContentPartPr/>
                <p14:nvPr/>
              </p14:nvContentPartPr>
              <p14:xfrm>
                <a:off x="4288399" y="415105"/>
                <a:ext cx="243360" cy="12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024F8CC-398F-5221-66CB-5BFF99FE499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79399" y="406105"/>
                  <a:ext cx="261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37DC78A-1BD0-16FA-83EF-2DFD78606354}"/>
                    </a:ext>
                  </a:extLst>
                </p14:cNvPr>
                <p14:cNvContentPartPr/>
                <p14:nvPr/>
              </p14:nvContentPartPr>
              <p14:xfrm>
                <a:off x="4437799" y="384505"/>
                <a:ext cx="9720" cy="70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37DC78A-1BD0-16FA-83EF-2DFD7860635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29159" y="375865"/>
                  <a:ext cx="273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9A34C7B-BBCC-E6C3-74D6-978B50E60700}"/>
                    </a:ext>
                  </a:extLst>
                </p14:cNvPr>
                <p14:cNvContentPartPr/>
                <p14:nvPr/>
              </p14:nvContentPartPr>
              <p14:xfrm>
                <a:off x="4532479" y="394945"/>
                <a:ext cx="92520" cy="59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9A34C7B-BBCC-E6C3-74D6-978B50E6070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23839" y="385945"/>
                  <a:ext cx="1101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A388A38-6726-03EB-1428-4B702ABD1C07}"/>
                    </a:ext>
                  </a:extLst>
                </p14:cNvPr>
                <p14:cNvContentPartPr/>
                <p14:nvPr/>
              </p14:nvContentPartPr>
              <p14:xfrm>
                <a:off x="4553719" y="311425"/>
                <a:ext cx="9720" cy="40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A388A38-6726-03EB-1428-4B702ABD1C0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44719" y="302785"/>
                  <a:ext cx="27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D319E08-E002-D90C-675A-89C96A7D11A5}"/>
                    </a:ext>
                  </a:extLst>
                </p14:cNvPr>
                <p14:cNvContentPartPr/>
                <p14:nvPr/>
              </p14:nvContentPartPr>
              <p14:xfrm>
                <a:off x="4553719" y="311425"/>
                <a:ext cx="80640" cy="65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D319E08-E002-D90C-675A-89C96A7D11A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44719" y="302785"/>
                  <a:ext cx="982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456A672-1F0C-F367-CB80-A8C811149215}"/>
                    </a:ext>
                  </a:extLst>
                </p14:cNvPr>
                <p14:cNvContentPartPr/>
                <p14:nvPr/>
              </p14:nvContentPartPr>
              <p14:xfrm>
                <a:off x="4695559" y="356785"/>
                <a:ext cx="132840" cy="2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456A672-1F0C-F367-CB80-A8C81114921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86919" y="348145"/>
                  <a:ext cx="1504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5FD947A-26DB-BADA-8890-F5C37106E8E0}"/>
                    </a:ext>
                  </a:extLst>
                </p14:cNvPr>
                <p14:cNvContentPartPr/>
                <p14:nvPr/>
              </p14:nvContentPartPr>
              <p14:xfrm>
                <a:off x="4708519" y="329065"/>
                <a:ext cx="106920" cy="144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5FD947A-26DB-BADA-8890-F5C37106E8E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99879" y="320425"/>
                  <a:ext cx="12456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8CD33ED-BFF0-48FA-25E0-ECE7F01D155B}"/>
              </a:ext>
            </a:extLst>
          </p:cNvPr>
          <p:cNvGrpSpPr/>
          <p:nvPr/>
        </p:nvGrpSpPr>
        <p:grpSpPr>
          <a:xfrm>
            <a:off x="5020639" y="324025"/>
            <a:ext cx="376200" cy="144720"/>
            <a:chOff x="5020639" y="324025"/>
            <a:chExt cx="376200" cy="14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0A6516F-2B7F-156D-B591-AD49B62A4019}"/>
                    </a:ext>
                  </a:extLst>
                </p14:cNvPr>
                <p14:cNvContentPartPr/>
                <p14:nvPr/>
              </p14:nvContentPartPr>
              <p14:xfrm>
                <a:off x="5020639" y="376945"/>
                <a:ext cx="106920" cy="7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0A6516F-2B7F-156D-B591-AD49B62A401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011999" y="368305"/>
                  <a:ext cx="124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3558070-7CC5-E490-58C1-3080ADF9D04D}"/>
                    </a:ext>
                  </a:extLst>
                </p14:cNvPr>
                <p14:cNvContentPartPr/>
                <p14:nvPr/>
              </p14:nvContentPartPr>
              <p14:xfrm>
                <a:off x="5035759" y="407545"/>
                <a:ext cx="144360" cy="12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3558070-7CC5-E490-58C1-3080ADF9D04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026759" y="398545"/>
                  <a:ext cx="162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EF3E38B-138B-7B4B-33B1-5CED92E42A81}"/>
                    </a:ext>
                  </a:extLst>
                </p14:cNvPr>
                <p14:cNvContentPartPr/>
                <p14:nvPr/>
              </p14:nvContentPartPr>
              <p14:xfrm>
                <a:off x="5248879" y="324025"/>
                <a:ext cx="147960" cy="144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EF3E38B-138B-7B4B-33B1-5CED92E42A8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239879" y="315385"/>
                  <a:ext cx="16560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9FE5B89-9EDD-8F68-D541-7D85F6ED1DB8}"/>
              </a:ext>
            </a:extLst>
          </p:cNvPr>
          <p:cNvGrpSpPr/>
          <p:nvPr/>
        </p:nvGrpSpPr>
        <p:grpSpPr>
          <a:xfrm>
            <a:off x="5766199" y="263545"/>
            <a:ext cx="320040" cy="225000"/>
            <a:chOff x="5766199" y="263545"/>
            <a:chExt cx="320040" cy="22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8D4FE96-7F23-7082-01C6-55FAAE717BDE}"/>
                    </a:ext>
                  </a:extLst>
                </p14:cNvPr>
                <p14:cNvContentPartPr/>
                <p14:nvPr/>
              </p14:nvContentPartPr>
              <p14:xfrm>
                <a:off x="5766199" y="344185"/>
                <a:ext cx="246240" cy="12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8D4FE96-7F23-7082-01C6-55FAAE717BD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757559" y="335545"/>
                  <a:ext cx="2638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F784A16-BE10-F6A8-EE32-382485EC4AD9}"/>
                    </a:ext>
                  </a:extLst>
                </p14:cNvPr>
                <p14:cNvContentPartPr/>
                <p14:nvPr/>
              </p14:nvContentPartPr>
              <p14:xfrm>
                <a:off x="5788879" y="389545"/>
                <a:ext cx="232200" cy="12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F784A16-BE10-F6A8-EE32-382485EC4AD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779879" y="380905"/>
                  <a:ext cx="2498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F670B32-81A9-51BA-0908-FBE968270E42}"/>
                    </a:ext>
                  </a:extLst>
                </p14:cNvPr>
                <p14:cNvContentPartPr/>
                <p14:nvPr/>
              </p14:nvContentPartPr>
              <p14:xfrm>
                <a:off x="5930719" y="263545"/>
                <a:ext cx="155520" cy="225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F670B32-81A9-51BA-0908-FBE968270E4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921719" y="254905"/>
                  <a:ext cx="17316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04DB5CB-5E82-EB3F-19D1-B9EF9CC7AF50}"/>
              </a:ext>
            </a:extLst>
          </p:cNvPr>
          <p:cNvGrpSpPr/>
          <p:nvPr/>
        </p:nvGrpSpPr>
        <p:grpSpPr>
          <a:xfrm>
            <a:off x="6360199" y="248425"/>
            <a:ext cx="1607400" cy="214200"/>
            <a:chOff x="6360199" y="248425"/>
            <a:chExt cx="1607400" cy="21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45CC007-B893-2A10-BB6B-A54D68293761}"/>
                    </a:ext>
                  </a:extLst>
                </p14:cNvPr>
                <p14:cNvContentPartPr/>
                <p14:nvPr/>
              </p14:nvContentPartPr>
              <p14:xfrm>
                <a:off x="6360199" y="248425"/>
                <a:ext cx="154080" cy="214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45CC007-B893-2A10-BB6B-A54D6829376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351199" y="239785"/>
                  <a:ext cx="1717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1064029-E5F0-F0F9-F931-70806F1C4077}"/>
                    </a:ext>
                  </a:extLst>
                </p14:cNvPr>
                <p14:cNvContentPartPr/>
                <p14:nvPr/>
              </p14:nvContentPartPr>
              <p14:xfrm>
                <a:off x="6362359" y="384505"/>
                <a:ext cx="250560" cy="7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1064029-E5F0-F0F9-F931-70806F1C407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53359" y="375865"/>
                  <a:ext cx="2682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9C1AF76-086D-4509-EAAF-E746DF68C12F}"/>
                    </a:ext>
                  </a:extLst>
                </p14:cNvPr>
                <p14:cNvContentPartPr/>
                <p14:nvPr/>
              </p14:nvContentPartPr>
              <p14:xfrm>
                <a:off x="6629479" y="351745"/>
                <a:ext cx="105120" cy="87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9C1AF76-086D-4509-EAAF-E746DF68C12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620839" y="343105"/>
                  <a:ext cx="12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052A631-4726-1F5D-F004-8472B6C79482}"/>
                    </a:ext>
                  </a:extLst>
                </p14:cNvPr>
                <p14:cNvContentPartPr/>
                <p14:nvPr/>
              </p14:nvContentPartPr>
              <p14:xfrm>
                <a:off x="6778879" y="306385"/>
                <a:ext cx="91800" cy="12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052A631-4726-1F5D-F004-8472B6C7948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770239" y="297745"/>
                  <a:ext cx="1094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48E1326-F196-5C73-8690-3CFEA39E9B63}"/>
                    </a:ext>
                  </a:extLst>
                </p14:cNvPr>
                <p14:cNvContentPartPr/>
                <p14:nvPr/>
              </p14:nvContentPartPr>
              <p14:xfrm>
                <a:off x="6775279" y="364345"/>
                <a:ext cx="24480" cy="68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48E1326-F196-5C73-8690-3CFEA39E9B6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766279" y="355705"/>
                  <a:ext cx="421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0CA28ED-B8DC-4FF7-9122-7C75C38FA5B0}"/>
                    </a:ext>
                  </a:extLst>
                </p14:cNvPr>
                <p14:cNvContentPartPr/>
                <p14:nvPr/>
              </p14:nvContentPartPr>
              <p14:xfrm>
                <a:off x="6784639" y="359305"/>
                <a:ext cx="224640" cy="5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0CA28ED-B8DC-4FF7-9122-7C75C38FA5B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775639" y="350665"/>
                  <a:ext cx="2422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BF1E447-148B-CFF0-E997-F6E7341BA98B}"/>
                    </a:ext>
                  </a:extLst>
                </p14:cNvPr>
                <p14:cNvContentPartPr/>
                <p14:nvPr/>
              </p14:nvContentPartPr>
              <p14:xfrm>
                <a:off x="6922879" y="349225"/>
                <a:ext cx="24480" cy="101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BF1E447-148B-CFF0-E997-F6E7341BA98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913879" y="340585"/>
                  <a:ext cx="42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77CA622-B769-C426-6AE7-D624D0DEA061}"/>
                    </a:ext>
                  </a:extLst>
                </p14:cNvPr>
                <p14:cNvContentPartPr/>
                <p14:nvPr/>
              </p14:nvContentPartPr>
              <p14:xfrm>
                <a:off x="7014319" y="412585"/>
                <a:ext cx="157320" cy="32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77CA622-B769-C426-6AE7-D624D0DEA06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005679" y="403585"/>
                  <a:ext cx="1749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708232D-B601-01E2-5ADA-58CA6E7685B5}"/>
                    </a:ext>
                  </a:extLst>
                </p14:cNvPr>
                <p14:cNvContentPartPr/>
                <p14:nvPr/>
              </p14:nvContentPartPr>
              <p14:xfrm>
                <a:off x="7074079" y="268585"/>
                <a:ext cx="19080" cy="75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708232D-B601-01E2-5ADA-58CA6E7685B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65439" y="259945"/>
                  <a:ext cx="36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FCAC529-67AB-4A57-18F1-F20322CF1094}"/>
                    </a:ext>
                  </a:extLst>
                </p14:cNvPr>
                <p14:cNvContentPartPr/>
                <p14:nvPr/>
              </p14:nvContentPartPr>
              <p14:xfrm>
                <a:off x="7167679" y="339145"/>
                <a:ext cx="19080" cy="35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FCAC529-67AB-4A57-18F1-F20322CF109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58679" y="330505"/>
                  <a:ext cx="367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8645032-DA70-3E34-54D5-E801C8418731}"/>
                    </a:ext>
                  </a:extLst>
                </p14:cNvPr>
                <p14:cNvContentPartPr/>
                <p14:nvPr/>
              </p14:nvContentPartPr>
              <p14:xfrm>
                <a:off x="7236799" y="341665"/>
                <a:ext cx="196560" cy="18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8645032-DA70-3E34-54D5-E801C841873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227799" y="333025"/>
                  <a:ext cx="2142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076016D-3A51-3F98-BD23-6AC64EC9E028}"/>
                    </a:ext>
                  </a:extLst>
                </p14:cNvPr>
                <p14:cNvContentPartPr/>
                <p14:nvPr/>
              </p14:nvContentPartPr>
              <p14:xfrm>
                <a:off x="7337599" y="318985"/>
                <a:ext cx="102960" cy="103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076016D-3A51-3F98-BD23-6AC64EC9E02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328959" y="310345"/>
                  <a:ext cx="120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EFBF4C1-1E1E-106A-AB9E-06A5A856FE5A}"/>
                    </a:ext>
                  </a:extLst>
                </p14:cNvPr>
                <p14:cNvContentPartPr/>
                <p14:nvPr/>
              </p14:nvContentPartPr>
              <p14:xfrm>
                <a:off x="7560079" y="324025"/>
                <a:ext cx="135000" cy="5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EFBF4C1-1E1E-106A-AB9E-06A5A856FE5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551079" y="315385"/>
                  <a:ext cx="1526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7C18881-8E78-360C-5FCD-751E38E6DFFE}"/>
                    </a:ext>
                  </a:extLst>
                </p14:cNvPr>
                <p14:cNvContentPartPr/>
                <p14:nvPr/>
              </p14:nvContentPartPr>
              <p14:xfrm>
                <a:off x="7606519" y="369385"/>
                <a:ext cx="95760" cy="5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7C18881-8E78-360C-5FCD-751E38E6DFF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597879" y="360745"/>
                  <a:ext cx="113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578540E-776D-5F23-1480-3F9D7FB57717}"/>
                    </a:ext>
                  </a:extLst>
                </p14:cNvPr>
                <p14:cNvContentPartPr/>
                <p14:nvPr/>
              </p14:nvContentPartPr>
              <p14:xfrm>
                <a:off x="7791559" y="316465"/>
                <a:ext cx="176040" cy="121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578540E-776D-5F23-1480-3F9D7FB5771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782919" y="307825"/>
                  <a:ext cx="19368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EE914A0-8997-C150-745F-328B36E791BC}"/>
              </a:ext>
            </a:extLst>
          </p:cNvPr>
          <p:cNvGrpSpPr/>
          <p:nvPr/>
        </p:nvGrpSpPr>
        <p:grpSpPr>
          <a:xfrm>
            <a:off x="1760479" y="1963465"/>
            <a:ext cx="952920" cy="43560"/>
            <a:chOff x="1760479" y="1963465"/>
            <a:chExt cx="952920" cy="4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7E23173-FAC0-ED0B-1B1A-76267907B1FB}"/>
                    </a:ext>
                  </a:extLst>
                </p14:cNvPr>
                <p14:cNvContentPartPr/>
                <p14:nvPr/>
              </p14:nvContentPartPr>
              <p14:xfrm>
                <a:off x="1760479" y="1989025"/>
                <a:ext cx="17280" cy="129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7E23173-FAC0-ED0B-1B1A-76267907B1F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751479" y="1980025"/>
                  <a:ext cx="34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B29DCEE-1703-778D-DFB4-7EA802851CE6}"/>
                    </a:ext>
                  </a:extLst>
                </p14:cNvPr>
                <p14:cNvContentPartPr/>
                <p14:nvPr/>
              </p14:nvContentPartPr>
              <p14:xfrm>
                <a:off x="1760479" y="1963465"/>
                <a:ext cx="952920" cy="43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B29DCEE-1703-778D-DFB4-7EA802851CE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751479" y="1954465"/>
                  <a:ext cx="97056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F4F128A-A859-0FE7-A3EB-E4062EA5E423}"/>
              </a:ext>
            </a:extLst>
          </p:cNvPr>
          <p:cNvGrpSpPr/>
          <p:nvPr/>
        </p:nvGrpSpPr>
        <p:grpSpPr>
          <a:xfrm>
            <a:off x="5189119" y="1628305"/>
            <a:ext cx="530640" cy="324360"/>
            <a:chOff x="5189119" y="1628305"/>
            <a:chExt cx="530640" cy="32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078FFB2-C80C-B86F-B8F3-13DDA05610EA}"/>
                    </a:ext>
                  </a:extLst>
                </p14:cNvPr>
                <p14:cNvContentPartPr/>
                <p14:nvPr/>
              </p14:nvContentPartPr>
              <p14:xfrm>
                <a:off x="5189119" y="1628305"/>
                <a:ext cx="128880" cy="324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078FFB2-C80C-B86F-B8F3-13DDA05610E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180119" y="1619305"/>
                  <a:ext cx="1465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63940DD-B000-715C-7036-6E4A223B5A51}"/>
                    </a:ext>
                  </a:extLst>
                </p14:cNvPr>
                <p14:cNvContentPartPr/>
                <p14:nvPr/>
              </p14:nvContentPartPr>
              <p14:xfrm>
                <a:off x="5394319" y="1802185"/>
                <a:ext cx="131400" cy="14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63940DD-B000-715C-7036-6E4A223B5A5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385319" y="1793545"/>
                  <a:ext cx="149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CCA23F4-80FC-3E5E-A10C-D2432B988688}"/>
                    </a:ext>
                  </a:extLst>
                </p14:cNvPr>
                <p14:cNvContentPartPr/>
                <p14:nvPr/>
              </p14:nvContentPartPr>
              <p14:xfrm>
                <a:off x="5469199" y="1759345"/>
                <a:ext cx="17280" cy="1364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CCA23F4-80FC-3E5E-A10C-D2432B98868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60559" y="1750345"/>
                  <a:ext cx="349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838FB4B-FED9-B2D9-2F77-E99D2DFCE200}"/>
                    </a:ext>
                  </a:extLst>
                </p14:cNvPr>
                <p14:cNvContentPartPr/>
                <p14:nvPr/>
              </p14:nvContentPartPr>
              <p14:xfrm>
                <a:off x="5656039" y="1719385"/>
                <a:ext cx="63720" cy="2116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838FB4B-FED9-B2D9-2F77-E99D2DFCE20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647399" y="1710745"/>
                  <a:ext cx="8136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7F12EDF-4391-ED71-9E0F-AA29BA40719C}"/>
              </a:ext>
            </a:extLst>
          </p:cNvPr>
          <p:cNvGrpSpPr/>
          <p:nvPr/>
        </p:nvGrpSpPr>
        <p:grpSpPr>
          <a:xfrm>
            <a:off x="7606159" y="1724497"/>
            <a:ext cx="2664720" cy="1811520"/>
            <a:chOff x="7606159" y="1724497"/>
            <a:chExt cx="2664720" cy="181152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3A034EA-CCFA-E7B9-34FD-DF040D93E560}"/>
                </a:ext>
              </a:extLst>
            </p:cNvPr>
            <p:cNvGrpSpPr/>
            <p:nvPr/>
          </p:nvGrpSpPr>
          <p:grpSpPr>
            <a:xfrm>
              <a:off x="7967599" y="1765897"/>
              <a:ext cx="1782000" cy="965880"/>
              <a:chOff x="9500479" y="2398345"/>
              <a:chExt cx="1782000" cy="965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3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668AF1FD-51B0-035E-734E-E3C7B975A0DC}"/>
                      </a:ext>
                    </a:extLst>
                  </p14:cNvPr>
                  <p14:cNvContentPartPr/>
                  <p14:nvPr/>
                </p14:nvContentPartPr>
                <p14:xfrm>
                  <a:off x="9861919" y="2398345"/>
                  <a:ext cx="541440" cy="396360"/>
                </p14:xfrm>
              </p:contentPart>
            </mc:Choice>
            <mc:Fallback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668AF1FD-51B0-035E-734E-E3C7B975A0DC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9852919" y="2389345"/>
                    <a:ext cx="559080" cy="41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5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0D0B9B14-60A9-7864-E68A-91AFDC765044}"/>
                      </a:ext>
                    </a:extLst>
                  </p14:cNvPr>
                  <p14:cNvContentPartPr/>
                  <p14:nvPr/>
                </p14:nvContentPartPr>
                <p14:xfrm>
                  <a:off x="9762919" y="2760505"/>
                  <a:ext cx="248760" cy="267840"/>
                </p14:xfrm>
              </p:contentPart>
            </mc:Choice>
            <mc:Fallback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0D0B9B14-60A9-7864-E68A-91AFDC765044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753919" y="2751865"/>
                    <a:ext cx="266400" cy="28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7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5699A6F0-5033-B60B-6776-460EBE4D1C76}"/>
                      </a:ext>
                    </a:extLst>
                  </p14:cNvPr>
                  <p14:cNvContentPartPr/>
                  <p14:nvPr/>
                </p14:nvContentPartPr>
                <p14:xfrm>
                  <a:off x="9500479" y="3065785"/>
                  <a:ext cx="340200" cy="298440"/>
                </p14:xfrm>
              </p:contentPart>
            </mc:Choice>
            <mc:Fallback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5699A6F0-5033-B60B-6776-460EBE4D1C76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9491839" y="3057145"/>
                    <a:ext cx="35784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9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CA73ACD2-BBAE-407C-47A8-4A9E07172194}"/>
                      </a:ext>
                    </a:extLst>
                  </p14:cNvPr>
                  <p14:cNvContentPartPr/>
                  <p14:nvPr/>
                </p14:nvContentPartPr>
                <p14:xfrm>
                  <a:off x="10003759" y="3224905"/>
                  <a:ext cx="48960" cy="360"/>
                </p14:xfrm>
              </p:contentPart>
            </mc:Choice>
            <mc:Fallback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CA73ACD2-BBAE-407C-47A8-4A9E07172194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9995119" y="3215905"/>
                    <a:ext cx="666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1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8A9A9563-0916-72B8-5526-EA83A8CF0CDD}"/>
                      </a:ext>
                    </a:extLst>
                  </p14:cNvPr>
                  <p14:cNvContentPartPr/>
                  <p14:nvPr/>
                </p14:nvContentPartPr>
                <p14:xfrm>
                  <a:off x="10192759" y="3245065"/>
                  <a:ext cx="22680" cy="5400"/>
                </p14:xfrm>
              </p:contentPart>
            </mc:Choice>
            <mc:Fallback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8A9A9563-0916-72B8-5526-EA83A8CF0CDD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10183759" y="3236065"/>
                    <a:ext cx="4032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3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E753AB98-40AA-65FA-80BF-CC11190A9B99}"/>
                      </a:ext>
                    </a:extLst>
                  </p14:cNvPr>
                  <p14:cNvContentPartPr/>
                  <p14:nvPr/>
                </p14:nvContentPartPr>
                <p14:xfrm>
                  <a:off x="10366279" y="3232465"/>
                  <a:ext cx="15480" cy="10440"/>
                </p14:xfrm>
              </p:contentPart>
            </mc:Choice>
            <mc:Fallback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E753AB98-40AA-65FA-80BF-CC11190A9B99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10357639" y="3223465"/>
                    <a:ext cx="3312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5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D6CA9683-5421-BBB0-8700-333EBF41A956}"/>
                      </a:ext>
                    </a:extLst>
                  </p14:cNvPr>
                  <p14:cNvContentPartPr/>
                  <p14:nvPr/>
                </p14:nvContentPartPr>
                <p14:xfrm>
                  <a:off x="10423879" y="2757985"/>
                  <a:ext cx="241560" cy="265320"/>
                </p14:xfrm>
              </p:contentPart>
            </mc:Choice>
            <mc:Fallback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D6CA9683-5421-BBB0-8700-333EBF41A956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10415239" y="2748985"/>
                    <a:ext cx="259200" cy="28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24F2D230-F4BC-80AF-E8BB-575F5F4FB0AB}"/>
                      </a:ext>
                    </a:extLst>
                  </p14:cNvPr>
                  <p14:cNvContentPartPr/>
                  <p14:nvPr/>
                </p14:nvContentPartPr>
                <p14:xfrm>
                  <a:off x="10560319" y="3017905"/>
                  <a:ext cx="353160" cy="299520"/>
                </p14:xfrm>
              </p:contentPart>
            </mc:Choice>
            <mc:Fallback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24F2D230-F4BC-80AF-E8BB-575F5F4FB0AB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10551319" y="3008905"/>
                    <a:ext cx="370800" cy="31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9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5185D7D2-47C0-2BFA-3414-7A4AC382E6F3}"/>
                      </a:ext>
                    </a:extLst>
                  </p14:cNvPr>
                  <p14:cNvContentPartPr/>
                  <p14:nvPr/>
                </p14:nvContentPartPr>
                <p14:xfrm>
                  <a:off x="11128759" y="3090985"/>
                  <a:ext cx="153720" cy="131400"/>
                </p14:xfrm>
              </p:contentPart>
            </mc:Choice>
            <mc:Fallback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5185D7D2-47C0-2BFA-3414-7A4AC382E6F3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11119759" y="3082345"/>
                    <a:ext cx="171360" cy="149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12347B4-D260-E2B1-F4D8-5AC6028A0EDE}"/>
                </a:ext>
              </a:extLst>
            </p:cNvPr>
            <p:cNvGrpSpPr/>
            <p:nvPr/>
          </p:nvGrpSpPr>
          <p:grpSpPr>
            <a:xfrm>
              <a:off x="9401479" y="1724497"/>
              <a:ext cx="293760" cy="300600"/>
              <a:chOff x="10934359" y="2356945"/>
              <a:chExt cx="293760" cy="300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01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01DF5681-D877-6FA7-ADEF-28C1F82F4189}"/>
                      </a:ext>
                    </a:extLst>
                  </p14:cNvPr>
                  <p14:cNvContentPartPr/>
                  <p14:nvPr/>
                </p14:nvContentPartPr>
                <p14:xfrm>
                  <a:off x="10934359" y="2463145"/>
                  <a:ext cx="116640" cy="194400"/>
                </p14:xfrm>
              </p:contentPart>
            </mc:Choice>
            <mc:Fallback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01DF5681-D877-6FA7-ADEF-28C1F82F4189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10925359" y="2454145"/>
                    <a:ext cx="134280" cy="21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3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5D4B22B8-3525-DED0-52E4-5C90C2700F0F}"/>
                      </a:ext>
                    </a:extLst>
                  </p14:cNvPr>
                  <p14:cNvContentPartPr/>
                  <p14:nvPr/>
                </p14:nvContentPartPr>
                <p14:xfrm>
                  <a:off x="11113639" y="2356945"/>
                  <a:ext cx="114480" cy="116640"/>
                </p14:xfrm>
              </p:contentPart>
            </mc:Choice>
            <mc:Fallback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5D4B22B8-3525-DED0-52E4-5C90C2700F0F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11104999" y="2348305"/>
                    <a:ext cx="132120" cy="1342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53EA7CB-A710-A19C-7561-F14588FA981F}"/>
                    </a:ext>
                  </a:extLst>
                </p14:cNvPr>
                <p14:cNvContentPartPr/>
                <p14:nvPr/>
              </p14:nvContentPartPr>
              <p14:xfrm>
                <a:off x="9829159" y="2307337"/>
                <a:ext cx="43200" cy="1393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53EA7CB-A710-A19C-7561-F14588FA981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820519" y="2298337"/>
                  <a:ext cx="60840" cy="1569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B4E6198-74D2-0162-5DD4-9BDDAFEC3B9F}"/>
                </a:ext>
              </a:extLst>
            </p:cNvPr>
            <p:cNvGrpSpPr/>
            <p:nvPr/>
          </p:nvGrpSpPr>
          <p:grpSpPr>
            <a:xfrm>
              <a:off x="7606159" y="2751577"/>
              <a:ext cx="872640" cy="540000"/>
              <a:chOff x="9139039" y="3384025"/>
              <a:chExt cx="872640" cy="540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07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71BD3197-31B9-300C-134B-E8179DDB6565}"/>
                      </a:ext>
                    </a:extLst>
                  </p14:cNvPr>
                  <p14:cNvContentPartPr/>
                  <p14:nvPr/>
                </p14:nvContentPartPr>
                <p14:xfrm>
                  <a:off x="9329119" y="3384025"/>
                  <a:ext cx="279360" cy="229680"/>
                </p14:xfrm>
              </p:contentPart>
            </mc:Choice>
            <mc:Fallback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71BD3197-31B9-300C-134B-E8179DDB6565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9320119" y="3375385"/>
                    <a:ext cx="297000" cy="24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9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D59FDA14-D1F9-AA23-9795-591F654F9A1B}"/>
                      </a:ext>
                    </a:extLst>
                  </p14:cNvPr>
                  <p14:cNvContentPartPr/>
                  <p14:nvPr/>
                </p14:nvContentPartPr>
                <p14:xfrm>
                  <a:off x="9620719" y="3411385"/>
                  <a:ext cx="17280" cy="199080"/>
                </p14:xfrm>
              </p:contentPart>
            </mc:Choice>
            <mc:Fallback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D59FDA14-D1F9-AA23-9795-591F654F9A1B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9612079" y="3402745"/>
                    <a:ext cx="34920" cy="21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1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06476694-3FB2-860D-8B11-E95EB548A1A6}"/>
                      </a:ext>
                    </a:extLst>
                  </p14:cNvPr>
                  <p14:cNvContentPartPr/>
                  <p14:nvPr/>
                </p14:nvContentPartPr>
                <p14:xfrm>
                  <a:off x="9139039" y="3683185"/>
                  <a:ext cx="276120" cy="240840"/>
                </p14:xfrm>
              </p:contentPart>
            </mc:Choice>
            <mc:Fallback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06476694-3FB2-860D-8B11-E95EB548A1A6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9130039" y="3674545"/>
                    <a:ext cx="293760" cy="25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3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5A3FE680-8FE2-0AA1-BA1D-97039308B7EF}"/>
                      </a:ext>
                    </a:extLst>
                  </p14:cNvPr>
                  <p14:cNvContentPartPr/>
                  <p14:nvPr/>
                </p14:nvContentPartPr>
                <p14:xfrm>
                  <a:off x="9512359" y="3792265"/>
                  <a:ext cx="19080" cy="10440"/>
                </p14:xfrm>
              </p:contentPart>
            </mc:Choice>
            <mc:Fallback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5A3FE680-8FE2-0AA1-BA1D-97039308B7EF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9503719" y="3783625"/>
                    <a:ext cx="3672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5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50622C31-B26F-7AD8-1987-3C98C0A1EE55}"/>
                      </a:ext>
                    </a:extLst>
                  </p14:cNvPr>
                  <p14:cNvContentPartPr/>
                  <p14:nvPr/>
                </p14:nvContentPartPr>
                <p14:xfrm>
                  <a:off x="9643399" y="3802345"/>
                  <a:ext cx="11520" cy="2880"/>
                </p14:xfrm>
              </p:contentPart>
            </mc:Choice>
            <mc:Fallback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50622C31-B26F-7AD8-1987-3C98C0A1EE55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9634399" y="3793705"/>
                    <a:ext cx="29160" cy="2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7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66F1A887-EE9D-8B84-B313-B583CF579F1B}"/>
                      </a:ext>
                    </a:extLst>
                  </p14:cNvPr>
                  <p14:cNvContentPartPr/>
                  <p14:nvPr/>
                </p14:nvContentPartPr>
                <p14:xfrm>
                  <a:off x="9742399" y="3789745"/>
                  <a:ext cx="15480" cy="30600"/>
                </p14:xfrm>
              </p:contentPart>
            </mc:Choice>
            <mc:Fallback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66F1A887-EE9D-8B84-B313-B583CF579F1B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9733399" y="3781105"/>
                    <a:ext cx="33120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9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09A074A3-18B1-48AB-52A0-65F71968CACD}"/>
                      </a:ext>
                    </a:extLst>
                  </p14:cNvPr>
                  <p14:cNvContentPartPr/>
                  <p14:nvPr/>
                </p14:nvContentPartPr>
                <p14:xfrm>
                  <a:off x="9781639" y="3522265"/>
                  <a:ext cx="32040" cy="2880"/>
                </p14:xfrm>
              </p:contentPart>
            </mc:Choice>
            <mc:Fallback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09A074A3-18B1-48AB-52A0-65F71968CACD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9772639" y="3513625"/>
                    <a:ext cx="49680" cy="2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1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C1EA2ADE-78A7-5EE8-F1D1-FD48C6913CA5}"/>
                      </a:ext>
                    </a:extLst>
                  </p14:cNvPr>
                  <p14:cNvContentPartPr/>
                  <p14:nvPr/>
                </p14:nvContentPartPr>
                <p14:xfrm>
                  <a:off x="9891799" y="3529825"/>
                  <a:ext cx="6120" cy="7920"/>
                </p14:xfrm>
              </p:contentPart>
            </mc:Choice>
            <mc:Fallback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C1EA2ADE-78A7-5EE8-F1D1-FD48C6913CA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9882799" y="3521185"/>
                    <a:ext cx="2376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3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4AE4C432-903D-E5F6-9B43-0520D9AD12AD}"/>
                      </a:ext>
                    </a:extLst>
                  </p14:cNvPr>
                  <p14:cNvContentPartPr/>
                  <p14:nvPr/>
                </p14:nvContentPartPr>
                <p14:xfrm>
                  <a:off x="9981439" y="3524785"/>
                  <a:ext cx="30240" cy="12960"/>
                </p14:xfrm>
              </p:contentPart>
            </mc:Choice>
            <mc:Fallback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4AE4C432-903D-E5F6-9B43-0520D9AD12AD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9972799" y="3516145"/>
                    <a:ext cx="47880" cy="30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228D90CB-E07A-3DDA-20A5-FF37029E467E}"/>
                </a:ext>
              </a:extLst>
            </p:cNvPr>
            <p:cNvGrpSpPr/>
            <p:nvPr/>
          </p:nvGrpSpPr>
          <p:grpSpPr>
            <a:xfrm>
              <a:off x="8685799" y="2705857"/>
              <a:ext cx="1013040" cy="535320"/>
              <a:chOff x="10218679" y="3338305"/>
              <a:chExt cx="1013040" cy="535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5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027AE928-8485-FDF3-860D-1AF2AB6C6099}"/>
                      </a:ext>
                    </a:extLst>
                  </p14:cNvPr>
                  <p14:cNvContentPartPr/>
                  <p14:nvPr/>
                </p14:nvContentPartPr>
                <p14:xfrm>
                  <a:off x="10659679" y="3338305"/>
                  <a:ext cx="119880" cy="235080"/>
                </p14:xfrm>
              </p:contentPart>
            </mc:Choice>
            <mc:Fallback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027AE928-8485-FDF3-860D-1AF2AB6C6099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10651039" y="3329305"/>
                    <a:ext cx="13752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7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1A098673-F81B-61DB-0D87-AE3E9837006B}"/>
                      </a:ext>
                    </a:extLst>
                  </p14:cNvPr>
                  <p14:cNvContentPartPr/>
                  <p14:nvPr/>
                </p14:nvContentPartPr>
                <p14:xfrm>
                  <a:off x="10814839" y="3340825"/>
                  <a:ext cx="180360" cy="224640"/>
                </p14:xfrm>
              </p:contentPart>
            </mc:Choice>
            <mc:Fallback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1A098673-F81B-61DB-0D87-AE3E9837006B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10805839" y="3331825"/>
                    <a:ext cx="198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9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35A27A7C-EE06-B43B-DE18-6AF1D007508C}"/>
                      </a:ext>
                    </a:extLst>
                  </p14:cNvPr>
                  <p14:cNvContentPartPr/>
                  <p14:nvPr/>
                </p14:nvContentPartPr>
                <p14:xfrm>
                  <a:off x="10975399" y="3590305"/>
                  <a:ext cx="256320" cy="243000"/>
                </p14:xfrm>
              </p:contentPart>
            </mc:Choice>
            <mc:Fallback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35A27A7C-EE06-B43B-DE18-6AF1D007508C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10966399" y="3581305"/>
                    <a:ext cx="273960" cy="26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1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912F5B82-91D3-153B-A5DF-FD5E49512D44}"/>
                      </a:ext>
                    </a:extLst>
                  </p14:cNvPr>
                  <p14:cNvContentPartPr/>
                  <p14:nvPr/>
                </p14:nvContentPartPr>
                <p14:xfrm>
                  <a:off x="10536559" y="3578785"/>
                  <a:ext cx="301680" cy="294840"/>
                </p14:xfrm>
              </p:contentPart>
            </mc:Choice>
            <mc:Fallback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912F5B82-91D3-153B-A5DF-FD5E49512D44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10527919" y="3570145"/>
                    <a:ext cx="319320" cy="31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3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535434FE-AE6E-F51D-A489-1160F23105F5}"/>
                      </a:ext>
                    </a:extLst>
                  </p14:cNvPr>
                  <p14:cNvContentPartPr/>
                  <p14:nvPr/>
                </p14:nvContentPartPr>
                <p14:xfrm>
                  <a:off x="10218679" y="3777145"/>
                  <a:ext cx="360" cy="360"/>
                </p14:xfrm>
              </p:contentPart>
            </mc:Choice>
            <mc:Fallback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535434FE-AE6E-F51D-A489-1160F23105F5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10210039" y="376850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5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B1CF520D-2AF1-DF98-1659-D1C6A80FC529}"/>
                      </a:ext>
                    </a:extLst>
                  </p14:cNvPr>
                  <p14:cNvContentPartPr/>
                  <p14:nvPr/>
                </p14:nvContentPartPr>
                <p14:xfrm>
                  <a:off x="10384999" y="3764545"/>
                  <a:ext cx="360" cy="360"/>
                </p14:xfrm>
              </p:contentPart>
            </mc:Choice>
            <mc:Fallback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B1CF520D-2AF1-DF98-1659-D1C6A80FC529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10376359" y="375590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00854CB9-E131-9A3C-1EC6-A5C9DA30FC7A}"/>
                </a:ext>
              </a:extLst>
            </p:cNvPr>
            <p:cNvGrpSpPr/>
            <p:nvPr/>
          </p:nvGrpSpPr>
          <p:grpSpPr>
            <a:xfrm>
              <a:off x="9916999" y="2877217"/>
              <a:ext cx="353880" cy="283680"/>
              <a:chOff x="11449879" y="3509665"/>
              <a:chExt cx="353880" cy="2836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36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F10E6F43-7E85-1BD1-6B3F-0C25C9DFF018}"/>
                      </a:ext>
                    </a:extLst>
                  </p14:cNvPr>
                  <p14:cNvContentPartPr/>
                  <p14:nvPr/>
                </p14:nvContentPartPr>
                <p14:xfrm>
                  <a:off x="11449879" y="3643585"/>
                  <a:ext cx="159120" cy="149760"/>
                </p14:xfrm>
              </p:contentPart>
            </mc:Choice>
            <mc:Fallback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F10E6F43-7E85-1BD1-6B3F-0C25C9DFF018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11441239" y="3634585"/>
                    <a:ext cx="176760" cy="16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8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B40C2940-86E5-9D16-3235-442C0B3BD39B}"/>
                      </a:ext>
                    </a:extLst>
                  </p14:cNvPr>
                  <p14:cNvContentPartPr/>
                  <p14:nvPr/>
                </p14:nvContentPartPr>
                <p14:xfrm>
                  <a:off x="11719159" y="3509665"/>
                  <a:ext cx="84600" cy="139680"/>
                </p14:xfrm>
              </p:contentPart>
            </mc:Choice>
            <mc:Fallback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B40C2940-86E5-9D16-3235-442C0B3BD39B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11710159" y="3501025"/>
                    <a:ext cx="102240" cy="157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70933460-EB18-8AD4-B6FE-C6C268F5E068}"/>
                </a:ext>
              </a:extLst>
            </p:cNvPr>
            <p:cNvGrpSpPr/>
            <p:nvPr/>
          </p:nvGrpSpPr>
          <p:grpSpPr>
            <a:xfrm>
              <a:off x="7710559" y="3356737"/>
              <a:ext cx="19080" cy="179280"/>
              <a:chOff x="9243439" y="3989185"/>
              <a:chExt cx="19080" cy="179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40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340F843B-0864-4B1F-3059-710791155634}"/>
                      </a:ext>
                    </a:extLst>
                  </p14:cNvPr>
                  <p14:cNvContentPartPr/>
                  <p14:nvPr/>
                </p14:nvContentPartPr>
                <p14:xfrm>
                  <a:off x="9247039" y="3989185"/>
                  <a:ext cx="15480" cy="40680"/>
                </p14:xfrm>
              </p:contentPart>
            </mc:Choice>
            <mc:Fallback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340F843B-0864-4B1F-3059-710791155634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9238399" y="3980185"/>
                    <a:ext cx="33120" cy="5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2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8B2428AD-E046-11E5-7022-394BBF99EDA8}"/>
                      </a:ext>
                    </a:extLst>
                  </p14:cNvPr>
                  <p14:cNvContentPartPr/>
                  <p14:nvPr/>
                </p14:nvContentPartPr>
                <p14:xfrm>
                  <a:off x="9262159" y="4069825"/>
                  <a:ext cx="360" cy="25560"/>
                </p14:xfrm>
              </p:contentPart>
            </mc:Choice>
            <mc:Fallback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8B2428AD-E046-11E5-7022-394BBF99EDA8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9253159" y="4060825"/>
                    <a:ext cx="1800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4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CE074087-1E7A-1324-838C-0C08B4A89846}"/>
                      </a:ext>
                    </a:extLst>
                  </p14:cNvPr>
                  <p14:cNvContentPartPr/>
                  <p14:nvPr/>
                </p14:nvContentPartPr>
                <p14:xfrm>
                  <a:off x="9243439" y="4168105"/>
                  <a:ext cx="360" cy="360"/>
                </p14:xfrm>
              </p:contentPart>
            </mc:Choice>
            <mc:Fallback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CE074087-1E7A-1324-838C-0C08B4A89846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9234439" y="415946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A443862-3147-DD25-6C7C-5830BC5AE117}"/>
                    </a:ext>
                  </a:extLst>
                </p14:cNvPr>
                <p14:cNvContentPartPr/>
                <p14:nvPr/>
              </p14:nvContentPartPr>
              <p14:xfrm>
                <a:off x="9166039" y="3326497"/>
                <a:ext cx="7920" cy="7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A443862-3147-DD25-6C7C-5830BC5AE11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157399" y="3317497"/>
                  <a:ext cx="25560" cy="25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6A6661F-0237-31E7-EF63-907CE016B521}"/>
                </a:ext>
              </a:extLst>
            </p:cNvPr>
            <p:cNvGrpSpPr/>
            <p:nvPr/>
          </p:nvGrpSpPr>
          <p:grpSpPr>
            <a:xfrm>
              <a:off x="9166039" y="3432337"/>
              <a:ext cx="61920" cy="81000"/>
              <a:chOff x="10698919" y="4064785"/>
              <a:chExt cx="61920" cy="81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47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75454A87-FA8C-739F-F7AC-00E91BED5C8B}"/>
                      </a:ext>
                    </a:extLst>
                  </p14:cNvPr>
                  <p14:cNvContentPartPr/>
                  <p14:nvPr/>
                </p14:nvContentPartPr>
                <p14:xfrm>
                  <a:off x="10698919" y="4064785"/>
                  <a:ext cx="9720" cy="20520"/>
                </p14:xfrm>
              </p:contentPart>
            </mc:Choice>
            <mc:Fallback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75454A87-FA8C-739F-F7AC-00E91BED5C8B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10690279" y="4055785"/>
                    <a:ext cx="2736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9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403E9EFB-F241-0C00-552F-F74274ECF1BB}"/>
                      </a:ext>
                    </a:extLst>
                  </p14:cNvPr>
                  <p14:cNvContentPartPr/>
                  <p14:nvPr/>
                </p14:nvContentPartPr>
                <p14:xfrm>
                  <a:off x="10721239" y="4120225"/>
                  <a:ext cx="39600" cy="25560"/>
                </p14:xfrm>
              </p:contentPart>
            </mc:Choice>
            <mc:Fallback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403E9EFB-F241-0C00-552F-F74274ECF1BB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10712599" y="4111225"/>
                    <a:ext cx="57240" cy="432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69336A6-3484-FA90-1F4E-1DB7C925F62D}"/>
                    </a:ext>
                  </a:extLst>
                </p14:cNvPr>
                <p14:cNvContentPartPr/>
                <p14:nvPr/>
              </p14:nvContentPartPr>
              <p14:xfrm>
                <a:off x="9539719" y="3313537"/>
                <a:ext cx="24480" cy="28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69336A6-3484-FA90-1F4E-1DB7C925F62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531079" y="3304897"/>
                  <a:ext cx="42120" cy="20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81742FAA-FDE5-228A-57DD-15D3C2FDCD93}"/>
                </a:ext>
              </a:extLst>
            </p:cNvPr>
            <p:cNvGrpSpPr/>
            <p:nvPr/>
          </p:nvGrpSpPr>
          <p:grpSpPr>
            <a:xfrm>
              <a:off x="9556639" y="3412177"/>
              <a:ext cx="5760" cy="98640"/>
              <a:chOff x="11089519" y="4044625"/>
              <a:chExt cx="5760" cy="98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53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310B5079-7184-D8EE-60D4-D970AE22C2FC}"/>
                      </a:ext>
                    </a:extLst>
                  </p14:cNvPr>
                  <p14:cNvContentPartPr/>
                  <p14:nvPr/>
                </p14:nvContentPartPr>
                <p14:xfrm>
                  <a:off x="11089519" y="4044625"/>
                  <a:ext cx="3960" cy="25560"/>
                </p14:xfrm>
              </p:contentPart>
            </mc:Choice>
            <mc:Fallback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310B5079-7184-D8EE-60D4-D970AE22C2FC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11080519" y="4035625"/>
                    <a:ext cx="2160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5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6804BD64-31F3-EBE3-DED6-04B6B6F6FFFE}"/>
                      </a:ext>
                    </a:extLst>
                  </p14:cNvPr>
                  <p14:cNvContentPartPr/>
                  <p14:nvPr/>
                </p14:nvContentPartPr>
                <p14:xfrm>
                  <a:off x="11094919" y="4117705"/>
                  <a:ext cx="360" cy="25560"/>
                </p14:xfrm>
              </p:contentPart>
            </mc:Choice>
            <mc:Fallback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6804BD64-31F3-EBE3-DED6-04B6B6F6FFFE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11086279" y="4108705"/>
                    <a:ext cx="18000" cy="43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CAAC3105-F80E-3B42-17BC-CAAAF182A1EC}"/>
                  </a:ext>
                </a:extLst>
              </p14:cNvPr>
              <p14:cNvContentPartPr/>
              <p14:nvPr/>
            </p14:nvContentPartPr>
            <p14:xfrm>
              <a:off x="4796719" y="3330745"/>
              <a:ext cx="138600" cy="22248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CAAC3105-F80E-3B42-17BC-CAAAF182A1EC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787719" y="3321745"/>
                <a:ext cx="1562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1D1E3FB1-1C92-D378-E584-A98624206FFE}"/>
              </a:ext>
            </a:extLst>
          </p:cNvPr>
          <p:cNvGrpSpPr/>
          <p:nvPr/>
        </p:nvGrpSpPr>
        <p:grpSpPr>
          <a:xfrm>
            <a:off x="703774" y="3410017"/>
            <a:ext cx="6616289" cy="782640"/>
            <a:chOff x="684079" y="3367496"/>
            <a:chExt cx="6616289" cy="782640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AFE998BF-A234-273D-E873-A6A74312880D}"/>
                </a:ext>
              </a:extLst>
            </p:cNvPr>
            <p:cNvGrpSpPr/>
            <p:nvPr/>
          </p:nvGrpSpPr>
          <p:grpSpPr>
            <a:xfrm>
              <a:off x="684079" y="3784705"/>
              <a:ext cx="362520" cy="307080"/>
              <a:chOff x="684079" y="3784705"/>
              <a:chExt cx="362520" cy="3070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58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0B93A9EE-7F3C-A370-2273-BA0C3CDEA2F8}"/>
                      </a:ext>
                    </a:extLst>
                  </p14:cNvPr>
                  <p14:cNvContentPartPr/>
                  <p14:nvPr/>
                </p14:nvContentPartPr>
                <p14:xfrm>
                  <a:off x="684079" y="3850585"/>
                  <a:ext cx="84600" cy="8280"/>
                </p14:xfrm>
              </p:contentPart>
            </mc:Choice>
            <mc:Fallback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0B93A9EE-7F3C-A370-2273-BA0C3CDEA2F8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675439" y="3841945"/>
                    <a:ext cx="102240" cy="2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0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F6184A1C-056F-CED0-C32E-4C35CA8AF7C6}"/>
                      </a:ext>
                    </a:extLst>
                  </p14:cNvPr>
                  <p14:cNvContentPartPr/>
                  <p14:nvPr/>
                </p14:nvContentPartPr>
                <p14:xfrm>
                  <a:off x="723319" y="3925825"/>
                  <a:ext cx="43200" cy="48240"/>
                </p14:xfrm>
              </p:contentPart>
            </mc:Choice>
            <mc:Fallback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F6184A1C-056F-CED0-C32E-4C35CA8AF7C6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714679" y="3917185"/>
                    <a:ext cx="6084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2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FCC34F3B-0347-9D6A-5872-6F72210BFD78}"/>
                      </a:ext>
                    </a:extLst>
                  </p14:cNvPr>
                  <p14:cNvContentPartPr/>
                  <p14:nvPr/>
                </p14:nvContentPartPr>
                <p14:xfrm>
                  <a:off x="812959" y="3807385"/>
                  <a:ext cx="75240" cy="15480"/>
                </p14:xfrm>
              </p:contentPart>
            </mc:Choice>
            <mc:Fallback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FCC34F3B-0347-9D6A-5872-6F72210BFD78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804319" y="3798745"/>
                    <a:ext cx="9288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4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3602CE40-11B2-E5DD-4C98-48FBB97FE06D}"/>
                      </a:ext>
                    </a:extLst>
                  </p14:cNvPr>
                  <p14:cNvContentPartPr/>
                  <p14:nvPr/>
                </p14:nvContentPartPr>
                <p14:xfrm>
                  <a:off x="839239" y="3905665"/>
                  <a:ext cx="30240" cy="133920"/>
                </p14:xfrm>
              </p:contentPart>
            </mc:Choice>
            <mc:Fallback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3602CE40-11B2-E5DD-4C98-48FBB97FE06D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830599" y="3897025"/>
                    <a:ext cx="47880" cy="15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6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A9A6E979-D6EC-6033-5EA7-3340A63B4308}"/>
                      </a:ext>
                    </a:extLst>
                  </p14:cNvPr>
                  <p14:cNvContentPartPr/>
                  <p14:nvPr/>
                </p14:nvContentPartPr>
                <p14:xfrm>
                  <a:off x="947599" y="3784705"/>
                  <a:ext cx="99000" cy="307080"/>
                </p14:xfrm>
              </p:contentPart>
            </mc:Choice>
            <mc:Fallback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A9A6E979-D6EC-6033-5EA7-3340A63B4308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938959" y="3776065"/>
                    <a:ext cx="116640" cy="324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CCFCB993-40B9-82C7-ED1C-7C6A52B414EA}"/>
                </a:ext>
              </a:extLst>
            </p:cNvPr>
            <p:cNvGrpSpPr/>
            <p:nvPr/>
          </p:nvGrpSpPr>
          <p:grpSpPr>
            <a:xfrm>
              <a:off x="1463479" y="3845185"/>
              <a:ext cx="235440" cy="209880"/>
              <a:chOff x="1463479" y="3845185"/>
              <a:chExt cx="235440" cy="209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68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DEB5AF97-20F7-9D46-428D-4D4CF934339F}"/>
                      </a:ext>
                    </a:extLst>
                  </p14:cNvPr>
                  <p14:cNvContentPartPr/>
                  <p14:nvPr/>
                </p14:nvContentPartPr>
                <p14:xfrm>
                  <a:off x="1463479" y="3845185"/>
                  <a:ext cx="132840" cy="209880"/>
                </p14:xfrm>
              </p:contentPart>
            </mc:Choice>
            <mc:Fallback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DEB5AF97-20F7-9D46-428D-4D4CF934339F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1454479" y="3836545"/>
                    <a:ext cx="150480" cy="22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0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DC1321FB-E825-9EE6-6D76-79B0C5834EA7}"/>
                      </a:ext>
                    </a:extLst>
                  </p14:cNvPr>
                  <p14:cNvContentPartPr/>
                  <p14:nvPr/>
                </p14:nvContentPartPr>
                <p14:xfrm>
                  <a:off x="1616479" y="3847705"/>
                  <a:ext cx="82440" cy="101520"/>
                </p14:xfrm>
              </p:contentPart>
            </mc:Choice>
            <mc:Fallback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DC1321FB-E825-9EE6-6D76-79B0C5834EA7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1607839" y="3839065"/>
                    <a:ext cx="100080" cy="119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CC7998AE-23AA-BBF8-C372-6A74AC75229C}"/>
                </a:ext>
              </a:extLst>
            </p:cNvPr>
            <p:cNvGrpSpPr/>
            <p:nvPr/>
          </p:nvGrpSpPr>
          <p:grpSpPr>
            <a:xfrm>
              <a:off x="1874239" y="3762025"/>
              <a:ext cx="411480" cy="275040"/>
              <a:chOff x="1874239" y="3762025"/>
              <a:chExt cx="411480" cy="275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2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42B31EE7-FE3C-77D5-1FA3-38762F20D5AB}"/>
                      </a:ext>
                    </a:extLst>
                  </p14:cNvPr>
                  <p14:cNvContentPartPr/>
                  <p14:nvPr/>
                </p14:nvContentPartPr>
                <p14:xfrm>
                  <a:off x="1874239" y="3920785"/>
                  <a:ext cx="116280" cy="5400"/>
                </p14:xfrm>
              </p:contentPart>
            </mc:Choice>
            <mc:Fallback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42B31EE7-FE3C-77D5-1FA3-38762F20D5AB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1865599" y="3912145"/>
                    <a:ext cx="13392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4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2965BDAF-34C6-F219-C942-6D70CE7FC50F}"/>
                      </a:ext>
                    </a:extLst>
                  </p14:cNvPr>
                  <p14:cNvContentPartPr/>
                  <p14:nvPr/>
                </p14:nvContentPartPr>
                <p14:xfrm>
                  <a:off x="1932199" y="3885505"/>
                  <a:ext cx="28440" cy="151560"/>
                </p14:xfrm>
              </p:contentPart>
            </mc:Choice>
            <mc:Fallback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2965BDAF-34C6-F219-C942-6D70CE7FC50F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1923559" y="3876865"/>
                    <a:ext cx="4608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6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AA0F287A-9958-DAD4-A2A1-093E37EBD623}"/>
                      </a:ext>
                    </a:extLst>
                  </p14:cNvPr>
                  <p14:cNvContentPartPr/>
                  <p14:nvPr/>
                </p14:nvContentPartPr>
                <p14:xfrm>
                  <a:off x="2083759" y="3865345"/>
                  <a:ext cx="177840" cy="154440"/>
                </p14:xfrm>
              </p:contentPart>
            </mc:Choice>
            <mc:Fallback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AA0F287A-9958-DAD4-A2A1-093E37EBD623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2074759" y="3856705"/>
                    <a:ext cx="195480" cy="17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8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81988387-FF55-C6F5-5FF6-6D97724AA0F5}"/>
                      </a:ext>
                    </a:extLst>
                  </p14:cNvPr>
                  <p14:cNvContentPartPr/>
                  <p14:nvPr/>
                </p14:nvContentPartPr>
                <p14:xfrm>
                  <a:off x="2242519" y="3762025"/>
                  <a:ext cx="43200" cy="123840"/>
                </p14:xfrm>
              </p:contentPart>
            </mc:Choice>
            <mc:Fallback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81988387-FF55-C6F5-5FF6-6D97724AA0F5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2233519" y="3753385"/>
                    <a:ext cx="60840" cy="141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D0CC1A2-0EED-8A5D-2ABB-DAE47CA5C7AA}"/>
                </a:ext>
              </a:extLst>
            </p:cNvPr>
            <p:cNvGrpSpPr/>
            <p:nvPr/>
          </p:nvGrpSpPr>
          <p:grpSpPr>
            <a:xfrm>
              <a:off x="2461039" y="3756985"/>
              <a:ext cx="570240" cy="232200"/>
              <a:chOff x="2461039" y="3756985"/>
              <a:chExt cx="570240" cy="232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80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D121334F-4AF2-E9EC-A87F-42C521F8D036}"/>
                      </a:ext>
                    </a:extLst>
                  </p14:cNvPr>
                  <p14:cNvContentPartPr/>
                  <p14:nvPr/>
                </p14:nvContentPartPr>
                <p14:xfrm>
                  <a:off x="2461039" y="3855265"/>
                  <a:ext cx="198360" cy="18000"/>
                </p14:xfrm>
              </p:contentPart>
            </mc:Choice>
            <mc:Fallback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D121334F-4AF2-E9EC-A87F-42C521F8D036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2452399" y="3846625"/>
                    <a:ext cx="21600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2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E1CE222A-3911-B2A6-4919-D00598898D23}"/>
                      </a:ext>
                    </a:extLst>
                  </p14:cNvPr>
                  <p14:cNvContentPartPr/>
                  <p14:nvPr/>
                </p14:nvContentPartPr>
                <p14:xfrm>
                  <a:off x="2567599" y="3825025"/>
                  <a:ext cx="30240" cy="164160"/>
                </p14:xfrm>
              </p:contentPart>
            </mc:Choice>
            <mc:Fallback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E1CE222A-3911-B2A6-4919-D00598898D23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2558599" y="3816385"/>
                    <a:ext cx="47880" cy="18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4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3255DCD5-6673-C649-426E-475261513E49}"/>
                      </a:ext>
                    </a:extLst>
                  </p14:cNvPr>
                  <p14:cNvContentPartPr/>
                  <p14:nvPr/>
                </p14:nvContentPartPr>
                <p14:xfrm>
                  <a:off x="2754439" y="3822505"/>
                  <a:ext cx="142200" cy="138960"/>
                </p14:xfrm>
              </p:contentPart>
            </mc:Choice>
            <mc:Fallback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3255DCD5-6673-C649-426E-475261513E49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2745439" y="3813865"/>
                    <a:ext cx="15984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6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4B42A38F-9FD5-A806-ADFA-68BECCBB014C}"/>
                      </a:ext>
                    </a:extLst>
                  </p14:cNvPr>
                  <p14:cNvContentPartPr/>
                  <p14:nvPr/>
                </p14:nvContentPartPr>
                <p14:xfrm>
                  <a:off x="2930119" y="3756985"/>
                  <a:ext cx="101160" cy="111240"/>
                </p14:xfrm>
              </p:contentPart>
            </mc:Choice>
            <mc:Fallback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4B42A38F-9FD5-A806-ADFA-68BECCBB014C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2921119" y="3748345"/>
                    <a:ext cx="118800" cy="128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1B4C8A69-70AB-C6A2-7EC0-4C8F1049FC2C}"/>
                </a:ext>
              </a:extLst>
            </p:cNvPr>
            <p:cNvGrpSpPr/>
            <p:nvPr/>
          </p:nvGrpSpPr>
          <p:grpSpPr>
            <a:xfrm>
              <a:off x="3316759" y="3605785"/>
              <a:ext cx="757080" cy="340560"/>
              <a:chOff x="3316759" y="3605785"/>
              <a:chExt cx="757080" cy="340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88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122B74A2-56D9-186C-7138-9763CF1A0ECE}"/>
                      </a:ext>
                    </a:extLst>
                  </p14:cNvPr>
                  <p14:cNvContentPartPr/>
                  <p14:nvPr/>
                </p14:nvContentPartPr>
                <p14:xfrm>
                  <a:off x="3316759" y="3895585"/>
                  <a:ext cx="9720" cy="360"/>
                </p14:xfrm>
              </p:contentPart>
            </mc:Choice>
            <mc:Fallback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122B74A2-56D9-186C-7138-9763CF1A0ECE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3308119" y="3886945"/>
                    <a:ext cx="273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0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5300157D-5BBD-593D-D1DC-954EC6A3F6CB}"/>
                      </a:ext>
                    </a:extLst>
                  </p14:cNvPr>
                  <p14:cNvContentPartPr/>
                  <p14:nvPr/>
                </p14:nvContentPartPr>
                <p14:xfrm>
                  <a:off x="3462559" y="3880465"/>
                  <a:ext cx="9720" cy="5400"/>
                </p14:xfrm>
              </p:contentPart>
            </mc:Choice>
            <mc:Fallback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5300157D-5BBD-593D-D1DC-954EC6A3F6CB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3453559" y="3871825"/>
                    <a:ext cx="2736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2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AB5B3645-2025-1E7D-EF6C-4C6315DAF345}"/>
                      </a:ext>
                    </a:extLst>
                  </p14:cNvPr>
                  <p14:cNvContentPartPr/>
                  <p14:nvPr/>
                </p14:nvContentPartPr>
                <p14:xfrm>
                  <a:off x="3610159" y="3862825"/>
                  <a:ext cx="3960" cy="12960"/>
                </p14:xfrm>
              </p:contentPart>
            </mc:Choice>
            <mc:Fallback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AB5B3645-2025-1E7D-EF6C-4C6315DAF345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3601159" y="3854185"/>
                    <a:ext cx="216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4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BF6CE6EE-DB11-D693-DB22-CB41647AB946}"/>
                      </a:ext>
                    </a:extLst>
                  </p14:cNvPr>
                  <p14:cNvContentPartPr/>
                  <p14:nvPr/>
                </p14:nvContentPartPr>
                <p14:xfrm>
                  <a:off x="3739039" y="3827545"/>
                  <a:ext cx="181800" cy="118800"/>
                </p14:xfrm>
              </p:contentPart>
            </mc:Choice>
            <mc:Fallback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BF6CE6EE-DB11-D693-DB22-CB41647AB946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3730399" y="3818905"/>
                    <a:ext cx="199440" cy="13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6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851AF531-870C-B90C-5529-003A4186CB3D}"/>
                      </a:ext>
                    </a:extLst>
                  </p14:cNvPr>
                  <p14:cNvContentPartPr/>
                  <p14:nvPr/>
                </p14:nvContentPartPr>
                <p14:xfrm>
                  <a:off x="3950359" y="3605785"/>
                  <a:ext cx="123480" cy="240120"/>
                </p14:xfrm>
              </p:contentPart>
            </mc:Choice>
            <mc:Fallback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851AF531-870C-B90C-5529-003A4186CB3D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3941719" y="3596785"/>
                    <a:ext cx="141120" cy="257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78F2DA67-2ECE-AEB5-D886-F1F7E1AA976E}"/>
                </a:ext>
              </a:extLst>
            </p:cNvPr>
            <p:cNvGrpSpPr/>
            <p:nvPr/>
          </p:nvGrpSpPr>
          <p:grpSpPr>
            <a:xfrm>
              <a:off x="4372279" y="3809545"/>
              <a:ext cx="164880" cy="53640"/>
              <a:chOff x="4372279" y="3809545"/>
              <a:chExt cx="164880" cy="53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98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5C852563-DB42-0339-0855-614C5F80AA8D}"/>
                      </a:ext>
                    </a:extLst>
                  </p14:cNvPr>
                  <p14:cNvContentPartPr/>
                  <p14:nvPr/>
                </p14:nvContentPartPr>
                <p14:xfrm>
                  <a:off x="4372279" y="3809545"/>
                  <a:ext cx="106560" cy="3960"/>
                </p14:xfrm>
              </p:contentPart>
            </mc:Choice>
            <mc:Fallback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5C852563-DB42-0339-0855-614C5F80AA8D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4363639" y="3800905"/>
                    <a:ext cx="124200" cy="2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0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8AFD0C3E-554A-D07C-0E28-A5376B91B7AE}"/>
                      </a:ext>
                    </a:extLst>
                  </p14:cNvPr>
                  <p14:cNvContentPartPr/>
                  <p14:nvPr/>
                </p14:nvContentPartPr>
                <p14:xfrm>
                  <a:off x="4389199" y="3832585"/>
                  <a:ext cx="147960" cy="30600"/>
                </p14:xfrm>
              </p:contentPart>
            </mc:Choice>
            <mc:Fallback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8AFD0C3E-554A-D07C-0E28-A5376B91B7AE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4380559" y="3823945"/>
                    <a:ext cx="165600" cy="48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7B475139-064A-5FEF-523B-2D0F726CA449}"/>
                </a:ext>
              </a:extLst>
            </p:cNvPr>
            <p:cNvGrpSpPr/>
            <p:nvPr/>
          </p:nvGrpSpPr>
          <p:grpSpPr>
            <a:xfrm>
              <a:off x="4732999" y="3593185"/>
              <a:ext cx="747720" cy="484200"/>
              <a:chOff x="4732999" y="3593185"/>
              <a:chExt cx="747720" cy="484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02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26769453-A258-1CA8-A7D5-F172317B232A}"/>
                      </a:ext>
                    </a:extLst>
                  </p14:cNvPr>
                  <p14:cNvContentPartPr/>
                  <p14:nvPr/>
                </p14:nvContentPartPr>
                <p14:xfrm>
                  <a:off x="4732999" y="3598225"/>
                  <a:ext cx="207720" cy="20520"/>
                </p14:xfrm>
              </p:contentPart>
            </mc:Choice>
            <mc:Fallback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26769453-A258-1CA8-A7D5-F172317B232A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4724359" y="3589225"/>
                    <a:ext cx="22536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4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8ED5CFE2-113E-0CD5-829D-DBAFB8592B5C}"/>
                      </a:ext>
                    </a:extLst>
                  </p14:cNvPr>
                  <p14:cNvContentPartPr/>
                  <p14:nvPr/>
                </p14:nvContentPartPr>
                <p14:xfrm>
                  <a:off x="4752799" y="3646105"/>
                  <a:ext cx="245520" cy="219960"/>
                </p14:xfrm>
              </p:contentPart>
            </mc:Choice>
            <mc:Fallback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8ED5CFE2-113E-0CD5-829D-DBAFB8592B5C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4744159" y="3637105"/>
                    <a:ext cx="263160" cy="23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6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448C0BB5-629F-08EC-9B9D-2652151FAB90}"/>
                      </a:ext>
                    </a:extLst>
                  </p14:cNvPr>
                  <p14:cNvContentPartPr/>
                  <p14:nvPr/>
                </p14:nvContentPartPr>
                <p14:xfrm>
                  <a:off x="4751719" y="3945985"/>
                  <a:ext cx="67320" cy="8280"/>
                </p14:xfrm>
              </p:contentPart>
            </mc:Choice>
            <mc:Fallback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448C0BB5-629F-08EC-9B9D-2652151FAB90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4743079" y="3937345"/>
                    <a:ext cx="84960" cy="2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8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0851F826-8A85-6522-E78C-F437AE7B2467}"/>
                      </a:ext>
                    </a:extLst>
                  </p14:cNvPr>
                  <p14:cNvContentPartPr/>
                  <p14:nvPr/>
                </p14:nvContentPartPr>
                <p14:xfrm>
                  <a:off x="4751719" y="3945985"/>
                  <a:ext cx="67680" cy="131400"/>
                </p14:xfrm>
              </p:contentPart>
            </mc:Choice>
            <mc:Fallback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0851F826-8A85-6522-E78C-F437AE7B2467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4743079" y="3937345"/>
                    <a:ext cx="8532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0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D5F3BA15-B7B7-1EE5-34CE-441CA13D71F3}"/>
                      </a:ext>
                    </a:extLst>
                  </p14:cNvPr>
                  <p14:cNvContentPartPr/>
                  <p14:nvPr/>
                </p14:nvContentPartPr>
                <p14:xfrm>
                  <a:off x="4867639" y="3969025"/>
                  <a:ext cx="82440" cy="12960"/>
                </p14:xfrm>
              </p:contentPart>
            </mc:Choice>
            <mc:Fallback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D5F3BA15-B7B7-1EE5-34CE-441CA13D71F3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4858639" y="3960025"/>
                    <a:ext cx="10008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2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D4A4EC4B-F3B6-9A34-2744-CABCC21C80AE}"/>
                      </a:ext>
                    </a:extLst>
                  </p14:cNvPr>
                  <p14:cNvContentPartPr/>
                  <p14:nvPr/>
                </p14:nvContentPartPr>
                <p14:xfrm>
                  <a:off x="4901119" y="3979825"/>
                  <a:ext cx="159120" cy="47160"/>
                </p14:xfrm>
              </p:contentPart>
            </mc:Choice>
            <mc:Fallback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D4A4EC4B-F3B6-9A34-2744-CABCC21C80AE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4892479" y="3971185"/>
                    <a:ext cx="176760" cy="6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4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B634FAEB-CE8B-4FE3-619F-AE45014702F2}"/>
                      </a:ext>
                    </a:extLst>
                  </p14:cNvPr>
                  <p14:cNvContentPartPr/>
                  <p14:nvPr/>
                </p14:nvContentPartPr>
                <p14:xfrm>
                  <a:off x="5170399" y="3746905"/>
                  <a:ext cx="155520" cy="137520"/>
                </p14:xfrm>
              </p:contentPart>
            </mc:Choice>
            <mc:Fallback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B634FAEB-CE8B-4FE3-619F-AE45014702F2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5161399" y="3737905"/>
                    <a:ext cx="173160" cy="15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6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1840C3C3-A4B3-22F4-9FC5-43BE54DE2988}"/>
                      </a:ext>
                    </a:extLst>
                  </p14:cNvPr>
                  <p14:cNvContentPartPr/>
                  <p14:nvPr/>
                </p14:nvContentPartPr>
                <p14:xfrm>
                  <a:off x="5351479" y="3593185"/>
                  <a:ext cx="82440" cy="25560"/>
                </p14:xfrm>
              </p:contentPart>
            </mc:Choice>
            <mc:Fallback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1840C3C3-A4B3-22F4-9FC5-43BE54DE2988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5342839" y="3584185"/>
                    <a:ext cx="10008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8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A0E27F5F-C2D6-0ED5-909E-0816D401A036}"/>
                      </a:ext>
                    </a:extLst>
                  </p14:cNvPr>
                  <p14:cNvContentPartPr/>
                  <p14:nvPr/>
                </p14:nvContentPartPr>
                <p14:xfrm>
                  <a:off x="5403679" y="3686425"/>
                  <a:ext cx="77040" cy="81000"/>
                </p14:xfrm>
              </p:contentPart>
            </mc:Choice>
            <mc:Fallback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A0E27F5F-C2D6-0ED5-909E-0816D401A036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5395039" y="3677425"/>
                    <a:ext cx="94680" cy="98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8182B821-7247-393A-A555-B30FCD66BFA3}"/>
                </a:ext>
              </a:extLst>
            </p:cNvPr>
            <p:cNvGrpSpPr/>
            <p:nvPr/>
          </p:nvGrpSpPr>
          <p:grpSpPr>
            <a:xfrm>
              <a:off x="5707728" y="3730736"/>
              <a:ext cx="146160" cy="103680"/>
              <a:chOff x="1384999" y="4604425"/>
              <a:chExt cx="146160" cy="1036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20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3AF5F324-9BD2-AFEB-8258-877FB57BD1E5}"/>
                      </a:ext>
                    </a:extLst>
                  </p14:cNvPr>
                  <p14:cNvContentPartPr/>
                  <p14:nvPr/>
                </p14:nvContentPartPr>
                <p14:xfrm>
                  <a:off x="1390399" y="4604425"/>
                  <a:ext cx="82080" cy="3240"/>
                </p14:xfrm>
              </p:contentPart>
            </mc:Choice>
            <mc:Fallback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3AF5F324-9BD2-AFEB-8258-877FB57BD1E5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381759" y="4595425"/>
                    <a:ext cx="99720" cy="2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2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C71F830F-66CF-58E1-2EFA-F56FC2ACC875}"/>
                      </a:ext>
                    </a:extLst>
                  </p14:cNvPr>
                  <p14:cNvContentPartPr/>
                  <p14:nvPr/>
                </p14:nvContentPartPr>
                <p14:xfrm>
                  <a:off x="1384999" y="4667425"/>
                  <a:ext cx="146160" cy="40680"/>
                </p14:xfrm>
              </p:contentPart>
            </mc:Choice>
            <mc:Fallback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C71F830F-66CF-58E1-2EFA-F56FC2ACC875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375999" y="4658785"/>
                    <a:ext cx="163800" cy="58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16CD8E44-0E85-D6EE-CD7F-4FF4BAD1639D}"/>
                </a:ext>
              </a:extLst>
            </p:cNvPr>
            <p:cNvGrpSpPr/>
            <p:nvPr/>
          </p:nvGrpSpPr>
          <p:grpSpPr>
            <a:xfrm>
              <a:off x="6165288" y="3367496"/>
              <a:ext cx="1135080" cy="492480"/>
              <a:chOff x="1842559" y="4241185"/>
              <a:chExt cx="1135080" cy="492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24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C5F19CEF-2F1C-1239-D69E-F97B34516A9F}"/>
                      </a:ext>
                    </a:extLst>
                  </p14:cNvPr>
                  <p14:cNvContentPartPr/>
                  <p14:nvPr/>
                </p14:nvContentPartPr>
                <p14:xfrm>
                  <a:off x="1930399" y="4387705"/>
                  <a:ext cx="28440" cy="248400"/>
                </p14:xfrm>
              </p:contentPart>
            </mc:Choice>
            <mc:Fallback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C5F19CEF-2F1C-1239-D69E-F97B34516A9F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1921759" y="4378705"/>
                    <a:ext cx="46080" cy="26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6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08F84E5F-90D8-948A-400D-635AA18CF2BC}"/>
                      </a:ext>
                    </a:extLst>
                  </p14:cNvPr>
                  <p14:cNvContentPartPr/>
                  <p14:nvPr/>
                </p14:nvContentPartPr>
                <p14:xfrm>
                  <a:off x="1988359" y="4489585"/>
                  <a:ext cx="153720" cy="44640"/>
                </p14:xfrm>
              </p:contentPart>
            </mc:Choice>
            <mc:Fallback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08F84E5F-90D8-948A-400D-635AA18CF2BC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1979359" y="4480585"/>
                    <a:ext cx="171360" cy="6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8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EBAC6909-3657-5ED3-D0DA-97C0093356B3}"/>
                      </a:ext>
                    </a:extLst>
                  </p14:cNvPr>
                  <p14:cNvContentPartPr/>
                  <p14:nvPr/>
                </p14:nvContentPartPr>
                <p14:xfrm>
                  <a:off x="2279959" y="4428025"/>
                  <a:ext cx="183600" cy="179280"/>
                </p14:xfrm>
              </p:contentPart>
            </mc:Choice>
            <mc:Fallback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EBAC6909-3657-5ED3-D0DA-97C0093356B3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270959" y="4419025"/>
                    <a:ext cx="201240" cy="19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0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38A9EEFD-CC08-8CCD-1CED-98878A7A0E85}"/>
                      </a:ext>
                    </a:extLst>
                  </p14:cNvPr>
                  <p14:cNvContentPartPr/>
                  <p14:nvPr/>
                </p14:nvContentPartPr>
                <p14:xfrm>
                  <a:off x="2464639" y="4241185"/>
                  <a:ext cx="110880" cy="214920"/>
                </p14:xfrm>
              </p:contentPart>
            </mc:Choice>
            <mc:Fallback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38A9EEFD-CC08-8CCD-1CED-98878A7A0E85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455639" y="4232545"/>
                    <a:ext cx="12852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2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AE74304C-1B1D-D91D-5B6C-993577DC2BC9}"/>
                      </a:ext>
                    </a:extLst>
                  </p14:cNvPr>
                  <p14:cNvContentPartPr/>
                  <p14:nvPr/>
                </p14:nvContentPartPr>
                <p14:xfrm>
                  <a:off x="2597479" y="4339465"/>
                  <a:ext cx="99360" cy="18000"/>
                </p14:xfrm>
              </p:contentPart>
            </mc:Choice>
            <mc:Fallback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AE74304C-1B1D-D91D-5B6C-993577DC2BC9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588479" y="4330825"/>
                    <a:ext cx="11700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4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A89241CD-3C8A-7393-61D9-10D18DF43EFE}"/>
                      </a:ext>
                    </a:extLst>
                  </p14:cNvPr>
                  <p14:cNvContentPartPr/>
                  <p14:nvPr/>
                </p14:nvContentPartPr>
                <p14:xfrm>
                  <a:off x="2664799" y="4301665"/>
                  <a:ext cx="9720" cy="101160"/>
                </p14:xfrm>
              </p:contentPart>
            </mc:Choice>
            <mc:Fallback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A89241CD-3C8A-7393-61D9-10D18DF43EFE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2655799" y="4293025"/>
                    <a:ext cx="2736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6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B4C15639-D262-2210-E6E6-8DAC9134DF97}"/>
                      </a:ext>
                    </a:extLst>
                  </p14:cNvPr>
                  <p14:cNvContentPartPr/>
                  <p14:nvPr/>
                </p14:nvContentPartPr>
                <p14:xfrm>
                  <a:off x="2752639" y="4316785"/>
                  <a:ext cx="50760" cy="108720"/>
                </p14:xfrm>
              </p:contentPart>
            </mc:Choice>
            <mc:Fallback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B4C15639-D262-2210-E6E6-8DAC9134DF9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2743639" y="4308145"/>
                    <a:ext cx="68400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8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9D014348-3077-89A3-4B61-9E0F47D6C67E}"/>
                      </a:ext>
                    </a:extLst>
                  </p14:cNvPr>
                  <p14:cNvContentPartPr/>
                  <p14:nvPr/>
                </p14:nvContentPartPr>
                <p14:xfrm>
                  <a:off x="1842559" y="4591825"/>
                  <a:ext cx="1135080" cy="141840"/>
                </p14:xfrm>
              </p:contentPart>
            </mc:Choice>
            <mc:Fallback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9D014348-3077-89A3-4B61-9E0F47D6C67E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1833559" y="4583185"/>
                    <a:ext cx="1152720" cy="159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718BCE5D-9531-6097-9D95-E1F6AA4807BF}"/>
                </a:ext>
              </a:extLst>
            </p:cNvPr>
            <p:cNvGrpSpPr/>
            <p:nvPr/>
          </p:nvGrpSpPr>
          <p:grpSpPr>
            <a:xfrm>
              <a:off x="6356808" y="3947816"/>
              <a:ext cx="481680" cy="202320"/>
              <a:chOff x="2034079" y="4821505"/>
              <a:chExt cx="481680" cy="202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40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DA7738FC-F6BD-D16B-6672-0C699229144D}"/>
                      </a:ext>
                    </a:extLst>
                  </p14:cNvPr>
                  <p14:cNvContentPartPr/>
                  <p14:nvPr/>
                </p14:nvContentPartPr>
                <p14:xfrm>
                  <a:off x="2034079" y="4839145"/>
                  <a:ext cx="33120" cy="169200"/>
                </p14:xfrm>
              </p:contentPart>
            </mc:Choice>
            <mc:Fallback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DA7738FC-F6BD-D16B-6672-0C699229144D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025079" y="4830145"/>
                    <a:ext cx="50760" cy="18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2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E64BACCE-7964-904D-199A-06899E2BB5F3}"/>
                      </a:ext>
                    </a:extLst>
                  </p14:cNvPr>
                  <p14:cNvContentPartPr/>
                  <p14:nvPr/>
                </p14:nvContentPartPr>
                <p14:xfrm>
                  <a:off x="2119039" y="4912225"/>
                  <a:ext cx="140400" cy="7920"/>
                </p14:xfrm>
              </p:contentPart>
            </mc:Choice>
            <mc:Fallback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E64BACCE-7964-904D-199A-06899E2BB5F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2110399" y="4903225"/>
                    <a:ext cx="15804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4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1E73D903-972A-9A67-D6E5-C84B90D3A103}"/>
                      </a:ext>
                    </a:extLst>
                  </p14:cNvPr>
                  <p14:cNvContentPartPr/>
                  <p14:nvPr/>
                </p14:nvContentPartPr>
                <p14:xfrm>
                  <a:off x="2341519" y="4821505"/>
                  <a:ext cx="174240" cy="202320"/>
                </p14:xfrm>
              </p:contentPart>
            </mc:Choice>
            <mc:Fallback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1E73D903-972A-9A67-D6E5-C84B90D3A103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2332519" y="4812505"/>
                    <a:ext cx="191880" cy="219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A404E022-1DBD-38D4-7F7A-2575553D7DAB}"/>
              </a:ext>
            </a:extLst>
          </p:cNvPr>
          <p:cNvGrpSpPr/>
          <p:nvPr/>
        </p:nvGrpSpPr>
        <p:grpSpPr>
          <a:xfrm>
            <a:off x="3567319" y="3867865"/>
            <a:ext cx="160920" cy="181800"/>
            <a:chOff x="3567319" y="3867865"/>
            <a:chExt cx="160920" cy="18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8003AE5-35F6-E928-8B9B-033F64097C5B}"/>
                    </a:ext>
                  </a:extLst>
                </p14:cNvPr>
                <p14:cNvContentPartPr/>
                <p14:nvPr/>
              </p14:nvContentPartPr>
              <p14:xfrm>
                <a:off x="3567319" y="3900625"/>
                <a:ext cx="160920" cy="532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8003AE5-35F6-E928-8B9B-033F64097C5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558319" y="3891985"/>
                  <a:ext cx="1785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764614E-890E-8915-CCE5-F32F6FDA9603}"/>
                    </a:ext>
                  </a:extLst>
                </p14:cNvPr>
                <p14:cNvContentPartPr/>
                <p14:nvPr/>
              </p14:nvContentPartPr>
              <p14:xfrm>
                <a:off x="3630679" y="3867865"/>
                <a:ext cx="20880" cy="1818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764614E-890E-8915-CCE5-F32F6FDA960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622039" y="3859225"/>
                  <a:ext cx="3852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B235E544-B7BD-C97B-6DB2-9C8D392E84CF}"/>
              </a:ext>
            </a:extLst>
          </p:cNvPr>
          <p:cNvGrpSpPr/>
          <p:nvPr/>
        </p:nvGrpSpPr>
        <p:grpSpPr>
          <a:xfrm>
            <a:off x="3073759" y="3825025"/>
            <a:ext cx="119880" cy="194400"/>
            <a:chOff x="3073759" y="3825025"/>
            <a:chExt cx="119880" cy="19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E1F787B-A31E-A169-E851-CF5259642F08}"/>
                    </a:ext>
                  </a:extLst>
                </p14:cNvPr>
                <p14:cNvContentPartPr/>
                <p14:nvPr/>
              </p14:nvContentPartPr>
              <p14:xfrm>
                <a:off x="3073759" y="3898105"/>
                <a:ext cx="119880" cy="3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E1F787B-A31E-A169-E851-CF5259642F0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65119" y="3889465"/>
                  <a:ext cx="137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25551ED-A825-C6F4-8C6D-0E9D532E5DEE}"/>
                    </a:ext>
                  </a:extLst>
                </p14:cNvPr>
                <p14:cNvContentPartPr/>
                <p14:nvPr/>
              </p14:nvContentPartPr>
              <p14:xfrm>
                <a:off x="3122359" y="3825025"/>
                <a:ext cx="22680" cy="1944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25551ED-A825-C6F4-8C6D-0E9D532E5DE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13719" y="3816385"/>
                  <a:ext cx="4032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E02F2CE9-404A-CC13-519D-EBDCBC4FAA02}"/>
              </a:ext>
            </a:extLst>
          </p:cNvPr>
          <p:cNvGrpSpPr/>
          <p:nvPr/>
        </p:nvGrpSpPr>
        <p:grpSpPr>
          <a:xfrm>
            <a:off x="734479" y="4289065"/>
            <a:ext cx="6492240" cy="724320"/>
            <a:chOff x="734479" y="4289065"/>
            <a:chExt cx="6492240" cy="724320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EFBF0CDD-D2B4-AB1E-1986-FE3F8FFA901F}"/>
                </a:ext>
              </a:extLst>
            </p:cNvPr>
            <p:cNvGrpSpPr/>
            <p:nvPr/>
          </p:nvGrpSpPr>
          <p:grpSpPr>
            <a:xfrm>
              <a:off x="734479" y="4521265"/>
              <a:ext cx="405720" cy="439200"/>
              <a:chOff x="734479" y="4521265"/>
              <a:chExt cx="405720" cy="439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54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C52EED8A-6154-B491-3BB2-57C1AE861376}"/>
                      </a:ext>
                    </a:extLst>
                  </p14:cNvPr>
                  <p14:cNvContentPartPr/>
                  <p14:nvPr/>
                </p14:nvContentPartPr>
                <p14:xfrm>
                  <a:off x="734479" y="4579225"/>
                  <a:ext cx="122040" cy="18720"/>
                </p14:xfrm>
              </p:contentPart>
            </mc:Choice>
            <mc:Fallback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C52EED8A-6154-B491-3BB2-57C1AE861376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725839" y="4570585"/>
                    <a:ext cx="13968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6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E8AA7064-F48C-C3D9-EABD-950F768D019C}"/>
                      </a:ext>
                    </a:extLst>
                  </p14:cNvPr>
                  <p14:cNvContentPartPr/>
                  <p14:nvPr/>
                </p14:nvContentPartPr>
                <p14:xfrm>
                  <a:off x="779479" y="4662385"/>
                  <a:ext cx="33840" cy="90720"/>
                </p14:xfrm>
              </p:contentPart>
            </mc:Choice>
            <mc:Fallback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E8AA7064-F48C-C3D9-EABD-950F768D019C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770839" y="4653745"/>
                    <a:ext cx="51480" cy="10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8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2E29B1F0-4108-99B7-9A05-3F9956875FD9}"/>
                      </a:ext>
                    </a:extLst>
                  </p14:cNvPr>
                  <p14:cNvContentPartPr/>
                  <p14:nvPr/>
                </p14:nvContentPartPr>
                <p14:xfrm>
                  <a:off x="856159" y="4564105"/>
                  <a:ext cx="71280" cy="2880"/>
                </p14:xfrm>
              </p:contentPart>
            </mc:Choice>
            <mc:Fallback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2E29B1F0-4108-99B7-9A05-3F9956875FD9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847159" y="4555465"/>
                    <a:ext cx="88920" cy="2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0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33A12DBF-37E9-CE2A-0091-1935C2CA1872}"/>
                      </a:ext>
                    </a:extLst>
                  </p14:cNvPr>
                  <p14:cNvContentPartPr/>
                  <p14:nvPr/>
                </p14:nvContentPartPr>
                <p14:xfrm>
                  <a:off x="868039" y="4624585"/>
                  <a:ext cx="18360" cy="151920"/>
                </p14:xfrm>
              </p:contentPart>
            </mc:Choice>
            <mc:Fallback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33A12DBF-37E9-CE2A-0091-1935C2CA1872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859039" y="4615945"/>
                    <a:ext cx="36000" cy="16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2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8217BCB3-6847-8E6A-0B5E-E470A571496A}"/>
                      </a:ext>
                    </a:extLst>
                  </p14:cNvPr>
                  <p14:cNvContentPartPr/>
                  <p14:nvPr/>
                </p14:nvContentPartPr>
                <p14:xfrm>
                  <a:off x="897199" y="4594345"/>
                  <a:ext cx="142200" cy="10440"/>
                </p14:xfrm>
              </p:contentPart>
            </mc:Choice>
            <mc:Fallback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8217BCB3-6847-8E6A-0B5E-E470A571496A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888199" y="4585705"/>
                    <a:ext cx="15984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4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8B074002-89E9-80D0-D2C6-9C81667AD323}"/>
                      </a:ext>
                    </a:extLst>
                  </p14:cNvPr>
                  <p14:cNvContentPartPr/>
                  <p14:nvPr/>
                </p14:nvContentPartPr>
                <p14:xfrm>
                  <a:off x="964519" y="4657345"/>
                  <a:ext cx="15480" cy="113760"/>
                </p14:xfrm>
              </p:contentPart>
            </mc:Choice>
            <mc:Fallback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8B074002-89E9-80D0-D2C6-9C81667AD323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955519" y="4648705"/>
                    <a:ext cx="33120" cy="13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6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436EF258-E000-67F8-023B-AF58106AC105}"/>
                      </a:ext>
                    </a:extLst>
                  </p14:cNvPr>
                  <p14:cNvContentPartPr/>
                  <p14:nvPr/>
                </p14:nvContentPartPr>
                <p14:xfrm>
                  <a:off x="1011319" y="4521265"/>
                  <a:ext cx="128880" cy="439200"/>
                </p14:xfrm>
              </p:contentPart>
            </mc:Choice>
            <mc:Fallback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436EF258-E000-67F8-023B-AF58106AC105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002319" y="4512265"/>
                    <a:ext cx="146520" cy="456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3FF1A9D9-2C5E-E8A3-30F0-12755402D2CA}"/>
                </a:ext>
              </a:extLst>
            </p:cNvPr>
            <p:cNvGrpSpPr/>
            <p:nvPr/>
          </p:nvGrpSpPr>
          <p:grpSpPr>
            <a:xfrm>
              <a:off x="1519639" y="4571665"/>
              <a:ext cx="257040" cy="300240"/>
              <a:chOff x="1519639" y="4571665"/>
              <a:chExt cx="257040" cy="300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68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50A63EF0-BD82-F404-7E14-E13FF80B8949}"/>
                      </a:ext>
                    </a:extLst>
                  </p14:cNvPr>
                  <p14:cNvContentPartPr/>
                  <p14:nvPr/>
                </p14:nvContentPartPr>
                <p14:xfrm>
                  <a:off x="1519639" y="4571665"/>
                  <a:ext cx="112320" cy="300240"/>
                </p14:xfrm>
              </p:contentPart>
            </mc:Choice>
            <mc:Fallback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50A63EF0-BD82-F404-7E14-E13FF80B8949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510999" y="4563025"/>
                    <a:ext cx="12996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0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1223F93C-BDD9-BAB5-7BCF-D6FF06073E8C}"/>
                      </a:ext>
                    </a:extLst>
                  </p14:cNvPr>
                  <p14:cNvContentPartPr/>
                  <p14:nvPr/>
                </p14:nvContentPartPr>
                <p14:xfrm>
                  <a:off x="1657519" y="4619545"/>
                  <a:ext cx="119160" cy="103680"/>
                </p14:xfrm>
              </p:contentPart>
            </mc:Choice>
            <mc:Fallback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1223F93C-BDD9-BAB5-7BCF-D6FF06073E8C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648519" y="4610905"/>
                    <a:ext cx="136800" cy="121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9314E574-8D69-5456-9340-312E9FB1A584}"/>
                </a:ext>
              </a:extLst>
            </p:cNvPr>
            <p:cNvGrpSpPr/>
            <p:nvPr/>
          </p:nvGrpSpPr>
          <p:grpSpPr>
            <a:xfrm>
              <a:off x="1954879" y="4556545"/>
              <a:ext cx="338400" cy="267480"/>
              <a:chOff x="1954879" y="4556545"/>
              <a:chExt cx="338400" cy="267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72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F90A9D3F-A3B1-0F94-37F1-D33945C2FD70}"/>
                      </a:ext>
                    </a:extLst>
                  </p14:cNvPr>
                  <p14:cNvContentPartPr/>
                  <p14:nvPr/>
                </p14:nvContentPartPr>
                <p14:xfrm>
                  <a:off x="1954879" y="4697665"/>
                  <a:ext cx="135000" cy="7920"/>
                </p14:xfrm>
              </p:contentPart>
            </mc:Choice>
            <mc:Fallback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F90A9D3F-A3B1-0F94-37F1-D33945C2FD70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945879" y="4689025"/>
                    <a:ext cx="15264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4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A3C45F71-D85A-6244-0CA8-A6F96846C0D1}"/>
                      </a:ext>
                    </a:extLst>
                  </p14:cNvPr>
                  <p14:cNvContentPartPr/>
                  <p14:nvPr/>
                </p14:nvContentPartPr>
                <p14:xfrm>
                  <a:off x="2035159" y="4659865"/>
                  <a:ext cx="20880" cy="164160"/>
                </p14:xfrm>
              </p:contentPart>
            </mc:Choice>
            <mc:Fallback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A3C45F71-D85A-6244-0CA8-A6F96846C0D1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2026159" y="4651225"/>
                    <a:ext cx="38520" cy="18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6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9A76D136-E3CE-4FF0-86A3-4B76BDCFCC0B}"/>
                      </a:ext>
                    </a:extLst>
                  </p14:cNvPr>
                  <p14:cNvContentPartPr/>
                  <p14:nvPr/>
                </p14:nvContentPartPr>
                <p14:xfrm>
                  <a:off x="2130199" y="4634665"/>
                  <a:ext cx="144360" cy="169200"/>
                </p14:xfrm>
              </p:contentPart>
            </mc:Choice>
            <mc:Fallback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9A76D136-E3CE-4FF0-86A3-4B76BDCFCC0B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121559" y="4626025"/>
                    <a:ext cx="162000" cy="18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8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C7DC80B7-37E4-64EC-95C7-396643B14E37}"/>
                      </a:ext>
                    </a:extLst>
                  </p14:cNvPr>
                  <p14:cNvContentPartPr/>
                  <p14:nvPr/>
                </p14:nvContentPartPr>
                <p14:xfrm>
                  <a:off x="2274199" y="4556545"/>
                  <a:ext cx="19080" cy="121320"/>
                </p14:xfrm>
              </p:contentPart>
            </mc:Choice>
            <mc:Fallback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C7DC80B7-37E4-64EC-95C7-396643B14E37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265559" y="4547905"/>
                    <a:ext cx="36720" cy="138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779AECCC-7223-75A8-CCD6-5EC711AB7C3F}"/>
                </a:ext>
              </a:extLst>
            </p:cNvPr>
            <p:cNvGrpSpPr/>
            <p:nvPr/>
          </p:nvGrpSpPr>
          <p:grpSpPr>
            <a:xfrm>
              <a:off x="2621599" y="4349905"/>
              <a:ext cx="1584720" cy="448920"/>
              <a:chOff x="2621599" y="4349905"/>
              <a:chExt cx="1584720" cy="4489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80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C1271A9C-A1F2-1111-C5D9-8EB47BCAC77B}"/>
                      </a:ext>
                    </a:extLst>
                  </p14:cNvPr>
                  <p14:cNvContentPartPr/>
                  <p14:nvPr/>
                </p14:nvContentPartPr>
                <p14:xfrm>
                  <a:off x="2621599" y="4647265"/>
                  <a:ext cx="157320" cy="12960"/>
                </p14:xfrm>
              </p:contentPart>
            </mc:Choice>
            <mc:Fallback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C1271A9C-A1F2-1111-C5D9-8EB47BCAC77B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612959" y="4638625"/>
                    <a:ext cx="17496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2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521231B2-F0DB-E304-3F9A-98A312EFD571}"/>
                      </a:ext>
                    </a:extLst>
                  </p14:cNvPr>
                  <p14:cNvContentPartPr/>
                  <p14:nvPr/>
                </p14:nvContentPartPr>
                <p14:xfrm>
                  <a:off x="2646079" y="4614505"/>
                  <a:ext cx="22680" cy="184320"/>
                </p14:xfrm>
              </p:contentPart>
            </mc:Choice>
            <mc:Fallback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521231B2-F0DB-E304-3F9A-98A312EFD571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637079" y="4605865"/>
                    <a:ext cx="4032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4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926B171A-87CB-90F4-488C-B013ACBA0357}"/>
                      </a:ext>
                    </a:extLst>
                  </p14:cNvPr>
                  <p14:cNvContentPartPr/>
                  <p14:nvPr/>
                </p14:nvContentPartPr>
                <p14:xfrm>
                  <a:off x="2774959" y="4591825"/>
                  <a:ext cx="149760" cy="156600"/>
                </p14:xfrm>
              </p:contentPart>
            </mc:Choice>
            <mc:Fallback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926B171A-87CB-90F4-488C-B013ACBA0357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2765959" y="4583185"/>
                    <a:ext cx="16740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6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54B13A6B-7E1F-D0CC-076B-2B7CD4369A7D}"/>
                      </a:ext>
                    </a:extLst>
                  </p14:cNvPr>
                  <p14:cNvContentPartPr/>
                  <p14:nvPr/>
                </p14:nvContentPartPr>
                <p14:xfrm>
                  <a:off x="2892679" y="4503625"/>
                  <a:ext cx="102960" cy="104400"/>
                </p14:xfrm>
              </p:contentPart>
            </mc:Choice>
            <mc:Fallback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54B13A6B-7E1F-D0CC-076B-2B7CD4369A7D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883679" y="4494625"/>
                    <a:ext cx="12060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8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47B271B4-9E70-CCDC-68E0-CB2BF77842FE}"/>
                      </a:ext>
                    </a:extLst>
                  </p14:cNvPr>
                  <p14:cNvContentPartPr/>
                  <p14:nvPr/>
                </p14:nvContentPartPr>
                <p14:xfrm>
                  <a:off x="3090679" y="4697665"/>
                  <a:ext cx="183600" cy="20520"/>
                </p14:xfrm>
              </p:contentPart>
            </mc:Choice>
            <mc:Fallback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47B271B4-9E70-CCDC-68E0-CB2BF77842FE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3082039" y="4689025"/>
                    <a:ext cx="20124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0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5B64AF9D-4DA6-5370-ADB6-6F24691183CF}"/>
                      </a:ext>
                    </a:extLst>
                  </p14:cNvPr>
                  <p14:cNvContentPartPr/>
                  <p14:nvPr/>
                </p14:nvContentPartPr>
                <p14:xfrm>
                  <a:off x="3191479" y="4654825"/>
                  <a:ext cx="17280" cy="111240"/>
                </p14:xfrm>
              </p:contentPart>
            </mc:Choice>
            <mc:Fallback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5B64AF9D-4DA6-5370-ADB6-6F24691183CF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3182839" y="4646185"/>
                    <a:ext cx="34920" cy="12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2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181FB101-4F2F-9682-DDB9-C3E84B3639CF}"/>
                      </a:ext>
                    </a:extLst>
                  </p14:cNvPr>
                  <p14:cNvContentPartPr/>
                  <p14:nvPr/>
                </p14:nvContentPartPr>
                <p14:xfrm>
                  <a:off x="3402799" y="4672465"/>
                  <a:ext cx="9720" cy="7920"/>
                </p14:xfrm>
              </p:contentPart>
            </mc:Choice>
            <mc:Fallback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181FB101-4F2F-9682-DDB9-C3E84B3639CF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3393799" y="4663825"/>
                    <a:ext cx="2736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4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A3FD9FE7-19B2-21BB-6B87-288C0AFB324D}"/>
                      </a:ext>
                    </a:extLst>
                  </p14:cNvPr>
                  <p14:cNvContentPartPr/>
                  <p14:nvPr/>
                </p14:nvContentPartPr>
                <p14:xfrm>
                  <a:off x="3522319" y="4657345"/>
                  <a:ext cx="47160" cy="12960"/>
                </p14:xfrm>
              </p:contentPart>
            </mc:Choice>
            <mc:Fallback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A3FD9FE7-19B2-21BB-6B87-288C0AFB324D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3513679" y="4648705"/>
                    <a:ext cx="648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6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1DCC0AE5-43E8-973B-9D65-3A459D870497}"/>
                      </a:ext>
                    </a:extLst>
                  </p14:cNvPr>
                  <p14:cNvContentPartPr/>
                  <p14:nvPr/>
                </p14:nvContentPartPr>
                <p14:xfrm>
                  <a:off x="3669919" y="4654825"/>
                  <a:ext cx="360" cy="360"/>
                </p14:xfrm>
              </p:contentPart>
            </mc:Choice>
            <mc:Fallback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1DCC0AE5-43E8-973B-9D65-3A459D870497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661279" y="464618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7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16D329D2-5046-A19A-7314-4C94C043C3D8}"/>
                      </a:ext>
                    </a:extLst>
                  </p14:cNvPr>
                  <p14:cNvContentPartPr/>
                  <p14:nvPr/>
                </p14:nvContentPartPr>
                <p14:xfrm>
                  <a:off x="3746599" y="4559065"/>
                  <a:ext cx="137880" cy="198360"/>
                </p14:xfrm>
              </p:contentPart>
            </mc:Choice>
            <mc:Fallback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16D329D2-5046-A19A-7314-4C94C043C3D8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3737599" y="4550425"/>
                    <a:ext cx="15552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9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52DEB4C3-1722-44AC-69E7-0B8C9B5A7506}"/>
                      </a:ext>
                    </a:extLst>
                  </p14:cNvPr>
                  <p14:cNvContentPartPr/>
                  <p14:nvPr/>
                </p14:nvContentPartPr>
                <p14:xfrm>
                  <a:off x="3550399" y="4649785"/>
                  <a:ext cx="122400" cy="23040"/>
                </p14:xfrm>
              </p:contentPart>
            </mc:Choice>
            <mc:Fallback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52DEB4C3-1722-44AC-69E7-0B8C9B5A7506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3541399" y="4641145"/>
                    <a:ext cx="14004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1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89738448-1546-436A-C479-6A94F35500DF}"/>
                      </a:ext>
                    </a:extLst>
                  </p14:cNvPr>
                  <p14:cNvContentPartPr/>
                  <p14:nvPr/>
                </p14:nvContentPartPr>
                <p14:xfrm>
                  <a:off x="3623119" y="4576705"/>
                  <a:ext cx="7920" cy="204840"/>
                </p14:xfrm>
              </p:contentPart>
            </mc:Choice>
            <mc:Fallback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89738448-1546-436A-C479-6A94F35500DF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3614479" y="4568065"/>
                    <a:ext cx="25560" cy="22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3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4FD61F09-A7A9-DA9D-2848-876929C0968D}"/>
                      </a:ext>
                    </a:extLst>
                  </p14:cNvPr>
                  <p14:cNvContentPartPr/>
                  <p14:nvPr/>
                </p14:nvContentPartPr>
                <p14:xfrm>
                  <a:off x="3894919" y="4349905"/>
                  <a:ext cx="117360" cy="242640"/>
                </p14:xfrm>
              </p:contentPart>
            </mc:Choice>
            <mc:Fallback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4FD61F09-A7A9-DA9D-2848-876929C0968D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3885919" y="4340905"/>
                    <a:ext cx="135000" cy="26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5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8A23AFA7-B205-7F67-87FC-ECC1BDCF37F1}"/>
                      </a:ext>
                    </a:extLst>
                  </p14:cNvPr>
                  <p14:cNvContentPartPr/>
                  <p14:nvPr/>
                </p14:nvContentPartPr>
                <p14:xfrm>
                  <a:off x="4056559" y="4506145"/>
                  <a:ext cx="108720" cy="15480"/>
                </p14:xfrm>
              </p:contentPart>
            </mc:Choice>
            <mc:Fallback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8A23AFA7-B205-7F67-87FC-ECC1BDCF37F1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4047919" y="4497145"/>
                    <a:ext cx="12636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7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E9A11DA9-E81A-EDF1-82A0-DEE9463F2BB8}"/>
                      </a:ext>
                    </a:extLst>
                  </p14:cNvPr>
                  <p14:cNvContentPartPr/>
                  <p14:nvPr/>
                </p14:nvContentPartPr>
                <p14:xfrm>
                  <a:off x="4183639" y="4438105"/>
                  <a:ext cx="22680" cy="141480"/>
                </p14:xfrm>
              </p:contentPart>
            </mc:Choice>
            <mc:Fallback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E9A11DA9-E81A-EDF1-82A0-DEE9463F2BB8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4174999" y="4429105"/>
                    <a:ext cx="40320" cy="159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729544B6-2556-1A7F-AB2B-3BF9303C4B47}"/>
                </a:ext>
              </a:extLst>
            </p:cNvPr>
            <p:cNvGrpSpPr/>
            <p:nvPr/>
          </p:nvGrpSpPr>
          <p:grpSpPr>
            <a:xfrm>
              <a:off x="4478839" y="4629265"/>
              <a:ext cx="95400" cy="91440"/>
              <a:chOff x="4478839" y="4629265"/>
              <a:chExt cx="95400" cy="914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09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1A6430BF-350C-CCDA-A62F-EEFD0F6406F5}"/>
                      </a:ext>
                    </a:extLst>
                  </p14:cNvPr>
                  <p14:cNvContentPartPr/>
                  <p14:nvPr/>
                </p14:nvContentPartPr>
                <p14:xfrm>
                  <a:off x="4478839" y="4629265"/>
                  <a:ext cx="91800" cy="8280"/>
                </p14:xfrm>
              </p:contentPart>
            </mc:Choice>
            <mc:Fallback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1A6430BF-350C-CCDA-A62F-EEFD0F6406F5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4470199" y="4620625"/>
                    <a:ext cx="109440" cy="2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1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429DFF18-2BF3-0388-55BF-FE57A222B5F0}"/>
                      </a:ext>
                    </a:extLst>
                  </p14:cNvPr>
                  <p14:cNvContentPartPr/>
                  <p14:nvPr/>
                </p14:nvContentPartPr>
                <p14:xfrm>
                  <a:off x="4484599" y="4710265"/>
                  <a:ext cx="89640" cy="10440"/>
                </p14:xfrm>
              </p:contentPart>
            </mc:Choice>
            <mc:Fallback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429DFF18-2BF3-0388-55BF-FE57A222B5F0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4475599" y="4701625"/>
                    <a:ext cx="107280" cy="28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8C2DA581-4251-396B-5DA2-3DACD18128BC}"/>
                </a:ext>
              </a:extLst>
            </p:cNvPr>
            <p:cNvGrpSpPr/>
            <p:nvPr/>
          </p:nvGrpSpPr>
          <p:grpSpPr>
            <a:xfrm>
              <a:off x="4742359" y="4299145"/>
              <a:ext cx="745920" cy="714240"/>
              <a:chOff x="4742359" y="4299145"/>
              <a:chExt cx="745920" cy="714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13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5D961387-F871-A6C8-FEBE-95141A06394F}"/>
                      </a:ext>
                    </a:extLst>
                  </p14:cNvPr>
                  <p14:cNvContentPartPr/>
                  <p14:nvPr/>
                </p14:nvContentPartPr>
                <p14:xfrm>
                  <a:off x="4830919" y="4528825"/>
                  <a:ext cx="241560" cy="16560"/>
                </p14:xfrm>
              </p:contentPart>
            </mc:Choice>
            <mc:Fallback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5D961387-F871-A6C8-FEBE-95141A06394F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4821919" y="4519825"/>
                    <a:ext cx="259200" cy="3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5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00A1E6B9-604D-3BA4-8295-974098A42EC9}"/>
                      </a:ext>
                    </a:extLst>
                  </p14:cNvPr>
                  <p14:cNvContentPartPr/>
                  <p14:nvPr/>
                </p14:nvContentPartPr>
                <p14:xfrm>
                  <a:off x="4843159" y="4551505"/>
                  <a:ext cx="194760" cy="235080"/>
                </p14:xfrm>
              </p:contentPart>
            </mc:Choice>
            <mc:Fallback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00A1E6B9-604D-3BA4-8295-974098A42EC9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4834519" y="4542865"/>
                    <a:ext cx="21240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7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804AFEAB-6466-A9A6-4B64-580115A9EED1}"/>
                      </a:ext>
                    </a:extLst>
                  </p14:cNvPr>
                  <p14:cNvContentPartPr/>
                  <p14:nvPr/>
                </p14:nvContentPartPr>
                <p14:xfrm>
                  <a:off x="4824439" y="4299145"/>
                  <a:ext cx="84600" cy="181440"/>
                </p14:xfrm>
              </p:contentPart>
            </mc:Choice>
            <mc:Fallback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804AFEAB-6466-A9A6-4B64-580115A9EED1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4815799" y="4290505"/>
                    <a:ext cx="10224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9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CB7690ED-92AC-314E-F319-54D45D695E1F}"/>
                      </a:ext>
                    </a:extLst>
                  </p14:cNvPr>
                  <p14:cNvContentPartPr/>
                  <p14:nvPr/>
                </p14:nvContentPartPr>
                <p14:xfrm>
                  <a:off x="4949719" y="4415425"/>
                  <a:ext cx="129240" cy="10440"/>
                </p14:xfrm>
              </p:contentPart>
            </mc:Choice>
            <mc:Fallback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CB7690ED-92AC-314E-F319-54D45D695E1F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4941079" y="4406425"/>
                    <a:ext cx="14688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1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C3C5099E-7BC9-F9EE-F330-139157C42F2E}"/>
                      </a:ext>
                    </a:extLst>
                  </p14:cNvPr>
                  <p14:cNvContentPartPr/>
                  <p14:nvPr/>
                </p14:nvContentPartPr>
                <p14:xfrm>
                  <a:off x="5101279" y="4341985"/>
                  <a:ext cx="11520" cy="181800"/>
                </p14:xfrm>
              </p:contentPart>
            </mc:Choice>
            <mc:Fallback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C3C5099E-7BC9-F9EE-F330-139157C42F2E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5092279" y="4333345"/>
                    <a:ext cx="29160" cy="19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3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194A5A3F-4BE2-9D46-6DAB-1912EE3C1475}"/>
                      </a:ext>
                    </a:extLst>
                  </p14:cNvPr>
                  <p14:cNvContentPartPr/>
                  <p14:nvPr/>
                </p14:nvContentPartPr>
                <p14:xfrm>
                  <a:off x="4792759" y="4836625"/>
                  <a:ext cx="17640" cy="176760"/>
                </p14:xfrm>
              </p:contentPart>
            </mc:Choice>
            <mc:Fallback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194A5A3F-4BE2-9D46-6DAB-1912EE3C1475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4784119" y="4827625"/>
                    <a:ext cx="35280" cy="19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5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F37F6FD8-77FC-B76E-19FA-D6E7EF4BF01A}"/>
                      </a:ext>
                    </a:extLst>
                  </p14:cNvPr>
                  <p14:cNvContentPartPr/>
                  <p14:nvPr/>
                </p14:nvContentPartPr>
                <p14:xfrm>
                  <a:off x="4742359" y="4803865"/>
                  <a:ext cx="112320" cy="18000"/>
                </p14:xfrm>
              </p:contentPart>
            </mc:Choice>
            <mc:Fallback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F37F6FD8-77FC-B76E-19FA-D6E7EF4BF01A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4733719" y="4794865"/>
                    <a:ext cx="12996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7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C5023CA3-019F-0055-0394-E2B383EA7978}"/>
                      </a:ext>
                    </a:extLst>
                  </p14:cNvPr>
                  <p14:cNvContentPartPr/>
                  <p14:nvPr/>
                </p14:nvContentPartPr>
                <p14:xfrm>
                  <a:off x="4889959" y="4927345"/>
                  <a:ext cx="63720" cy="360"/>
                </p14:xfrm>
              </p:contentPart>
            </mc:Choice>
            <mc:Fallback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C5023CA3-019F-0055-0394-E2B383EA7978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4881319" y="4918345"/>
                    <a:ext cx="813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9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8BCE2760-27E5-E629-C420-77FECB148939}"/>
                      </a:ext>
                    </a:extLst>
                  </p14:cNvPr>
                  <p14:cNvContentPartPr/>
                  <p14:nvPr/>
                </p14:nvContentPartPr>
                <p14:xfrm>
                  <a:off x="4889959" y="4927345"/>
                  <a:ext cx="112320" cy="35640"/>
                </p14:xfrm>
              </p:contentPart>
            </mc:Choice>
            <mc:Fallback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8BCE2760-27E5-E629-C420-77FECB148939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4881319" y="4918345"/>
                    <a:ext cx="12996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1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8F48ED14-81E5-2BDD-E8DE-A4A344601980}"/>
                      </a:ext>
                    </a:extLst>
                  </p14:cNvPr>
                  <p14:cNvContentPartPr/>
                  <p14:nvPr/>
                </p14:nvContentPartPr>
                <p14:xfrm>
                  <a:off x="5014879" y="4898545"/>
                  <a:ext cx="95040" cy="88920"/>
                </p14:xfrm>
              </p:contentPart>
            </mc:Choice>
            <mc:Fallback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8F48ED14-81E5-2BDD-E8DE-A4A344601980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5006239" y="4889905"/>
                    <a:ext cx="112680" cy="10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3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7F93699B-D26B-0169-3787-0E46424012EA}"/>
                      </a:ext>
                    </a:extLst>
                  </p14:cNvPr>
                  <p14:cNvContentPartPr/>
                  <p14:nvPr/>
                </p14:nvContentPartPr>
                <p14:xfrm>
                  <a:off x="5186959" y="4543945"/>
                  <a:ext cx="114480" cy="207360"/>
                </p14:xfrm>
              </p:contentPart>
            </mc:Choice>
            <mc:Fallback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7F93699B-D26B-0169-3787-0E46424012EA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5178319" y="4534945"/>
                    <a:ext cx="132120" cy="22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5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FF802862-1266-AE31-3FB3-455B3D3C3698}"/>
                      </a:ext>
                    </a:extLst>
                  </p14:cNvPr>
                  <p14:cNvContentPartPr/>
                  <p14:nvPr/>
                </p14:nvContentPartPr>
                <p14:xfrm>
                  <a:off x="5351479" y="4470865"/>
                  <a:ext cx="77040" cy="360"/>
                </p14:xfrm>
              </p:contentPart>
            </mc:Choice>
            <mc:Fallback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FF802862-1266-AE31-3FB3-455B3D3C3698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5342839" y="4461865"/>
                    <a:ext cx="9468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7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6760816A-A78A-7433-F138-62C6D03268A4}"/>
                      </a:ext>
                    </a:extLst>
                  </p14:cNvPr>
                  <p14:cNvContentPartPr/>
                  <p14:nvPr/>
                </p14:nvContentPartPr>
                <p14:xfrm>
                  <a:off x="5401879" y="4538905"/>
                  <a:ext cx="86400" cy="101160"/>
                </p14:xfrm>
              </p:contentPart>
            </mc:Choice>
            <mc:Fallback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6760816A-A78A-7433-F138-62C6D03268A4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5393239" y="4529905"/>
                    <a:ext cx="10404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9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9EFA80A1-0599-FE6E-E1D2-BC80165BD4B7}"/>
                      </a:ext>
                    </a:extLst>
                  </p14:cNvPr>
                  <p14:cNvContentPartPr/>
                  <p14:nvPr/>
                </p14:nvContentPartPr>
                <p14:xfrm>
                  <a:off x="4757479" y="4867585"/>
                  <a:ext cx="39600" cy="140760"/>
                </p14:xfrm>
              </p:contentPart>
            </mc:Choice>
            <mc:Fallback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9EFA80A1-0599-FE6E-E1D2-BC80165BD4B7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4748479" y="4858945"/>
                    <a:ext cx="57240" cy="158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C14CFDE-4C41-770F-D374-3D1A7F4BA1E0}"/>
                    </a:ext>
                  </a:extLst>
                </p14:cNvPr>
                <p14:cNvContentPartPr/>
                <p14:nvPr/>
              </p14:nvContentPartPr>
              <p14:xfrm>
                <a:off x="5629759" y="4657345"/>
                <a:ext cx="91800" cy="133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C14CFDE-4C41-770F-D374-3D1A7F4BA1E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621119" y="4648705"/>
                  <a:ext cx="1094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C094EEA-6520-32F1-BD98-0E39E754CA61}"/>
                    </a:ext>
                  </a:extLst>
                </p14:cNvPr>
                <p14:cNvContentPartPr/>
                <p14:nvPr/>
              </p14:nvContentPartPr>
              <p14:xfrm>
                <a:off x="5648479" y="4750945"/>
                <a:ext cx="95760" cy="129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C094EEA-6520-32F1-BD98-0E39E754CA61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639839" y="4741945"/>
                  <a:ext cx="113400" cy="30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643942C7-0AAA-FACD-2749-F02405566417}"/>
                </a:ext>
              </a:extLst>
            </p:cNvPr>
            <p:cNvGrpSpPr/>
            <p:nvPr/>
          </p:nvGrpSpPr>
          <p:grpSpPr>
            <a:xfrm>
              <a:off x="5945839" y="4289065"/>
              <a:ext cx="1280880" cy="391320"/>
              <a:chOff x="5945839" y="4289065"/>
              <a:chExt cx="1280880" cy="391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45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622016CC-5A7E-B083-CF48-519104644D88}"/>
                      </a:ext>
                    </a:extLst>
                  </p14:cNvPr>
                  <p14:cNvContentPartPr/>
                  <p14:nvPr/>
                </p14:nvContentPartPr>
                <p14:xfrm>
                  <a:off x="5945839" y="4591825"/>
                  <a:ext cx="1280880" cy="88560"/>
                </p14:xfrm>
              </p:contentPart>
            </mc:Choice>
            <mc:Fallback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622016CC-5A7E-B083-CF48-519104644D88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5936839" y="4583185"/>
                    <a:ext cx="129852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7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A108FA2B-E9BC-EDE7-ECAF-AB38ACC408A3}"/>
                      </a:ext>
                    </a:extLst>
                  </p14:cNvPr>
                  <p14:cNvContentPartPr/>
                  <p14:nvPr/>
                </p14:nvContentPartPr>
                <p14:xfrm>
                  <a:off x="6261559" y="4385185"/>
                  <a:ext cx="11520" cy="214920"/>
                </p14:xfrm>
              </p:contentPart>
            </mc:Choice>
            <mc:Fallback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A108FA2B-E9BC-EDE7-ECAF-AB38ACC408A3}"/>
                      </a:ext>
                    </a:extLst>
                  </p:cNvPr>
                  <p:cNvPicPr/>
                  <p:nvPr/>
                </p:nvPicPr>
                <p:blipFill>
                  <a:blip r:embed="rId348"/>
                  <a:stretch>
                    <a:fillRect/>
                  </a:stretch>
                </p:blipFill>
                <p:spPr>
                  <a:xfrm>
                    <a:off x="6252559" y="4376185"/>
                    <a:ext cx="2916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9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B57190C2-5273-20D2-74DE-9D793324F5E9}"/>
                      </a:ext>
                    </a:extLst>
                  </p14:cNvPr>
                  <p14:cNvContentPartPr/>
                  <p14:nvPr/>
                </p14:nvContentPartPr>
                <p14:xfrm>
                  <a:off x="6356599" y="4485985"/>
                  <a:ext cx="144360" cy="18000"/>
                </p14:xfrm>
              </p:contentPart>
            </mc:Choice>
            <mc:Fallback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B57190C2-5273-20D2-74DE-9D793324F5E9}"/>
                      </a:ext>
                    </a:extLst>
                  </p:cNvPr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6347959" y="4476985"/>
                    <a:ext cx="16200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1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1057E9D2-A361-BFC9-7CA4-73497C67EE41}"/>
                      </a:ext>
                    </a:extLst>
                  </p14:cNvPr>
                  <p14:cNvContentPartPr/>
                  <p14:nvPr/>
                </p14:nvContentPartPr>
                <p14:xfrm>
                  <a:off x="6601399" y="4331905"/>
                  <a:ext cx="360" cy="360"/>
                </p14:xfrm>
              </p:contentPart>
            </mc:Choice>
            <mc:Fallback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1057E9D2-A361-BFC9-7CA4-73497C67EE41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6592759" y="432326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2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AF83813E-9D18-D091-4303-377DC76B5F03}"/>
                      </a:ext>
                    </a:extLst>
                  </p14:cNvPr>
                  <p14:cNvContentPartPr/>
                  <p14:nvPr/>
                </p14:nvContentPartPr>
                <p14:xfrm>
                  <a:off x="6593119" y="4412905"/>
                  <a:ext cx="131760" cy="144000"/>
                </p14:xfrm>
              </p:contentPart>
            </mc:Choice>
            <mc:Fallback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AF83813E-9D18-D091-4303-377DC76B5F03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6584479" y="4403905"/>
                    <a:ext cx="14940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4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316E175B-150F-6D35-C488-A51ED9DD3AD7}"/>
                      </a:ext>
                    </a:extLst>
                  </p14:cNvPr>
                  <p14:cNvContentPartPr/>
                  <p14:nvPr/>
                </p14:nvContentPartPr>
                <p14:xfrm>
                  <a:off x="6809839" y="4289065"/>
                  <a:ext cx="88920" cy="161640"/>
                </p14:xfrm>
              </p:contentPart>
            </mc:Choice>
            <mc:Fallback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316E175B-150F-6D35-C488-A51ED9DD3AD7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6800839" y="4280425"/>
                    <a:ext cx="106560" cy="179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26119018-271A-BEEF-A1A8-B46E9D514263}"/>
                </a:ext>
              </a:extLst>
            </p:cNvPr>
            <p:cNvGrpSpPr/>
            <p:nvPr/>
          </p:nvGrpSpPr>
          <p:grpSpPr>
            <a:xfrm>
              <a:off x="6345799" y="4783705"/>
              <a:ext cx="506520" cy="174240"/>
              <a:chOff x="6345799" y="4783705"/>
              <a:chExt cx="506520" cy="174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56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28935E02-9C42-B50A-D918-CF9FE3CDFFB3}"/>
                      </a:ext>
                    </a:extLst>
                  </p14:cNvPr>
                  <p14:cNvContentPartPr/>
                  <p14:nvPr/>
                </p14:nvContentPartPr>
                <p14:xfrm>
                  <a:off x="6345799" y="4791265"/>
                  <a:ext cx="18720" cy="166680"/>
                </p14:xfrm>
              </p:contentPart>
            </mc:Choice>
            <mc:Fallback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28935E02-9C42-B50A-D918-CF9FE3CDFFB3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6337159" y="4782265"/>
                    <a:ext cx="3636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8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7E3C3DC0-788B-600D-EF64-70178B99A34E}"/>
                      </a:ext>
                    </a:extLst>
                  </p14:cNvPr>
                  <p14:cNvContentPartPr/>
                  <p14:nvPr/>
                </p14:nvContentPartPr>
                <p14:xfrm>
                  <a:off x="6399799" y="4841665"/>
                  <a:ext cx="196560" cy="18000"/>
                </p14:xfrm>
              </p:contentPart>
            </mc:Choice>
            <mc:Fallback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7E3C3DC0-788B-600D-EF64-70178B99A34E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6390799" y="4832665"/>
                    <a:ext cx="21420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0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AF3F46B4-A7D4-0403-D1FB-E4AD20F6BC2C}"/>
                      </a:ext>
                    </a:extLst>
                  </p14:cNvPr>
                  <p14:cNvContentPartPr/>
                  <p14:nvPr/>
                </p14:nvContentPartPr>
                <p14:xfrm>
                  <a:off x="6657559" y="4783705"/>
                  <a:ext cx="194760" cy="146160"/>
                </p14:xfrm>
              </p:contentPart>
            </mc:Choice>
            <mc:Fallback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AF3F46B4-A7D4-0403-D1FB-E4AD20F6BC2C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6648559" y="4774705"/>
                    <a:ext cx="212400" cy="163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FFD42165-2D6D-B3CC-2747-F70EC790A21F}"/>
              </a:ext>
            </a:extLst>
          </p:cNvPr>
          <p:cNvGrpSpPr/>
          <p:nvPr/>
        </p:nvGrpSpPr>
        <p:grpSpPr>
          <a:xfrm>
            <a:off x="808279" y="5232625"/>
            <a:ext cx="1010880" cy="489240"/>
            <a:chOff x="808279" y="5232625"/>
            <a:chExt cx="1010880" cy="489240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3AEA16B2-7112-FC69-3399-569B96E1E1A1}"/>
                </a:ext>
              </a:extLst>
            </p:cNvPr>
            <p:cNvGrpSpPr/>
            <p:nvPr/>
          </p:nvGrpSpPr>
          <p:grpSpPr>
            <a:xfrm>
              <a:off x="808279" y="5343505"/>
              <a:ext cx="374040" cy="378360"/>
              <a:chOff x="808279" y="5343505"/>
              <a:chExt cx="374040" cy="378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62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F241F0D7-36D3-7204-AE91-35B02E86A00E}"/>
                      </a:ext>
                    </a:extLst>
                  </p14:cNvPr>
                  <p14:cNvContentPartPr/>
                  <p14:nvPr/>
                </p14:nvContentPartPr>
                <p14:xfrm>
                  <a:off x="808279" y="5393905"/>
                  <a:ext cx="111960" cy="360"/>
                </p14:xfrm>
              </p:contentPart>
            </mc:Choice>
            <mc:Fallback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F241F0D7-36D3-7204-AE91-35B02E86A00E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799279" y="5385265"/>
                    <a:ext cx="1296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4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B126B2DC-AC02-CD3C-954A-176C443FC93E}"/>
                      </a:ext>
                    </a:extLst>
                  </p14:cNvPr>
                  <p14:cNvContentPartPr/>
                  <p14:nvPr/>
                </p14:nvContentPartPr>
                <p14:xfrm>
                  <a:off x="865519" y="5494705"/>
                  <a:ext cx="22680" cy="93600"/>
                </p14:xfrm>
              </p:contentPart>
            </mc:Choice>
            <mc:Fallback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B126B2DC-AC02-CD3C-954A-176C443FC93E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856519" y="5486065"/>
                    <a:ext cx="4032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6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DB8B68D4-0D03-BFB0-409A-BDA694BB9A99}"/>
                      </a:ext>
                    </a:extLst>
                  </p14:cNvPr>
                  <p14:cNvContentPartPr/>
                  <p14:nvPr/>
                </p14:nvContentPartPr>
                <p14:xfrm>
                  <a:off x="919519" y="5424145"/>
                  <a:ext cx="88200" cy="127080"/>
                </p14:xfrm>
              </p:contentPart>
            </mc:Choice>
            <mc:Fallback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DB8B68D4-0D03-BFB0-409A-BDA694BB9A99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910879" y="5415505"/>
                    <a:ext cx="1058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8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01B33A89-C3B8-9A22-6A48-FA1632E7F96C}"/>
                      </a:ext>
                    </a:extLst>
                  </p14:cNvPr>
                  <p14:cNvContentPartPr/>
                  <p14:nvPr/>
                </p14:nvContentPartPr>
                <p14:xfrm>
                  <a:off x="1065319" y="5343505"/>
                  <a:ext cx="117000" cy="378360"/>
                </p14:xfrm>
              </p:contentPart>
            </mc:Choice>
            <mc:Fallback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01B33A89-C3B8-9A22-6A48-FA1632E7F96C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1056679" y="5334865"/>
                    <a:ext cx="134640" cy="39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F7823FF7-93EA-A8B0-51E2-0B96824810FC}"/>
                </a:ext>
              </a:extLst>
            </p:cNvPr>
            <p:cNvGrpSpPr/>
            <p:nvPr/>
          </p:nvGrpSpPr>
          <p:grpSpPr>
            <a:xfrm>
              <a:off x="1543759" y="5232625"/>
              <a:ext cx="275400" cy="393120"/>
              <a:chOff x="1543759" y="5232625"/>
              <a:chExt cx="275400" cy="3931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70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5D8E6D40-2ABE-6762-6221-B42D34C13DFE}"/>
                      </a:ext>
                    </a:extLst>
                  </p14:cNvPr>
                  <p14:cNvContentPartPr/>
                  <p14:nvPr/>
                </p14:nvContentPartPr>
                <p14:xfrm>
                  <a:off x="1543759" y="5444305"/>
                  <a:ext cx="135000" cy="181440"/>
                </p14:xfrm>
              </p:contentPart>
            </mc:Choice>
            <mc:Fallback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5D8E6D40-2ABE-6762-6221-B42D34C13DFE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1534759" y="5435665"/>
                    <a:ext cx="15264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2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D08D90C5-C369-8227-7FA3-33F65577609B}"/>
                      </a:ext>
                    </a:extLst>
                  </p14:cNvPr>
                  <p14:cNvContentPartPr/>
                  <p14:nvPr/>
                </p14:nvContentPartPr>
                <p14:xfrm>
                  <a:off x="1678039" y="5232625"/>
                  <a:ext cx="141120" cy="259920"/>
                </p14:xfrm>
              </p:contentPart>
            </mc:Choice>
            <mc:Fallback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D08D90C5-C369-8227-7FA3-33F65577609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1669399" y="5223625"/>
                    <a:ext cx="158760" cy="277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41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BC3810-3CEE-9E41-9F48-3316161F2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960"/>
            <a:ext cx="12192000" cy="11926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0AB6AC5-0758-3D8F-B89D-01A34087EA2B}"/>
                  </a:ext>
                </a:extLst>
              </p14:cNvPr>
              <p14:cNvContentPartPr/>
              <p14:nvPr/>
            </p14:nvContentPartPr>
            <p14:xfrm>
              <a:off x="9476853" y="872149"/>
              <a:ext cx="1928520" cy="406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0AB6AC5-0758-3D8F-B89D-01A34087EA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67853" y="863509"/>
                <a:ext cx="19461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377E173-E7FA-3AC9-E6CC-67CBAD3ED3DD}"/>
                  </a:ext>
                </a:extLst>
              </p14:cNvPr>
              <p14:cNvContentPartPr/>
              <p14:nvPr/>
            </p14:nvContentPartPr>
            <p14:xfrm>
              <a:off x="7674333" y="1587469"/>
              <a:ext cx="868320" cy="23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377E173-E7FA-3AC9-E6CC-67CBAD3ED3D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5333" y="1578829"/>
                <a:ext cx="88596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DF06294D-1918-7C3A-297E-DF4A98A9D545}"/>
              </a:ext>
            </a:extLst>
          </p:cNvPr>
          <p:cNvGrpSpPr/>
          <p:nvPr/>
        </p:nvGrpSpPr>
        <p:grpSpPr>
          <a:xfrm>
            <a:off x="724893" y="2092189"/>
            <a:ext cx="744840" cy="469440"/>
            <a:chOff x="724893" y="2092189"/>
            <a:chExt cx="744840" cy="46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B6AB732-39A9-6115-8985-D5FA67B46AF6}"/>
                    </a:ext>
                  </a:extLst>
                </p14:cNvPr>
                <p14:cNvContentPartPr/>
                <p14:nvPr/>
              </p14:nvContentPartPr>
              <p14:xfrm>
                <a:off x="724893" y="2092189"/>
                <a:ext cx="267480" cy="52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B6AB732-39A9-6115-8985-D5FA67B46A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5893" y="2083189"/>
                  <a:ext cx="2851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22E8BBF-B94E-BD5B-AB72-5EB300386F22}"/>
                    </a:ext>
                  </a:extLst>
                </p14:cNvPr>
                <p14:cNvContentPartPr/>
                <p14:nvPr/>
              </p14:nvContentPartPr>
              <p14:xfrm>
                <a:off x="899853" y="2122069"/>
                <a:ext cx="17280" cy="198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22E8BBF-B94E-BD5B-AB72-5EB300386F2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1213" y="2113069"/>
                  <a:ext cx="34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1D490C5-274F-6BFD-81FD-766AF336E600}"/>
                    </a:ext>
                  </a:extLst>
                </p14:cNvPr>
                <p14:cNvContentPartPr/>
                <p14:nvPr/>
              </p14:nvContentPartPr>
              <p14:xfrm>
                <a:off x="1039893" y="2167069"/>
                <a:ext cx="100800" cy="162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1D490C5-274F-6BFD-81FD-766AF336E60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253" y="2158429"/>
                  <a:ext cx="118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15F43B1-A0C9-F210-F717-B31A153A2FFC}"/>
                    </a:ext>
                  </a:extLst>
                </p14:cNvPr>
                <p14:cNvContentPartPr/>
                <p14:nvPr/>
              </p14:nvContentPartPr>
              <p14:xfrm>
                <a:off x="1038813" y="2259229"/>
                <a:ext cx="129600" cy="20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15F43B1-A0C9-F210-F717-B31A153A2FF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30173" y="2250229"/>
                  <a:ext cx="147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ABBC3DA-658B-E990-6859-147835AD0D71}"/>
                    </a:ext>
                  </a:extLst>
                </p14:cNvPr>
                <p14:cNvContentPartPr/>
                <p14:nvPr/>
              </p14:nvContentPartPr>
              <p14:xfrm>
                <a:off x="1184613" y="2201989"/>
                <a:ext cx="61200" cy="98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ABBC3DA-658B-E990-6859-147835AD0D7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75973" y="2192989"/>
                  <a:ext cx="78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F5E2BCD-10B5-0A4E-B14D-8312261DEAA9}"/>
                    </a:ext>
                  </a:extLst>
                </p14:cNvPr>
                <p14:cNvContentPartPr/>
                <p14:nvPr/>
              </p14:nvContentPartPr>
              <p14:xfrm>
                <a:off x="1315653" y="2204509"/>
                <a:ext cx="154080" cy="357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F5E2BCD-10B5-0A4E-B14D-8312261DEAA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06653" y="2195509"/>
                  <a:ext cx="171720" cy="37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6898D73-46D9-4770-B230-4D571F0B6FD2}"/>
              </a:ext>
            </a:extLst>
          </p:cNvPr>
          <p:cNvGrpSpPr/>
          <p:nvPr/>
        </p:nvGrpSpPr>
        <p:grpSpPr>
          <a:xfrm>
            <a:off x="1504293" y="2049709"/>
            <a:ext cx="425880" cy="270360"/>
            <a:chOff x="1504293" y="2049709"/>
            <a:chExt cx="425880" cy="27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9D87F2-32BE-991F-A65D-ED967F78CEE1}"/>
                    </a:ext>
                  </a:extLst>
                </p14:cNvPr>
                <p14:cNvContentPartPr/>
                <p14:nvPr/>
              </p14:nvContentPartPr>
              <p14:xfrm>
                <a:off x="1504293" y="2049709"/>
                <a:ext cx="135360" cy="270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9D87F2-32BE-991F-A65D-ED967F78CEE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95293" y="2041069"/>
                  <a:ext cx="1530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FEF18CC-BB48-F482-A759-C7C562138744}"/>
                    </a:ext>
                  </a:extLst>
                </p14:cNvPr>
                <p14:cNvContentPartPr/>
                <p14:nvPr/>
              </p14:nvContentPartPr>
              <p14:xfrm>
                <a:off x="1631013" y="2146909"/>
                <a:ext cx="130680" cy="124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FEF18CC-BB48-F482-A759-C7C56213874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22013" y="2138269"/>
                  <a:ext cx="1483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9A129E2-05BC-638B-011B-B972CE311A83}"/>
                    </a:ext>
                  </a:extLst>
                </p14:cNvPr>
                <p14:cNvContentPartPr/>
                <p14:nvPr/>
              </p14:nvContentPartPr>
              <p14:xfrm>
                <a:off x="1801653" y="2089669"/>
                <a:ext cx="128520" cy="219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9A129E2-05BC-638B-011B-B972CE311A8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793013" y="2080669"/>
                  <a:ext cx="14616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37DF562-4261-B930-A2D1-540E340BF88D}"/>
              </a:ext>
            </a:extLst>
          </p:cNvPr>
          <p:cNvGrpSpPr/>
          <p:nvPr/>
        </p:nvGrpSpPr>
        <p:grpSpPr>
          <a:xfrm>
            <a:off x="2136093" y="2104429"/>
            <a:ext cx="111240" cy="90360"/>
            <a:chOff x="2136093" y="2104429"/>
            <a:chExt cx="111240" cy="9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4BCF5E3-6475-30E9-BD9F-87EC6EA30709}"/>
                    </a:ext>
                  </a:extLst>
                </p14:cNvPr>
                <p14:cNvContentPartPr/>
                <p14:nvPr/>
              </p14:nvContentPartPr>
              <p14:xfrm>
                <a:off x="2136093" y="2104429"/>
                <a:ext cx="111240" cy="17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4BCF5E3-6475-30E9-BD9F-87EC6EA3070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27093" y="2095789"/>
                  <a:ext cx="128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FC8BA95-5F53-CE3D-1FD9-EDADDE219497}"/>
                    </a:ext>
                  </a:extLst>
                </p14:cNvPr>
                <p14:cNvContentPartPr/>
                <p14:nvPr/>
              </p14:nvContentPartPr>
              <p14:xfrm>
                <a:off x="2143293" y="2184349"/>
                <a:ext cx="94680" cy="10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FC8BA95-5F53-CE3D-1FD9-EDADDE21949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34653" y="2175709"/>
                  <a:ext cx="11232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9500420-3B97-A8DC-4442-15CE3C35BF9F}"/>
              </a:ext>
            </a:extLst>
          </p:cNvPr>
          <p:cNvGrpSpPr/>
          <p:nvPr/>
        </p:nvGrpSpPr>
        <p:grpSpPr>
          <a:xfrm>
            <a:off x="2634693" y="1942429"/>
            <a:ext cx="411120" cy="298440"/>
            <a:chOff x="2634693" y="1942429"/>
            <a:chExt cx="411120" cy="29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76745BD-D7F9-9D23-9203-73C9677BBAE1}"/>
                    </a:ext>
                  </a:extLst>
                </p14:cNvPr>
                <p14:cNvContentPartPr/>
                <p14:nvPr/>
              </p14:nvContentPartPr>
              <p14:xfrm>
                <a:off x="2660253" y="1942429"/>
                <a:ext cx="250200" cy="11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76745BD-D7F9-9D23-9203-73C9677BBAE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651613" y="1933789"/>
                  <a:ext cx="2678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254C759-3CD9-721B-6499-47EA5D3389CC}"/>
                    </a:ext>
                  </a:extLst>
                </p14:cNvPr>
                <p14:cNvContentPartPr/>
                <p14:nvPr/>
              </p14:nvContentPartPr>
              <p14:xfrm>
                <a:off x="2634693" y="1984909"/>
                <a:ext cx="411120" cy="255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254C759-3CD9-721B-6499-47EA5D3389C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26053" y="1975909"/>
                  <a:ext cx="428760" cy="27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AC455EA-9087-FF1F-2FC6-B9646B90EC63}"/>
                  </a:ext>
                </a:extLst>
              </p14:cNvPr>
              <p14:cNvContentPartPr/>
              <p14:nvPr/>
            </p14:nvContentPartPr>
            <p14:xfrm>
              <a:off x="2547933" y="2338069"/>
              <a:ext cx="196200" cy="1882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AC455EA-9087-FF1F-2FC6-B9646B90EC6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539293" y="2329429"/>
                <a:ext cx="213840" cy="20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96EE4E18-558E-92F9-0D8C-1F219E83B474}"/>
              </a:ext>
            </a:extLst>
          </p:cNvPr>
          <p:cNvGrpSpPr/>
          <p:nvPr/>
        </p:nvGrpSpPr>
        <p:grpSpPr>
          <a:xfrm>
            <a:off x="2678973" y="2346349"/>
            <a:ext cx="935280" cy="281880"/>
            <a:chOff x="2678973" y="2346349"/>
            <a:chExt cx="935280" cy="28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8E7DE73-4802-B06E-0902-0999A70B65A1}"/>
                    </a:ext>
                  </a:extLst>
                </p14:cNvPr>
                <p14:cNvContentPartPr/>
                <p14:nvPr/>
              </p14:nvContentPartPr>
              <p14:xfrm>
                <a:off x="2678973" y="2348149"/>
                <a:ext cx="121320" cy="1807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8E7DE73-4802-B06E-0902-0999A70B65A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70333" y="2339149"/>
                  <a:ext cx="1389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BAF4257-AA75-B0AD-9650-F2024AD05085}"/>
                    </a:ext>
                  </a:extLst>
                </p14:cNvPr>
                <p14:cNvContentPartPr/>
                <p14:nvPr/>
              </p14:nvContentPartPr>
              <p14:xfrm>
                <a:off x="2863653" y="2348869"/>
                <a:ext cx="109440" cy="156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BAF4257-AA75-B0AD-9650-F2024AD0508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855013" y="2340229"/>
                  <a:ext cx="127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899A2BF-7D34-9949-4723-44ACE34020E0}"/>
                    </a:ext>
                  </a:extLst>
                </p14:cNvPr>
                <p14:cNvContentPartPr/>
                <p14:nvPr/>
              </p14:nvContentPartPr>
              <p14:xfrm>
                <a:off x="2902533" y="2448589"/>
                <a:ext cx="94680" cy="79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899A2BF-7D34-9949-4723-44ACE34020E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93893" y="2439949"/>
                  <a:ext cx="1123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12D39D5-98B9-2A7D-5BEF-F40C8039BC1D}"/>
                    </a:ext>
                  </a:extLst>
                </p14:cNvPr>
                <p14:cNvContentPartPr/>
                <p14:nvPr/>
              </p14:nvContentPartPr>
              <p14:xfrm>
                <a:off x="3078213" y="2346349"/>
                <a:ext cx="57600" cy="7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12D39D5-98B9-2A7D-5BEF-F40C8039BC1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069213" y="2337709"/>
                  <a:ext cx="752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BF5B59D-47A5-5B86-2EFE-AD332F58E426}"/>
                    </a:ext>
                  </a:extLst>
                </p14:cNvPr>
                <p14:cNvContentPartPr/>
                <p14:nvPr/>
              </p14:nvContentPartPr>
              <p14:xfrm>
                <a:off x="3060213" y="2346349"/>
                <a:ext cx="106920" cy="1749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BF5B59D-47A5-5B86-2EFE-AD332F58E42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051213" y="2337709"/>
                  <a:ext cx="1245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D13867-311F-A199-ABA0-3E255AF7C136}"/>
                    </a:ext>
                  </a:extLst>
                </p14:cNvPr>
                <p14:cNvContentPartPr/>
                <p14:nvPr/>
              </p14:nvContentPartPr>
              <p14:xfrm>
                <a:off x="3199893" y="2416189"/>
                <a:ext cx="68760" cy="77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D13867-311F-A199-ABA0-3E255AF7C13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91253" y="2407549"/>
                  <a:ext cx="864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B842D27-C29A-43D0-0BFB-72E513E47A6E}"/>
                    </a:ext>
                  </a:extLst>
                </p14:cNvPr>
                <p14:cNvContentPartPr/>
                <p14:nvPr/>
              </p14:nvContentPartPr>
              <p14:xfrm>
                <a:off x="3318333" y="2423749"/>
                <a:ext cx="22680" cy="204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B842D27-C29A-43D0-0BFB-72E513E47A6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309333" y="2415109"/>
                  <a:ext cx="403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D353592-9E1F-5C06-9B50-3037A8EB1D56}"/>
                    </a:ext>
                  </a:extLst>
                </p14:cNvPr>
                <p14:cNvContentPartPr/>
                <p14:nvPr/>
              </p14:nvContentPartPr>
              <p14:xfrm>
                <a:off x="3303573" y="2403949"/>
                <a:ext cx="77040" cy="1054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D353592-9E1F-5C06-9B50-3037A8EB1D5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294573" y="2394949"/>
                  <a:ext cx="94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236B2F1-6BE4-8728-285E-DB3F64847D82}"/>
                    </a:ext>
                  </a:extLst>
                </p14:cNvPr>
                <p14:cNvContentPartPr/>
                <p14:nvPr/>
              </p14:nvContentPartPr>
              <p14:xfrm>
                <a:off x="3438213" y="2446069"/>
                <a:ext cx="72360" cy="59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236B2F1-6BE4-8728-285E-DB3F64847D8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429573" y="2437429"/>
                  <a:ext cx="90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5B9B755-33D6-14DD-8D76-3A5A27428D21}"/>
                    </a:ext>
                  </a:extLst>
                </p14:cNvPr>
                <p14:cNvContentPartPr/>
                <p14:nvPr/>
              </p14:nvContentPartPr>
              <p14:xfrm>
                <a:off x="3488253" y="2403949"/>
                <a:ext cx="114840" cy="79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5B9B755-33D6-14DD-8D76-3A5A27428D2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479253" y="2394949"/>
                  <a:ext cx="1324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A37BECD-48B2-E938-16D0-0282EFFAD246}"/>
                    </a:ext>
                  </a:extLst>
                </p14:cNvPr>
                <p14:cNvContentPartPr/>
                <p14:nvPr/>
              </p14:nvContentPartPr>
              <p14:xfrm>
                <a:off x="3549093" y="2383789"/>
                <a:ext cx="65160" cy="137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A37BECD-48B2-E938-16D0-0282EFFAD24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540453" y="2375149"/>
                  <a:ext cx="828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CAA5DB6-05EE-FDC0-9F0C-7EF119D4B34B}"/>
              </a:ext>
            </a:extLst>
          </p:cNvPr>
          <p:cNvGrpSpPr/>
          <p:nvPr/>
        </p:nvGrpSpPr>
        <p:grpSpPr>
          <a:xfrm>
            <a:off x="3264693" y="1910029"/>
            <a:ext cx="1443240" cy="347040"/>
            <a:chOff x="3264693" y="1910029"/>
            <a:chExt cx="1443240" cy="34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272B00D-A990-9C96-55ED-B25E2E008AEE}"/>
                    </a:ext>
                  </a:extLst>
                </p14:cNvPr>
                <p14:cNvContentPartPr/>
                <p14:nvPr/>
              </p14:nvContentPartPr>
              <p14:xfrm>
                <a:off x="3264693" y="1969789"/>
                <a:ext cx="205560" cy="11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272B00D-A990-9C96-55ED-B25E2E008AE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255693" y="1961149"/>
                  <a:ext cx="223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647A495-452B-7F66-6563-2448967B27B5}"/>
                    </a:ext>
                  </a:extLst>
                </p14:cNvPr>
                <p14:cNvContentPartPr/>
                <p14:nvPr/>
              </p14:nvContentPartPr>
              <p14:xfrm>
                <a:off x="3308973" y="2000029"/>
                <a:ext cx="18720" cy="1800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647A495-452B-7F66-6563-2448967B27B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300333" y="1991029"/>
                  <a:ext cx="36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19504A2-671B-6C7B-DEFA-18BBBCF6599E}"/>
                    </a:ext>
                  </a:extLst>
                </p14:cNvPr>
                <p14:cNvContentPartPr/>
                <p14:nvPr/>
              </p14:nvContentPartPr>
              <p14:xfrm>
                <a:off x="3371973" y="2022349"/>
                <a:ext cx="101880" cy="172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19504A2-671B-6C7B-DEFA-18BBBCF6599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362973" y="2013349"/>
                  <a:ext cx="1195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7C38962-86B6-BFEC-C809-A7FD0FBBF762}"/>
                    </a:ext>
                  </a:extLst>
                </p14:cNvPr>
                <p14:cNvContentPartPr/>
                <p14:nvPr/>
              </p14:nvContentPartPr>
              <p14:xfrm>
                <a:off x="3537933" y="1989949"/>
                <a:ext cx="59760" cy="2174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7C38962-86B6-BFEC-C809-A7FD0FBBF76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528933" y="1980949"/>
                  <a:ext cx="774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18D68CF-F554-DA5A-77FE-27C6D5884D56}"/>
                    </a:ext>
                  </a:extLst>
                </p14:cNvPr>
                <p14:cNvContentPartPr/>
                <p14:nvPr/>
              </p14:nvContentPartPr>
              <p14:xfrm>
                <a:off x="3635853" y="2044669"/>
                <a:ext cx="90720" cy="1249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18D68CF-F554-DA5A-77FE-27C6D5884D5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27213" y="2036029"/>
                  <a:ext cx="108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CB91EB8-A926-4A9A-04E6-ACFD3CCAEC39}"/>
                    </a:ext>
                  </a:extLst>
                </p14:cNvPr>
                <p14:cNvContentPartPr/>
                <p14:nvPr/>
              </p14:nvContentPartPr>
              <p14:xfrm>
                <a:off x="3626853" y="2049709"/>
                <a:ext cx="107640" cy="1450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CB91EB8-A926-4A9A-04E6-ACFD3CCAEC3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617853" y="2041069"/>
                  <a:ext cx="125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8E9AA81-14FE-3167-A728-5D7F279FAFFC}"/>
                    </a:ext>
                  </a:extLst>
                </p14:cNvPr>
                <p14:cNvContentPartPr/>
                <p14:nvPr/>
              </p14:nvContentPartPr>
              <p14:xfrm>
                <a:off x="3730173" y="1984909"/>
                <a:ext cx="149760" cy="235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8E9AA81-14FE-3167-A728-5D7F279FAFF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721533" y="1975909"/>
                  <a:ext cx="1674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B8CA24D-4F8D-DC5F-FC63-F23937BDB0D9}"/>
                    </a:ext>
                  </a:extLst>
                </p14:cNvPr>
                <p14:cNvContentPartPr/>
                <p14:nvPr/>
              </p14:nvContentPartPr>
              <p14:xfrm>
                <a:off x="4007373" y="2109469"/>
                <a:ext cx="5760" cy="2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B8CA24D-4F8D-DC5F-FC63-F23937BDB0D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998373" y="2100829"/>
                  <a:ext cx="234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A416D79-DB71-60D2-4DE8-C1CB99EF4FA3}"/>
                    </a:ext>
                  </a:extLst>
                </p14:cNvPr>
                <p14:cNvContentPartPr/>
                <p14:nvPr/>
              </p14:nvContentPartPr>
              <p14:xfrm>
                <a:off x="4110693" y="1910029"/>
                <a:ext cx="203040" cy="154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A416D79-DB71-60D2-4DE8-C1CB99EF4FA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102053" y="1901389"/>
                  <a:ext cx="2206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1A26446-ABC9-0527-ACCB-7C02915BE3FC}"/>
                    </a:ext>
                  </a:extLst>
                </p14:cNvPr>
                <p14:cNvContentPartPr/>
                <p14:nvPr/>
              </p14:nvContentPartPr>
              <p14:xfrm>
                <a:off x="4214013" y="1944949"/>
                <a:ext cx="25920" cy="2631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1A26446-ABC9-0527-ACCB-7C02915BE3F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205373" y="1936309"/>
                  <a:ext cx="435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0DFD81B-390C-3095-EF82-A6EA4065864B}"/>
                    </a:ext>
                  </a:extLst>
                </p14:cNvPr>
                <p14:cNvContentPartPr/>
                <p14:nvPr/>
              </p14:nvContentPartPr>
              <p14:xfrm>
                <a:off x="4337853" y="1982389"/>
                <a:ext cx="87480" cy="2026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0DFD81B-390C-3095-EF82-A6EA4065864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328853" y="1973749"/>
                  <a:ext cx="1051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500B528-2C8C-6B8E-99B4-6AF8ADE3994D}"/>
                    </a:ext>
                  </a:extLst>
                </p14:cNvPr>
                <p14:cNvContentPartPr/>
                <p14:nvPr/>
              </p14:nvContentPartPr>
              <p14:xfrm>
                <a:off x="4421013" y="2009749"/>
                <a:ext cx="85320" cy="132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500B528-2C8C-6B8E-99B4-6AF8ADE3994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412373" y="2001109"/>
                  <a:ext cx="102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A230D27-55AF-28DD-BBB1-24A7F19454DB}"/>
                    </a:ext>
                  </a:extLst>
                </p14:cNvPr>
                <p14:cNvContentPartPr/>
                <p14:nvPr/>
              </p14:nvContentPartPr>
              <p14:xfrm>
                <a:off x="4400133" y="2029909"/>
                <a:ext cx="110160" cy="141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A230D27-55AF-28DD-BBB1-24A7F19454D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391133" y="2020909"/>
                  <a:ext cx="127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9BC6437-9F2A-7B2F-3B18-524225459FEF}"/>
                    </a:ext>
                  </a:extLst>
                </p14:cNvPr>
                <p14:cNvContentPartPr/>
                <p14:nvPr/>
              </p14:nvContentPartPr>
              <p14:xfrm>
                <a:off x="4600293" y="1939909"/>
                <a:ext cx="107640" cy="317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9BC6437-9F2A-7B2F-3B18-524225459FE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91293" y="1931269"/>
                  <a:ext cx="12528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E3F7DBA-F7BE-9A29-CD1C-E26A3D3903A2}"/>
              </a:ext>
            </a:extLst>
          </p:cNvPr>
          <p:cNvGrpSpPr/>
          <p:nvPr/>
        </p:nvGrpSpPr>
        <p:grpSpPr>
          <a:xfrm>
            <a:off x="841173" y="2889949"/>
            <a:ext cx="1849320" cy="441720"/>
            <a:chOff x="841173" y="2889949"/>
            <a:chExt cx="1849320" cy="4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C8D66BE-31E6-912F-8551-9DAC713192FA}"/>
                    </a:ext>
                  </a:extLst>
                </p14:cNvPr>
                <p14:cNvContentPartPr/>
                <p14:nvPr/>
              </p14:nvContentPartPr>
              <p14:xfrm>
                <a:off x="841173" y="2987509"/>
                <a:ext cx="31680" cy="2372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C8D66BE-31E6-912F-8551-9DAC713192F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32533" y="2978509"/>
                  <a:ext cx="493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DCD5DBA-0F98-E9EA-2C5F-B3B6B88C1612}"/>
                    </a:ext>
                  </a:extLst>
                </p14:cNvPr>
                <p14:cNvContentPartPr/>
                <p14:nvPr/>
              </p14:nvContentPartPr>
              <p14:xfrm>
                <a:off x="885453" y="2920189"/>
                <a:ext cx="129600" cy="294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DCD5DBA-0F98-E9EA-2C5F-B3B6B88C161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76813" y="2911189"/>
                  <a:ext cx="1472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D13B880-1500-AD98-6A3E-975170F9F0DC}"/>
                    </a:ext>
                  </a:extLst>
                </p14:cNvPr>
                <p14:cNvContentPartPr/>
                <p14:nvPr/>
              </p14:nvContentPartPr>
              <p14:xfrm>
                <a:off x="842973" y="3089749"/>
                <a:ext cx="190800" cy="403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D13B880-1500-AD98-6A3E-975170F9F0D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34333" y="3080749"/>
                  <a:ext cx="2084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5542D8D-8369-7952-AD1A-86E4292C27AA}"/>
                    </a:ext>
                  </a:extLst>
                </p14:cNvPr>
                <p14:cNvContentPartPr/>
                <p14:nvPr/>
              </p14:nvContentPartPr>
              <p14:xfrm>
                <a:off x="1051773" y="2987509"/>
                <a:ext cx="133560" cy="189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5542D8D-8369-7952-AD1A-86E4292C27A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42773" y="2978509"/>
                  <a:ext cx="1512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A0DFA37-7F31-6494-B64D-3790D3D5AE65}"/>
                    </a:ext>
                  </a:extLst>
                </p14:cNvPr>
                <p14:cNvContentPartPr/>
                <p14:nvPr/>
              </p14:nvContentPartPr>
              <p14:xfrm>
                <a:off x="1203333" y="3059509"/>
                <a:ext cx="144360" cy="1202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A0DFA37-7F31-6494-B64D-3790D3D5AE6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94333" y="3050869"/>
                  <a:ext cx="162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7BB632F-C9EF-CA5E-670C-52D349FEA411}"/>
                    </a:ext>
                  </a:extLst>
                </p14:cNvPr>
                <p14:cNvContentPartPr/>
                <p14:nvPr/>
              </p14:nvContentPartPr>
              <p14:xfrm>
                <a:off x="1332213" y="3084709"/>
                <a:ext cx="179640" cy="1051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7BB632F-C9EF-CA5E-670C-52D349FEA41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323573" y="3075709"/>
                  <a:ext cx="197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B01AACC-075A-28AE-2980-256C59D7E7B5}"/>
                    </a:ext>
                  </a:extLst>
                </p14:cNvPr>
                <p14:cNvContentPartPr/>
                <p14:nvPr/>
              </p14:nvContentPartPr>
              <p14:xfrm>
                <a:off x="1480173" y="2969869"/>
                <a:ext cx="168480" cy="1828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B01AACC-075A-28AE-2980-256C59D7E7B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471533" y="2961229"/>
                  <a:ext cx="186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0CF0D05-71CB-7192-6CC5-FFC5E2D7FFC0}"/>
                    </a:ext>
                  </a:extLst>
                </p14:cNvPr>
                <p14:cNvContentPartPr/>
                <p14:nvPr/>
              </p14:nvContentPartPr>
              <p14:xfrm>
                <a:off x="1703733" y="3017389"/>
                <a:ext cx="235440" cy="1425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0CF0D05-71CB-7192-6CC5-FFC5E2D7FFC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694733" y="3008389"/>
                  <a:ext cx="2530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A74B75A-9FD6-A505-87B9-C7E131C11C73}"/>
                    </a:ext>
                  </a:extLst>
                </p14:cNvPr>
                <p14:cNvContentPartPr/>
                <p14:nvPr/>
              </p14:nvContentPartPr>
              <p14:xfrm>
                <a:off x="1967973" y="3002269"/>
                <a:ext cx="135360" cy="1465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A74B75A-9FD6-A505-87B9-C7E131C11C7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58973" y="2993629"/>
                  <a:ext cx="153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650A29D-5989-EE18-3AD3-ABB69EFC3D21}"/>
                    </a:ext>
                  </a:extLst>
                </p14:cNvPr>
                <p14:cNvContentPartPr/>
                <p14:nvPr/>
              </p14:nvContentPartPr>
              <p14:xfrm>
                <a:off x="2333733" y="2889949"/>
                <a:ext cx="43200" cy="4417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650A29D-5989-EE18-3AD3-ABB69EFC3D2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324733" y="2881309"/>
                  <a:ext cx="6084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21BA1D9-B7BB-DACD-2544-ADCCA69BF3C6}"/>
                    </a:ext>
                  </a:extLst>
                </p14:cNvPr>
                <p14:cNvContentPartPr/>
                <p14:nvPr/>
              </p14:nvContentPartPr>
              <p14:xfrm>
                <a:off x="2211693" y="3091909"/>
                <a:ext cx="175680" cy="403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21BA1D9-B7BB-DACD-2544-ADCCA69BF3C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203053" y="3083269"/>
                  <a:ext cx="1933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88B2CA5-93AB-5F23-887F-A12EC0BE75DE}"/>
                    </a:ext>
                  </a:extLst>
                </p14:cNvPr>
                <p14:cNvContentPartPr/>
                <p14:nvPr/>
              </p14:nvContentPartPr>
              <p14:xfrm>
                <a:off x="2422293" y="3074629"/>
                <a:ext cx="144720" cy="604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88B2CA5-93AB-5F23-887F-A12EC0BE75D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413653" y="3065629"/>
                  <a:ext cx="1623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C41B089-0890-DCF5-22C8-ABAA4E243836}"/>
                    </a:ext>
                  </a:extLst>
                </p14:cNvPr>
                <p14:cNvContentPartPr/>
                <p14:nvPr/>
              </p14:nvContentPartPr>
              <p14:xfrm>
                <a:off x="2425893" y="2974909"/>
                <a:ext cx="16920" cy="727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C41B089-0890-DCF5-22C8-ABAA4E24383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417253" y="2965909"/>
                  <a:ext cx="345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0C03446-7209-5288-5DBE-55F1D872921C}"/>
                    </a:ext>
                  </a:extLst>
                </p14:cNvPr>
                <p14:cNvContentPartPr/>
                <p14:nvPr/>
              </p14:nvContentPartPr>
              <p14:xfrm>
                <a:off x="2500053" y="2964829"/>
                <a:ext cx="44640" cy="576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0C03446-7209-5288-5DBE-55F1D872921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491053" y="2956189"/>
                  <a:ext cx="622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ECCFD53-2AA3-3ED9-0E80-9BDE3AFF9034}"/>
                    </a:ext>
                  </a:extLst>
                </p14:cNvPr>
                <p14:cNvContentPartPr/>
                <p14:nvPr/>
              </p14:nvContentPartPr>
              <p14:xfrm>
                <a:off x="2606973" y="2994709"/>
                <a:ext cx="83520" cy="115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ECCFD53-2AA3-3ED9-0E80-9BDE3AFF903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598333" y="2986069"/>
                  <a:ext cx="10116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FE637A9-8572-1B6F-0AB7-5261A1EE416C}"/>
              </a:ext>
            </a:extLst>
          </p:cNvPr>
          <p:cNvGrpSpPr/>
          <p:nvPr/>
        </p:nvGrpSpPr>
        <p:grpSpPr>
          <a:xfrm>
            <a:off x="2884173" y="2805349"/>
            <a:ext cx="2131920" cy="367200"/>
            <a:chOff x="2884173" y="2805349"/>
            <a:chExt cx="2131920" cy="36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50705FA-E6B2-1E9D-AEE1-57CA6237BC70}"/>
                    </a:ext>
                  </a:extLst>
                </p14:cNvPr>
                <p14:cNvContentPartPr/>
                <p14:nvPr/>
              </p14:nvContentPartPr>
              <p14:xfrm>
                <a:off x="2884173" y="2881309"/>
                <a:ext cx="129600" cy="2912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50705FA-E6B2-1E9D-AEE1-57CA6237BC7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875173" y="2872309"/>
                  <a:ext cx="1472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E74D647-4B54-0390-B29C-77AE659BB410}"/>
                    </a:ext>
                  </a:extLst>
                </p14:cNvPr>
                <p14:cNvContentPartPr/>
                <p14:nvPr/>
              </p14:nvContentPartPr>
              <p14:xfrm>
                <a:off x="2974533" y="2937469"/>
                <a:ext cx="140760" cy="327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E74D647-4B54-0390-B29C-77AE659BB41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965893" y="2928829"/>
                  <a:ext cx="1584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BCBA4AF-A2D4-BBEE-6E65-CEF2900B819C}"/>
                    </a:ext>
                  </a:extLst>
                </p14:cNvPr>
                <p14:cNvContentPartPr/>
                <p14:nvPr/>
              </p14:nvContentPartPr>
              <p14:xfrm>
                <a:off x="3033933" y="3017389"/>
                <a:ext cx="39240" cy="1249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BCBA4AF-A2D4-BBEE-6E65-CEF2900B819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024933" y="3008389"/>
                  <a:ext cx="568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7749807-E2CA-BFC1-4064-565D8CD9BC7F}"/>
                    </a:ext>
                  </a:extLst>
                </p14:cNvPr>
                <p14:cNvContentPartPr/>
                <p14:nvPr/>
              </p14:nvContentPartPr>
              <p14:xfrm>
                <a:off x="3109533" y="3017389"/>
                <a:ext cx="201600" cy="1209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7749807-E2CA-BFC1-4064-565D8CD9BC7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100533" y="3008389"/>
                  <a:ext cx="219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6E49E95-1CC9-8618-DD6D-849069C3B67A}"/>
                    </a:ext>
                  </a:extLst>
                </p14:cNvPr>
                <p14:cNvContentPartPr/>
                <p14:nvPr/>
              </p14:nvContentPartPr>
              <p14:xfrm>
                <a:off x="3293493" y="2986789"/>
                <a:ext cx="133920" cy="1155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6E49E95-1CC9-8618-DD6D-849069C3B67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284853" y="2977789"/>
                  <a:ext cx="151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6EFADF3-3E8B-6768-2707-FB4814AB2E79}"/>
                    </a:ext>
                  </a:extLst>
                </p14:cNvPr>
                <p14:cNvContentPartPr/>
                <p14:nvPr/>
              </p14:nvContentPartPr>
              <p14:xfrm>
                <a:off x="3463773" y="2984989"/>
                <a:ext cx="139320" cy="1101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6EFADF3-3E8B-6768-2707-FB4814AB2E7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455133" y="2975989"/>
                  <a:ext cx="156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30CF1A6-0B64-92A8-ADE9-C417C486895A}"/>
                    </a:ext>
                  </a:extLst>
                </p14:cNvPr>
                <p14:cNvContentPartPr/>
                <p14:nvPr/>
              </p14:nvContentPartPr>
              <p14:xfrm>
                <a:off x="3663573" y="2927389"/>
                <a:ext cx="87120" cy="1314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30CF1A6-0B64-92A8-ADE9-C417C486895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654933" y="2918749"/>
                  <a:ext cx="104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5EB1516-DB14-1F0E-CF51-4B47A5B64E2F}"/>
                    </a:ext>
                  </a:extLst>
                </p14:cNvPr>
                <p14:cNvContentPartPr/>
                <p14:nvPr/>
              </p14:nvContentPartPr>
              <p14:xfrm>
                <a:off x="3745653" y="2962669"/>
                <a:ext cx="201240" cy="1184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5EB1516-DB14-1F0E-CF51-4B47A5B64E2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736653" y="2954029"/>
                  <a:ext cx="218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7263B0B-46FB-AB32-1741-9B5E83002737}"/>
                    </a:ext>
                  </a:extLst>
                </p14:cNvPr>
                <p14:cNvContentPartPr/>
                <p14:nvPr/>
              </p14:nvContentPartPr>
              <p14:xfrm>
                <a:off x="4087653" y="2805349"/>
                <a:ext cx="101520" cy="3470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7263B0B-46FB-AB32-1741-9B5E8300273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078653" y="2796349"/>
                  <a:ext cx="1191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6ECA34E-0B01-BC70-BCD6-1D1E20B69913}"/>
                    </a:ext>
                  </a:extLst>
                </p14:cNvPr>
                <p14:cNvContentPartPr/>
                <p14:nvPr/>
              </p14:nvContentPartPr>
              <p14:xfrm>
                <a:off x="4219773" y="3017389"/>
                <a:ext cx="159120" cy="730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6ECA34E-0B01-BC70-BCD6-1D1E20B6991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210773" y="3008389"/>
                  <a:ext cx="176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C2E257A-39B6-8535-DEC7-4041ED143574}"/>
                    </a:ext>
                  </a:extLst>
                </p14:cNvPr>
                <p14:cNvContentPartPr/>
                <p14:nvPr/>
              </p14:nvContentPartPr>
              <p14:xfrm>
                <a:off x="4419213" y="3017389"/>
                <a:ext cx="175680" cy="874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C2E257A-39B6-8535-DEC7-4041ED14357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410213" y="3008389"/>
                  <a:ext cx="1933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8CD9C54-2B32-9281-9C66-F76D36B521C9}"/>
                    </a:ext>
                  </a:extLst>
                </p14:cNvPr>
                <p14:cNvContentPartPr/>
                <p14:nvPr/>
              </p14:nvContentPartPr>
              <p14:xfrm>
                <a:off x="4548453" y="2865109"/>
                <a:ext cx="373320" cy="237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8CD9C54-2B32-9281-9C66-F76D36B521C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539813" y="2856469"/>
                  <a:ext cx="3909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2DFA747-A84A-6B67-6F85-404EA4FCE603}"/>
                    </a:ext>
                  </a:extLst>
                </p14:cNvPr>
                <p14:cNvContentPartPr/>
                <p14:nvPr/>
              </p14:nvContentPartPr>
              <p14:xfrm>
                <a:off x="4943733" y="2954749"/>
                <a:ext cx="72360" cy="104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2DFA747-A84A-6B67-6F85-404EA4FCE60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35093" y="2946109"/>
                  <a:ext cx="900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220E05A-E668-F9B1-4B2F-51FE19D2CEEC}"/>
                    </a:ext>
                  </a:extLst>
                </p14:cNvPr>
                <p14:cNvContentPartPr/>
                <p14:nvPr/>
              </p14:nvContentPartPr>
              <p14:xfrm>
                <a:off x="4979013" y="3027109"/>
                <a:ext cx="31680" cy="104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220E05A-E668-F9B1-4B2F-51FE19D2CEE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970013" y="3018469"/>
                  <a:ext cx="4932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18A2C812-E00C-2BA7-A837-04E04C7C4BF4}"/>
              </a:ext>
            </a:extLst>
          </p:cNvPr>
          <p:cNvGrpSpPr/>
          <p:nvPr/>
        </p:nvGrpSpPr>
        <p:grpSpPr>
          <a:xfrm>
            <a:off x="5410653" y="2738029"/>
            <a:ext cx="1127520" cy="514800"/>
            <a:chOff x="5410653" y="2738029"/>
            <a:chExt cx="1127520" cy="51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28D2F88-6E4C-7A01-15C4-CBCD00D9E223}"/>
                    </a:ext>
                  </a:extLst>
                </p14:cNvPr>
                <p14:cNvContentPartPr/>
                <p14:nvPr/>
              </p14:nvContentPartPr>
              <p14:xfrm>
                <a:off x="5410653" y="2950069"/>
                <a:ext cx="139320" cy="1382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28D2F88-6E4C-7A01-15C4-CBCD00D9E22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402013" y="2941069"/>
                  <a:ext cx="1569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0C854F5-49DB-B5FE-8F03-BF32D56BCA6B}"/>
                    </a:ext>
                  </a:extLst>
                </p14:cNvPr>
                <p14:cNvContentPartPr/>
                <p14:nvPr/>
              </p14:nvContentPartPr>
              <p14:xfrm>
                <a:off x="5567973" y="2989669"/>
                <a:ext cx="147960" cy="90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0C854F5-49DB-B5FE-8F03-BF32D56BCA6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559333" y="2981029"/>
                  <a:ext cx="165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1EFA1FF-64D4-176C-2562-C9B62D2CB93B}"/>
                    </a:ext>
                  </a:extLst>
                </p14:cNvPr>
                <p14:cNvContentPartPr/>
                <p14:nvPr/>
              </p14:nvContentPartPr>
              <p14:xfrm>
                <a:off x="5780733" y="2974909"/>
                <a:ext cx="18720" cy="702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1EFA1FF-64D4-176C-2562-C9B62D2CB93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771733" y="2965909"/>
                  <a:ext cx="363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AB8AD3E-DDC4-BB4C-C473-5E4AC498B200}"/>
                    </a:ext>
                  </a:extLst>
                </p14:cNvPr>
                <p14:cNvContentPartPr/>
                <p14:nvPr/>
              </p14:nvContentPartPr>
              <p14:xfrm>
                <a:off x="5728893" y="2887429"/>
                <a:ext cx="85320" cy="252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AB8AD3E-DDC4-BB4C-C473-5E4AC498B20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719893" y="2878789"/>
                  <a:ext cx="1029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02581E1-9E85-4738-4690-A3B24C59EA7A}"/>
                    </a:ext>
                  </a:extLst>
                </p14:cNvPr>
                <p14:cNvContentPartPr/>
                <p14:nvPr/>
              </p14:nvContentPartPr>
              <p14:xfrm>
                <a:off x="5895213" y="2738029"/>
                <a:ext cx="41040" cy="5148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02581E1-9E85-4738-4690-A3B24C59EA7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886213" y="2729029"/>
                  <a:ext cx="5868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B4F293F-BB6A-BA34-3897-CCAD934023E2}"/>
                    </a:ext>
                  </a:extLst>
                </p14:cNvPr>
                <p14:cNvContentPartPr/>
                <p14:nvPr/>
              </p14:nvContentPartPr>
              <p14:xfrm>
                <a:off x="5826813" y="2987509"/>
                <a:ext cx="144360" cy="10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B4F293F-BB6A-BA34-3897-CCAD934023E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817813" y="2978509"/>
                  <a:ext cx="1620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1DDB9B1-E513-9C32-4FA9-98D423CAA079}"/>
                    </a:ext>
                  </a:extLst>
                </p14:cNvPr>
                <p14:cNvContentPartPr/>
                <p14:nvPr/>
              </p14:nvContentPartPr>
              <p14:xfrm>
                <a:off x="5971893" y="2951149"/>
                <a:ext cx="99360" cy="1105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1DDB9B1-E513-9C32-4FA9-98D423CAA07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962893" y="2942509"/>
                  <a:ext cx="117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4151631-DF11-B079-5198-6175F2D9B545}"/>
                    </a:ext>
                  </a:extLst>
                </p14:cNvPr>
                <p14:cNvContentPartPr/>
                <p14:nvPr/>
              </p14:nvContentPartPr>
              <p14:xfrm>
                <a:off x="6142173" y="2924869"/>
                <a:ext cx="129960" cy="1101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4151631-DF11-B079-5198-6175F2D9B54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133533" y="2916229"/>
                  <a:ext cx="147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B380817-AE80-201B-1823-EB6F82D742D1}"/>
                    </a:ext>
                  </a:extLst>
                </p14:cNvPr>
                <p14:cNvContentPartPr/>
                <p14:nvPr/>
              </p14:nvContentPartPr>
              <p14:xfrm>
                <a:off x="6306693" y="2902549"/>
                <a:ext cx="231480" cy="1332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B380817-AE80-201B-1823-EB6F82D742D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298053" y="2893909"/>
                  <a:ext cx="24912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21FC330-4691-B444-18C0-4BED33025E3C}"/>
              </a:ext>
            </a:extLst>
          </p:cNvPr>
          <p:cNvGrpSpPr/>
          <p:nvPr/>
        </p:nvGrpSpPr>
        <p:grpSpPr>
          <a:xfrm>
            <a:off x="6848133" y="2745589"/>
            <a:ext cx="1338120" cy="587880"/>
            <a:chOff x="6848133" y="2745589"/>
            <a:chExt cx="1338120" cy="58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5F1C266-63D2-8D1F-4E73-24B48B0E4D5D}"/>
                    </a:ext>
                  </a:extLst>
                </p14:cNvPr>
                <p14:cNvContentPartPr/>
                <p14:nvPr/>
              </p14:nvContentPartPr>
              <p14:xfrm>
                <a:off x="6864693" y="2894989"/>
                <a:ext cx="360" cy="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5F1C266-63D2-8D1F-4E73-24B48B0E4D5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856053" y="28863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2CB7D60-1A12-E497-B70C-1354D1EAAACF}"/>
                    </a:ext>
                  </a:extLst>
                </p14:cNvPr>
                <p14:cNvContentPartPr/>
                <p14:nvPr/>
              </p14:nvContentPartPr>
              <p14:xfrm>
                <a:off x="6868653" y="2785189"/>
                <a:ext cx="360" cy="3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2CB7D60-1A12-E497-B70C-1354D1EAAAC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859653" y="27765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D3A0AA8-ED6A-36CB-C1C3-D6ED6AA656C4}"/>
                    </a:ext>
                  </a:extLst>
                </p14:cNvPr>
                <p14:cNvContentPartPr/>
                <p14:nvPr/>
              </p14:nvContentPartPr>
              <p14:xfrm>
                <a:off x="6848133" y="2745589"/>
                <a:ext cx="185040" cy="2671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D3A0AA8-ED6A-36CB-C1C3-D6ED6AA656C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839493" y="2736589"/>
                  <a:ext cx="2026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4A897F6-E1F3-F58B-0813-218377F6FFD1}"/>
                    </a:ext>
                  </a:extLst>
                </p14:cNvPr>
                <p14:cNvContentPartPr/>
                <p14:nvPr/>
              </p14:nvContentPartPr>
              <p14:xfrm>
                <a:off x="6962613" y="2887429"/>
                <a:ext cx="271800" cy="1483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4A897F6-E1F3-F58B-0813-218377F6FFD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953973" y="2878789"/>
                  <a:ext cx="2894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1714A4E-A79F-1B87-4BC0-E16F28663271}"/>
                    </a:ext>
                  </a:extLst>
                </p14:cNvPr>
                <p14:cNvContentPartPr/>
                <p14:nvPr/>
              </p14:nvContentPartPr>
              <p14:xfrm>
                <a:off x="7232613" y="2887429"/>
                <a:ext cx="138960" cy="129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1714A4E-A79F-1B87-4BC0-E16F2866327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223613" y="2878789"/>
                  <a:ext cx="156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5FF5ED7-D9E5-C889-D3BF-EC11FE0F1DC2}"/>
                    </a:ext>
                  </a:extLst>
                </p14:cNvPr>
                <p14:cNvContentPartPr/>
                <p14:nvPr/>
              </p14:nvContentPartPr>
              <p14:xfrm>
                <a:off x="7295973" y="2862589"/>
                <a:ext cx="239760" cy="1774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5FF5ED7-D9E5-C889-D3BF-EC11FE0F1DC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287333" y="2853949"/>
                  <a:ext cx="2574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7E2773C-A5F0-570F-A5C1-D2E9E1DEE8B0}"/>
                    </a:ext>
                  </a:extLst>
                </p14:cNvPr>
                <p14:cNvContentPartPr/>
                <p14:nvPr/>
              </p14:nvContentPartPr>
              <p14:xfrm>
                <a:off x="7544733" y="2945029"/>
                <a:ext cx="29880" cy="777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7E2773C-A5F0-570F-A5C1-D2E9E1DEE8B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535733" y="2936029"/>
                  <a:ext cx="475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400B8DD-C613-1A51-27B5-FF643538EE16}"/>
                    </a:ext>
                  </a:extLst>
                </p14:cNvPr>
                <p14:cNvContentPartPr/>
                <p14:nvPr/>
              </p14:nvContentPartPr>
              <p14:xfrm>
                <a:off x="7485693" y="2875189"/>
                <a:ext cx="79920" cy="28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400B8DD-C613-1A51-27B5-FF643538EE1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476693" y="2866189"/>
                  <a:ext cx="975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63DCB7F-741B-190E-BB57-79BD53CDB79B}"/>
                    </a:ext>
                  </a:extLst>
                </p14:cNvPr>
                <p14:cNvContentPartPr/>
                <p14:nvPr/>
              </p14:nvContentPartPr>
              <p14:xfrm>
                <a:off x="7603773" y="2748109"/>
                <a:ext cx="15120" cy="2822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63DCB7F-741B-190E-BB57-79BD53CDB79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594773" y="2739109"/>
                  <a:ext cx="32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9ACD29E-9B00-115D-FFF8-07055C147BEF}"/>
                    </a:ext>
                  </a:extLst>
                </p14:cNvPr>
                <p14:cNvContentPartPr/>
                <p14:nvPr/>
              </p14:nvContentPartPr>
              <p14:xfrm>
                <a:off x="7688733" y="2872669"/>
                <a:ext cx="151920" cy="1555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9ACD29E-9B00-115D-FFF8-07055C147BE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79733" y="2863669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E0115D8-98B9-FC0F-97D3-135842435166}"/>
                    </a:ext>
                  </a:extLst>
                </p14:cNvPr>
                <p14:cNvContentPartPr/>
                <p14:nvPr/>
              </p14:nvContentPartPr>
              <p14:xfrm>
                <a:off x="7904013" y="2867629"/>
                <a:ext cx="282240" cy="4658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E0115D8-98B9-FC0F-97D3-13584243516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895013" y="2858629"/>
                  <a:ext cx="299880" cy="48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3BC196A-98C4-BAEB-B965-371D6C76CC07}"/>
              </a:ext>
            </a:extLst>
          </p:cNvPr>
          <p:cNvGrpSpPr/>
          <p:nvPr/>
        </p:nvGrpSpPr>
        <p:grpSpPr>
          <a:xfrm>
            <a:off x="891213" y="3696349"/>
            <a:ext cx="1038960" cy="475920"/>
            <a:chOff x="891213" y="3696349"/>
            <a:chExt cx="1038960" cy="47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43DFC1D-1087-B0B6-6AB9-D59C12B2BD8C}"/>
                    </a:ext>
                  </a:extLst>
                </p14:cNvPr>
                <p14:cNvContentPartPr/>
                <p14:nvPr/>
              </p14:nvContentPartPr>
              <p14:xfrm>
                <a:off x="891213" y="3696349"/>
                <a:ext cx="264600" cy="320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43DFC1D-1087-B0B6-6AB9-D59C12B2BD8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82213" y="3687349"/>
                  <a:ext cx="2822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1164D8E-A0C3-DE30-D152-20BE23FED00D}"/>
                    </a:ext>
                  </a:extLst>
                </p14:cNvPr>
                <p14:cNvContentPartPr/>
                <p14:nvPr/>
              </p14:nvContentPartPr>
              <p14:xfrm>
                <a:off x="1049613" y="3712909"/>
                <a:ext cx="30240" cy="2444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1164D8E-A0C3-DE30-D152-20BE23FED00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40973" y="3704269"/>
                  <a:ext cx="478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80549FD-8B9C-7233-C9B8-B614784A80FF}"/>
                    </a:ext>
                  </a:extLst>
                </p14:cNvPr>
                <p14:cNvContentPartPr/>
                <p14:nvPr/>
              </p14:nvContentPartPr>
              <p14:xfrm>
                <a:off x="1147893" y="3830269"/>
                <a:ext cx="2160" cy="1699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80549FD-8B9C-7233-C9B8-B614784A80F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38893" y="3821269"/>
                  <a:ext cx="19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7C698BB-E7E6-6159-125D-CA38530CACF2}"/>
                    </a:ext>
                  </a:extLst>
                </p14:cNvPr>
                <p14:cNvContentPartPr/>
                <p14:nvPr/>
              </p14:nvContentPartPr>
              <p14:xfrm>
                <a:off x="1149693" y="3817669"/>
                <a:ext cx="94680" cy="1476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7C698BB-E7E6-6159-125D-CA38530CACF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40693" y="3809029"/>
                  <a:ext cx="1123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73ABA33-CF0B-4E7A-1796-352E6FA2F348}"/>
                    </a:ext>
                  </a:extLst>
                </p14:cNvPr>
                <p14:cNvContentPartPr/>
                <p14:nvPr/>
              </p14:nvContentPartPr>
              <p14:xfrm>
                <a:off x="1159053" y="3900109"/>
                <a:ext cx="92880" cy="129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73ABA33-CF0B-4E7A-1796-352E6FA2F34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50053" y="3891109"/>
                  <a:ext cx="1105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E11991D-86C0-33A3-3DD0-03E86761CE6F}"/>
                    </a:ext>
                  </a:extLst>
                </p14:cNvPr>
                <p14:cNvContentPartPr/>
                <p14:nvPr/>
              </p14:nvContentPartPr>
              <p14:xfrm>
                <a:off x="1253013" y="3827749"/>
                <a:ext cx="70560" cy="1054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E11991D-86C0-33A3-3DD0-03E86761CE6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244373" y="3818749"/>
                  <a:ext cx="88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8BDE7DC-3C8A-4BE3-F127-099BD6F664FD}"/>
                    </a:ext>
                  </a:extLst>
                </p14:cNvPr>
                <p14:cNvContentPartPr/>
                <p14:nvPr/>
              </p14:nvContentPartPr>
              <p14:xfrm>
                <a:off x="1386213" y="3822709"/>
                <a:ext cx="157320" cy="3495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8BDE7DC-3C8A-4BE3-F127-099BD6F664F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377573" y="3814069"/>
                  <a:ext cx="1749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AB5126E-CF59-9FAC-8291-B5DE5E56100B}"/>
                    </a:ext>
                  </a:extLst>
                </p14:cNvPr>
                <p14:cNvContentPartPr/>
                <p14:nvPr/>
              </p14:nvContentPartPr>
              <p14:xfrm>
                <a:off x="1574493" y="3738109"/>
                <a:ext cx="122400" cy="2221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AB5126E-CF59-9FAC-8291-B5DE5E56100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565853" y="3729109"/>
                  <a:ext cx="1400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C6936F7-57D1-FB3E-89F1-ADA1FA919A89}"/>
                    </a:ext>
                  </a:extLst>
                </p14:cNvPr>
                <p14:cNvContentPartPr/>
                <p14:nvPr/>
              </p14:nvContentPartPr>
              <p14:xfrm>
                <a:off x="1687173" y="3745309"/>
                <a:ext cx="108360" cy="1875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C6936F7-57D1-FB3E-89F1-ADA1FA919A8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678533" y="3736669"/>
                  <a:ext cx="126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C8AE2B7-7036-6C89-CB93-DEF32B888E0D}"/>
                    </a:ext>
                  </a:extLst>
                </p14:cNvPr>
                <p14:cNvContentPartPr/>
                <p14:nvPr/>
              </p14:nvContentPartPr>
              <p14:xfrm>
                <a:off x="1733253" y="3835309"/>
                <a:ext cx="103680" cy="601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C8AE2B7-7036-6C89-CB93-DEF32B888E0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724613" y="3826309"/>
                  <a:ext cx="121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903EB2C-2F18-8A7C-B548-FB52BB01C3AC}"/>
                    </a:ext>
                  </a:extLst>
                </p14:cNvPr>
                <p14:cNvContentPartPr/>
                <p14:nvPr/>
              </p14:nvContentPartPr>
              <p14:xfrm>
                <a:off x="1832973" y="3742789"/>
                <a:ext cx="97200" cy="2671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903EB2C-2F18-8A7C-B548-FB52BB01C3A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824333" y="3734149"/>
                  <a:ext cx="114840" cy="28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F7EC5BFB-ACCC-289F-F072-63D419AED3CF}"/>
              </a:ext>
            </a:extLst>
          </p:cNvPr>
          <p:cNvGrpSpPr/>
          <p:nvPr/>
        </p:nvGrpSpPr>
        <p:grpSpPr>
          <a:xfrm>
            <a:off x="2099013" y="3780229"/>
            <a:ext cx="131760" cy="84960"/>
            <a:chOff x="2099013" y="3780229"/>
            <a:chExt cx="131760" cy="8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20FC97F-AD06-D673-98D5-08AC7282B99A}"/>
                    </a:ext>
                  </a:extLst>
                </p14:cNvPr>
                <p14:cNvContentPartPr/>
                <p14:nvPr/>
              </p14:nvContentPartPr>
              <p14:xfrm>
                <a:off x="2099013" y="3780229"/>
                <a:ext cx="116640" cy="79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20FC97F-AD06-D673-98D5-08AC7282B99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090373" y="3771589"/>
                  <a:ext cx="1342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2D24294-58B7-E205-ADAA-79D9C92A9795}"/>
                    </a:ext>
                  </a:extLst>
                </p14:cNvPr>
                <p14:cNvContentPartPr/>
                <p14:nvPr/>
              </p14:nvContentPartPr>
              <p14:xfrm>
                <a:off x="2130693" y="3842509"/>
                <a:ext cx="100080" cy="226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2D24294-58B7-E205-ADAA-79D9C92A979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121693" y="3833869"/>
                  <a:ext cx="1177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86284BB-228C-D5E6-E506-BD9B415A30FB}"/>
              </a:ext>
            </a:extLst>
          </p:cNvPr>
          <p:cNvGrpSpPr/>
          <p:nvPr/>
        </p:nvGrpSpPr>
        <p:grpSpPr>
          <a:xfrm>
            <a:off x="2473053" y="4028989"/>
            <a:ext cx="239760" cy="245160"/>
            <a:chOff x="2473053" y="4028989"/>
            <a:chExt cx="239760" cy="24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67A84FE-C4E6-5530-45E2-6197BB11E534}"/>
                    </a:ext>
                  </a:extLst>
                </p14:cNvPr>
                <p14:cNvContentPartPr/>
                <p14:nvPr/>
              </p14:nvContentPartPr>
              <p14:xfrm>
                <a:off x="2473053" y="4028989"/>
                <a:ext cx="75240" cy="118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67A84FE-C4E6-5530-45E2-6197BB11E53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464413" y="4020349"/>
                  <a:ext cx="928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AA7C67F-3F33-FD5C-9839-6E175FB06C10}"/>
                    </a:ext>
                  </a:extLst>
                </p14:cNvPr>
                <p14:cNvContentPartPr/>
                <p14:nvPr/>
              </p14:nvContentPartPr>
              <p14:xfrm>
                <a:off x="2490693" y="4097029"/>
                <a:ext cx="16920" cy="1198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AA7C67F-3F33-FD5C-9839-6E175FB06C1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482053" y="4088029"/>
                  <a:ext cx="34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DA60D45-61BA-7FA9-6D82-D03E2C7394B0}"/>
                    </a:ext>
                  </a:extLst>
                </p14:cNvPr>
                <p14:cNvContentPartPr/>
                <p14:nvPr/>
              </p14:nvContentPartPr>
              <p14:xfrm>
                <a:off x="2542533" y="4109629"/>
                <a:ext cx="94680" cy="129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DA60D45-61BA-7FA9-6D82-D03E2C7394B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533533" y="4100629"/>
                  <a:ext cx="1123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F00BF24-BC42-E00F-F522-0F521B366DF9}"/>
                    </a:ext>
                  </a:extLst>
                </p14:cNvPr>
                <p14:cNvContentPartPr/>
                <p14:nvPr/>
              </p14:nvContentPartPr>
              <p14:xfrm>
                <a:off x="2551533" y="4174429"/>
                <a:ext cx="122400" cy="129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F00BF24-BC42-E00F-F522-0F521B366DF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542893" y="4165429"/>
                  <a:ext cx="1400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11CDE6A-7D7B-FBB6-1188-619171494211}"/>
                    </a:ext>
                  </a:extLst>
                </p14:cNvPr>
                <p14:cNvContentPartPr/>
                <p14:nvPr/>
              </p14:nvContentPartPr>
              <p14:xfrm>
                <a:off x="2703093" y="4114309"/>
                <a:ext cx="9720" cy="1598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11CDE6A-7D7B-FBB6-1188-61917149421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694453" y="4105669"/>
                  <a:ext cx="2736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942AF93F-1208-7883-8F35-9EDD6459F126}"/>
              </a:ext>
            </a:extLst>
          </p:cNvPr>
          <p:cNvGrpSpPr/>
          <p:nvPr/>
        </p:nvGrpSpPr>
        <p:grpSpPr>
          <a:xfrm>
            <a:off x="2446413" y="3496189"/>
            <a:ext cx="341640" cy="464040"/>
            <a:chOff x="2446413" y="3496189"/>
            <a:chExt cx="341640" cy="46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558EC25-2041-3225-B0B2-FE6C0A8D9F90}"/>
                    </a:ext>
                  </a:extLst>
                </p14:cNvPr>
                <p14:cNvContentPartPr/>
                <p14:nvPr/>
              </p14:nvContentPartPr>
              <p14:xfrm>
                <a:off x="2492493" y="3695629"/>
                <a:ext cx="175680" cy="79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558EC25-2041-3225-B0B2-FE6C0A8D9F9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483853" y="3686629"/>
                  <a:ext cx="1933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E96AFA9-9FD8-F83C-EA54-4BF992586E9C}"/>
                    </a:ext>
                  </a:extLst>
                </p14:cNvPr>
                <p14:cNvContentPartPr/>
                <p14:nvPr/>
              </p14:nvContentPartPr>
              <p14:xfrm>
                <a:off x="2446413" y="3728029"/>
                <a:ext cx="341640" cy="2322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E96AFA9-9FD8-F83C-EA54-4BF992586E9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437413" y="3719029"/>
                  <a:ext cx="3592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00C01F7-2D4F-7423-F6F2-26CBD6A8B529}"/>
                    </a:ext>
                  </a:extLst>
                </p14:cNvPr>
                <p14:cNvContentPartPr/>
                <p14:nvPr/>
              </p14:nvContentPartPr>
              <p14:xfrm>
                <a:off x="2542173" y="3496189"/>
                <a:ext cx="15480" cy="1620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00C01F7-2D4F-7423-F6F2-26CBD6A8B52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533173" y="3487189"/>
                  <a:ext cx="331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01CC1AC-6245-E27E-F13B-4079DF5F358F}"/>
                    </a:ext>
                  </a:extLst>
                </p14:cNvPr>
                <p14:cNvContentPartPr/>
                <p14:nvPr/>
              </p14:nvContentPartPr>
              <p14:xfrm>
                <a:off x="2549733" y="3518509"/>
                <a:ext cx="137160" cy="428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01CC1AC-6245-E27E-F13B-4079DF5F358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541093" y="3509509"/>
                  <a:ext cx="1548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2DFD10F-915D-A63D-EF49-E468E93872BE}"/>
                    </a:ext>
                  </a:extLst>
                </p14:cNvPr>
                <p14:cNvContentPartPr/>
                <p14:nvPr/>
              </p14:nvContentPartPr>
              <p14:xfrm>
                <a:off x="2583213" y="3578269"/>
                <a:ext cx="83520" cy="802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2DFD10F-915D-A63D-EF49-E468E93872B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574213" y="3569629"/>
                  <a:ext cx="10116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DC5036F7-EA34-A461-8755-7E21EC1022A7}"/>
              </a:ext>
            </a:extLst>
          </p:cNvPr>
          <p:cNvGrpSpPr/>
          <p:nvPr/>
        </p:nvGrpSpPr>
        <p:grpSpPr>
          <a:xfrm>
            <a:off x="2893533" y="3566029"/>
            <a:ext cx="358560" cy="496440"/>
            <a:chOff x="2893533" y="3566029"/>
            <a:chExt cx="358560" cy="49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18156BF-F160-DBC1-F3A5-97F95FDB933E}"/>
                    </a:ext>
                  </a:extLst>
                </p14:cNvPr>
                <p14:cNvContentPartPr/>
                <p14:nvPr/>
              </p14:nvContentPartPr>
              <p14:xfrm>
                <a:off x="2893533" y="3770509"/>
                <a:ext cx="172080" cy="111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18156BF-F160-DBC1-F3A5-97F95FDB933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884533" y="3761509"/>
                  <a:ext cx="1897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967205E-5BF3-7E05-763C-166CA7F5EE66}"/>
                    </a:ext>
                  </a:extLst>
                </p14:cNvPr>
                <p14:cNvContentPartPr/>
                <p14:nvPr/>
              </p14:nvContentPartPr>
              <p14:xfrm>
                <a:off x="2937453" y="3787789"/>
                <a:ext cx="37440" cy="2386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967205E-5BF3-7E05-763C-166CA7F5EE6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928813" y="3779149"/>
                  <a:ext cx="550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0554093-F884-3C72-6C6E-50AB58DFC3DB}"/>
                    </a:ext>
                  </a:extLst>
                </p14:cNvPr>
                <p14:cNvContentPartPr/>
                <p14:nvPr/>
              </p14:nvContentPartPr>
              <p14:xfrm>
                <a:off x="2954373" y="3862669"/>
                <a:ext cx="164880" cy="550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0554093-F884-3C72-6C6E-50AB58DFC3D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45373" y="3853669"/>
                  <a:ext cx="1825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82CECAB-6B79-F562-321E-B07174F3CD1B}"/>
                    </a:ext>
                  </a:extLst>
                </p14:cNvPr>
                <p14:cNvContentPartPr/>
                <p14:nvPr/>
              </p14:nvContentPartPr>
              <p14:xfrm>
                <a:off x="3002253" y="3927469"/>
                <a:ext cx="90720" cy="1350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82CECAB-6B79-F562-321E-B07174F3CD1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993613" y="3918469"/>
                  <a:ext cx="1083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859FFF9-332A-E07B-BFC3-5F1DB6341419}"/>
                    </a:ext>
                  </a:extLst>
                </p14:cNvPr>
                <p14:cNvContentPartPr/>
                <p14:nvPr/>
              </p14:nvContentPartPr>
              <p14:xfrm>
                <a:off x="2941413" y="3566029"/>
                <a:ext cx="42840" cy="1983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859FFF9-332A-E07B-BFC3-5F1DB634141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32773" y="3557029"/>
                  <a:ext cx="604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2EFFCF1-1C7B-2C68-F4B1-93C0D8C8A2DC}"/>
                    </a:ext>
                  </a:extLst>
                </p14:cNvPr>
                <p14:cNvContentPartPr/>
                <p14:nvPr/>
              </p14:nvContentPartPr>
              <p14:xfrm>
                <a:off x="3199893" y="3780229"/>
                <a:ext cx="52200" cy="352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2EFFCF1-1C7B-2C68-F4B1-93C0D8C8A2D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191253" y="3771589"/>
                  <a:ext cx="698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4D828D17-1AE1-F384-009B-74876521B585}"/>
              </a:ext>
            </a:extLst>
          </p:cNvPr>
          <p:cNvGrpSpPr/>
          <p:nvPr/>
        </p:nvGrpSpPr>
        <p:grpSpPr>
          <a:xfrm>
            <a:off x="3294213" y="3650629"/>
            <a:ext cx="182520" cy="248400"/>
            <a:chOff x="3294213" y="3650629"/>
            <a:chExt cx="182520" cy="24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89A812F-B31A-7BCB-110B-8FF47D9B0CA8}"/>
                    </a:ext>
                  </a:extLst>
                </p14:cNvPr>
                <p14:cNvContentPartPr/>
                <p14:nvPr/>
              </p14:nvContentPartPr>
              <p14:xfrm>
                <a:off x="3294213" y="3650629"/>
                <a:ext cx="163080" cy="104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89A812F-B31A-7BCB-110B-8FF47D9B0CA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285573" y="3641989"/>
                  <a:ext cx="180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4B73823-438E-6259-5BE3-C996C94419A2}"/>
                    </a:ext>
                  </a:extLst>
                </p14:cNvPr>
                <p14:cNvContentPartPr/>
                <p14:nvPr/>
              </p14:nvContentPartPr>
              <p14:xfrm>
                <a:off x="3388533" y="3728029"/>
                <a:ext cx="88200" cy="1710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4B73823-438E-6259-5BE3-C996C94419A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379533" y="3719029"/>
                  <a:ext cx="105840" cy="18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3683F8F0-0220-C4E2-F805-BCCE164FB2B4}"/>
                  </a:ext>
                </a:extLst>
              </p14:cNvPr>
              <p14:cNvContentPartPr/>
              <p14:nvPr/>
            </p14:nvContentPartPr>
            <p14:xfrm>
              <a:off x="3689493" y="3735589"/>
              <a:ext cx="22680" cy="288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3683F8F0-0220-C4E2-F805-BCCE164FB2B4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680853" y="3726589"/>
                <a:ext cx="40320" cy="2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 218">
            <a:extLst>
              <a:ext uri="{FF2B5EF4-FFF2-40B4-BE49-F238E27FC236}">
                <a16:creationId xmlns:a16="http://schemas.microsoft.com/office/drawing/2014/main" id="{1E761AE4-1CD6-86B5-906D-759C515819C7}"/>
              </a:ext>
            </a:extLst>
          </p:cNvPr>
          <p:cNvGrpSpPr/>
          <p:nvPr/>
        </p:nvGrpSpPr>
        <p:grpSpPr>
          <a:xfrm>
            <a:off x="3689493" y="3523549"/>
            <a:ext cx="563760" cy="472680"/>
            <a:chOff x="3689493" y="3523549"/>
            <a:chExt cx="563760" cy="47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07AB3AD-1BC0-FF77-F43F-A84BA25B674A}"/>
                    </a:ext>
                  </a:extLst>
                </p14:cNvPr>
                <p14:cNvContentPartPr/>
                <p14:nvPr/>
              </p14:nvContentPartPr>
              <p14:xfrm>
                <a:off x="3689493" y="3711469"/>
                <a:ext cx="114120" cy="93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07AB3AD-1BC0-FF77-F43F-A84BA25B674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680853" y="3702469"/>
                  <a:ext cx="1317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D23E9A6-E057-0847-9A17-C1AB5D587A68}"/>
                    </a:ext>
                  </a:extLst>
                </p14:cNvPr>
                <p14:cNvContentPartPr/>
                <p14:nvPr/>
              </p14:nvContentPartPr>
              <p14:xfrm>
                <a:off x="3700653" y="3757909"/>
                <a:ext cx="124200" cy="183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D23E9A6-E057-0847-9A17-C1AB5D587A6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691653" y="3748909"/>
                  <a:ext cx="141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13BB348-C6BF-6695-AD9B-C9605501955B}"/>
                    </a:ext>
                  </a:extLst>
                </p14:cNvPr>
                <p14:cNvContentPartPr/>
                <p14:nvPr/>
              </p14:nvContentPartPr>
              <p14:xfrm>
                <a:off x="4094133" y="3523549"/>
                <a:ext cx="7920" cy="2023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13BB348-C6BF-6695-AD9B-C9605501955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085133" y="3514549"/>
                  <a:ext cx="25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787C4C4-E52F-D9F4-6D9D-A9C54735F93A}"/>
                    </a:ext>
                  </a:extLst>
                </p14:cNvPr>
                <p14:cNvContentPartPr/>
                <p14:nvPr/>
              </p14:nvContentPartPr>
              <p14:xfrm>
                <a:off x="3935373" y="3725509"/>
                <a:ext cx="317880" cy="154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787C4C4-E52F-D9F4-6D9D-A9C54735F93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926373" y="3716509"/>
                  <a:ext cx="335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39F0192-4E81-0D46-CB09-81114F6C6080}"/>
                    </a:ext>
                  </a:extLst>
                </p14:cNvPr>
                <p14:cNvContentPartPr/>
                <p14:nvPr/>
              </p14:nvContentPartPr>
              <p14:xfrm>
                <a:off x="4029333" y="3770509"/>
                <a:ext cx="18720" cy="2210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39F0192-4E81-0D46-CB09-81114F6C608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020693" y="3761509"/>
                  <a:ext cx="363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A38DBCC-7C4C-9749-95EB-D2EB8F75C5D9}"/>
                    </a:ext>
                  </a:extLst>
                </p14:cNvPr>
                <p14:cNvContentPartPr/>
                <p14:nvPr/>
              </p14:nvContentPartPr>
              <p14:xfrm>
                <a:off x="4042293" y="3838549"/>
                <a:ext cx="134640" cy="320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A38DBCC-7C4C-9749-95EB-D2EB8F75C5D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033653" y="3829549"/>
                  <a:ext cx="1522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6954D8C-3AC3-562D-BBC0-1DE5A6A74508}"/>
                    </a:ext>
                  </a:extLst>
                </p14:cNvPr>
                <p14:cNvContentPartPr/>
                <p14:nvPr/>
              </p14:nvContentPartPr>
              <p14:xfrm>
                <a:off x="4094133" y="3902629"/>
                <a:ext cx="62640" cy="936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6954D8C-3AC3-562D-BBC0-1DE5A6A7450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085133" y="3893629"/>
                  <a:ext cx="80280" cy="11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3D94DFA7-EF8A-4F51-9960-F59B4FF6D32A}"/>
                  </a:ext>
                </a:extLst>
              </p14:cNvPr>
              <p14:cNvContentPartPr/>
              <p14:nvPr/>
            </p14:nvContentPartPr>
            <p14:xfrm>
              <a:off x="4472853" y="3483589"/>
              <a:ext cx="20520" cy="540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3D94DFA7-EF8A-4F51-9960-F59B4FF6D32A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4463853" y="3474589"/>
                <a:ext cx="38160" cy="2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88C59C6-29C8-BE79-85DC-C419E4CC9FC4}"/>
              </a:ext>
            </a:extLst>
          </p:cNvPr>
          <p:cNvGrpSpPr/>
          <p:nvPr/>
        </p:nvGrpSpPr>
        <p:grpSpPr>
          <a:xfrm>
            <a:off x="4398693" y="3353989"/>
            <a:ext cx="519480" cy="720720"/>
            <a:chOff x="4398693" y="3353989"/>
            <a:chExt cx="519480" cy="72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B661F32-A798-8774-78EF-64F5A4225F8D}"/>
                    </a:ext>
                  </a:extLst>
                </p14:cNvPr>
                <p14:cNvContentPartPr/>
                <p14:nvPr/>
              </p14:nvContentPartPr>
              <p14:xfrm>
                <a:off x="4498773" y="3974989"/>
                <a:ext cx="2160" cy="104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B661F32-A798-8774-78EF-64F5A4225F8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489773" y="3965989"/>
                  <a:ext cx="198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07B18EB-705C-97B2-A34F-370398E8EC47}"/>
                    </a:ext>
                  </a:extLst>
                </p14:cNvPr>
                <p14:cNvContentPartPr/>
                <p14:nvPr/>
              </p14:nvContentPartPr>
              <p14:xfrm>
                <a:off x="4498773" y="3974989"/>
                <a:ext cx="360" cy="3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07B18EB-705C-97B2-A34F-370398E8EC4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489773" y="39659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20AD4F7-2C89-E7F4-354F-02D5F581CF91}"/>
                    </a:ext>
                  </a:extLst>
                </p14:cNvPr>
                <p14:cNvContentPartPr/>
                <p14:nvPr/>
              </p14:nvContentPartPr>
              <p14:xfrm>
                <a:off x="4498773" y="3974989"/>
                <a:ext cx="24480" cy="252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20AD4F7-2C89-E7F4-354F-02D5F581CF9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489773" y="3965989"/>
                  <a:ext cx="421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CA562B3-CE34-D16E-75DE-E6F995D8E1A8}"/>
                    </a:ext>
                  </a:extLst>
                </p14:cNvPr>
                <p14:cNvContentPartPr/>
                <p14:nvPr/>
              </p14:nvContentPartPr>
              <p14:xfrm>
                <a:off x="4409853" y="3590869"/>
                <a:ext cx="147960" cy="277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CA562B3-CE34-D16E-75DE-E6F995D8E1A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401213" y="3581869"/>
                  <a:ext cx="165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38DCAC3-2DD3-7542-A5C2-017A1374C5CA}"/>
                    </a:ext>
                  </a:extLst>
                </p14:cNvPr>
                <p14:cNvContentPartPr/>
                <p14:nvPr/>
              </p14:nvContentPartPr>
              <p14:xfrm>
                <a:off x="4418133" y="3613189"/>
                <a:ext cx="236160" cy="2422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38DCAC3-2DD3-7542-A5C2-017A1374C5C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409133" y="3604549"/>
                  <a:ext cx="2538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C731003-E912-D5BC-F9EF-0DD335824779}"/>
                    </a:ext>
                  </a:extLst>
                </p14:cNvPr>
                <p14:cNvContentPartPr/>
                <p14:nvPr/>
              </p14:nvContentPartPr>
              <p14:xfrm>
                <a:off x="4468893" y="3353989"/>
                <a:ext cx="127800" cy="1850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C731003-E912-D5BC-F9EF-0DD33582477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460253" y="3344989"/>
                  <a:ext cx="1454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4DEDBC6-75AE-35C5-4DDB-24B7756252FF}"/>
                    </a:ext>
                  </a:extLst>
                </p14:cNvPr>
                <p14:cNvContentPartPr/>
                <p14:nvPr/>
              </p14:nvContentPartPr>
              <p14:xfrm>
                <a:off x="4513533" y="3488629"/>
                <a:ext cx="81720" cy="1425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4DEDBC6-75AE-35C5-4DDB-24B7756252F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504533" y="3479629"/>
                  <a:ext cx="99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0AEF588-9E53-C5B9-A013-21F0812D9127}"/>
                    </a:ext>
                  </a:extLst>
                </p14:cNvPr>
                <p14:cNvContentPartPr/>
                <p14:nvPr/>
              </p14:nvContentPartPr>
              <p14:xfrm>
                <a:off x="4398693" y="3909829"/>
                <a:ext cx="105480" cy="54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0AEF588-9E53-C5B9-A013-21F0812D912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390053" y="3901189"/>
                  <a:ext cx="1231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665710A-88EB-4E5C-F307-77BB323383BE}"/>
                    </a:ext>
                  </a:extLst>
                </p14:cNvPr>
                <p14:cNvContentPartPr/>
                <p14:nvPr/>
              </p14:nvContentPartPr>
              <p14:xfrm>
                <a:off x="4452333" y="3949789"/>
                <a:ext cx="5760" cy="1249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665710A-88EB-4E5C-F307-77BB323383B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443693" y="3941149"/>
                  <a:ext cx="234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45D8275-F162-F55B-A50F-90B19C4651D9}"/>
                    </a:ext>
                  </a:extLst>
                </p14:cNvPr>
                <p14:cNvContentPartPr/>
                <p14:nvPr/>
              </p14:nvContentPartPr>
              <p14:xfrm>
                <a:off x="4504173" y="3992269"/>
                <a:ext cx="103680" cy="104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45D8275-F162-F55B-A50F-90B19C4651D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495173" y="3983629"/>
                  <a:ext cx="121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B11FB47-687D-E54F-5A71-B4EAB960A493}"/>
                    </a:ext>
                  </a:extLst>
                </p14:cNvPr>
                <p14:cNvContentPartPr/>
                <p14:nvPr/>
              </p14:nvContentPartPr>
              <p14:xfrm>
                <a:off x="4541253" y="4037269"/>
                <a:ext cx="147960" cy="129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B11FB47-687D-E54F-5A71-B4EAB960A49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532253" y="4028269"/>
                  <a:ext cx="165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1F4C11A-1B5F-7D61-2405-3ABADC73CEBD}"/>
                    </a:ext>
                  </a:extLst>
                </p14:cNvPr>
                <p14:cNvContentPartPr/>
                <p14:nvPr/>
              </p14:nvContentPartPr>
              <p14:xfrm>
                <a:off x="4709013" y="3940069"/>
                <a:ext cx="15120" cy="1224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1F4C11A-1B5F-7D61-2405-3ABADC73CEB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700373" y="3931069"/>
                  <a:ext cx="32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75BB960-9314-565C-F7A8-FF08E9684EBC}"/>
                    </a:ext>
                  </a:extLst>
                </p14:cNvPr>
                <p14:cNvContentPartPr/>
                <p14:nvPr/>
              </p14:nvContentPartPr>
              <p14:xfrm>
                <a:off x="4786773" y="3600949"/>
                <a:ext cx="100080" cy="378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75BB960-9314-565C-F7A8-FF08E9684EB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778133" y="3591949"/>
                  <a:ext cx="117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DC68315-6CA5-16E8-A40A-9D1665CEE737}"/>
                    </a:ext>
                  </a:extLst>
                </p14:cNvPr>
                <p14:cNvContentPartPr/>
                <p14:nvPr/>
              </p14:nvContentPartPr>
              <p14:xfrm>
                <a:off x="4839693" y="3690589"/>
                <a:ext cx="78480" cy="1774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DC68315-6CA5-16E8-A40A-9D1665CEE73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831053" y="3681589"/>
                  <a:ext cx="96120" cy="19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5692EE1D-2C8A-EBF6-88BC-A39533EA3A3B}"/>
                  </a:ext>
                </a:extLst>
              </p14:cNvPr>
              <p14:cNvContentPartPr/>
              <p14:nvPr/>
            </p14:nvContentPartPr>
            <p14:xfrm>
              <a:off x="6829053" y="3654949"/>
              <a:ext cx="12240" cy="1224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5692EE1D-2C8A-EBF6-88BC-A39533EA3A3B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6820053" y="3645949"/>
                <a:ext cx="29880" cy="2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Group 271">
            <a:extLst>
              <a:ext uri="{FF2B5EF4-FFF2-40B4-BE49-F238E27FC236}">
                <a16:creationId xmlns:a16="http://schemas.microsoft.com/office/drawing/2014/main" id="{4BE21AAA-3893-9F9A-EBED-E3FF675479FC}"/>
              </a:ext>
            </a:extLst>
          </p:cNvPr>
          <p:cNvGrpSpPr/>
          <p:nvPr/>
        </p:nvGrpSpPr>
        <p:grpSpPr>
          <a:xfrm>
            <a:off x="5237493" y="3465949"/>
            <a:ext cx="3256200" cy="645480"/>
            <a:chOff x="5237493" y="3465949"/>
            <a:chExt cx="3256200" cy="64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4E92772-B47D-AC61-EADB-EA9B5600A7E5}"/>
                    </a:ext>
                  </a:extLst>
                </p14:cNvPr>
                <p14:cNvContentPartPr/>
                <p14:nvPr/>
              </p14:nvContentPartPr>
              <p14:xfrm>
                <a:off x="5237493" y="3675469"/>
                <a:ext cx="137160" cy="277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4E92772-B47D-AC61-EADB-EA9B5600A7E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228493" y="3666829"/>
                  <a:ext cx="1548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1EC6C8B-BE33-3A7C-7F13-7F187BB0FA65}"/>
                    </a:ext>
                  </a:extLst>
                </p14:cNvPr>
                <p14:cNvContentPartPr/>
                <p14:nvPr/>
              </p14:nvContentPartPr>
              <p14:xfrm>
                <a:off x="5265213" y="3720469"/>
                <a:ext cx="199800" cy="352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1EC6C8B-BE33-3A7C-7F13-7F187BB0FA65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256213" y="3711829"/>
                  <a:ext cx="217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FB6F65D-CD7D-E139-2FF7-846F35DE4A47}"/>
                    </a:ext>
                  </a:extLst>
                </p14:cNvPr>
                <p14:cNvContentPartPr/>
                <p14:nvPr/>
              </p14:nvContentPartPr>
              <p14:xfrm>
                <a:off x="5590293" y="3540829"/>
                <a:ext cx="18720" cy="1501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FB6F65D-CD7D-E139-2FF7-846F35DE4A47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581653" y="3532189"/>
                  <a:ext cx="36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1ED026A-780B-B695-8DFF-9B88096514C1}"/>
                    </a:ext>
                  </a:extLst>
                </p14:cNvPr>
                <p14:cNvContentPartPr/>
                <p14:nvPr/>
              </p14:nvContentPartPr>
              <p14:xfrm>
                <a:off x="5461053" y="3680509"/>
                <a:ext cx="288360" cy="252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1ED026A-780B-B695-8DFF-9B88096514C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452053" y="3671869"/>
                  <a:ext cx="306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C3D11C1-CD8B-434D-81C2-CEC5299BFD63}"/>
                    </a:ext>
                  </a:extLst>
                </p14:cNvPr>
                <p14:cNvContentPartPr/>
                <p14:nvPr/>
              </p14:nvContentPartPr>
              <p14:xfrm>
                <a:off x="5584893" y="3715429"/>
                <a:ext cx="107640" cy="2487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C3D11C1-CD8B-434D-81C2-CEC5299BFD63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575893" y="3706789"/>
                  <a:ext cx="1252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EC83763-BFB8-99C7-DF26-ABDE5A17CA37}"/>
                    </a:ext>
                  </a:extLst>
                </p14:cNvPr>
                <p14:cNvContentPartPr/>
                <p14:nvPr/>
              </p14:nvContentPartPr>
              <p14:xfrm>
                <a:off x="5616213" y="3884989"/>
                <a:ext cx="90720" cy="828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EC83763-BFB8-99C7-DF26-ABDE5A17CA3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607213" y="3876349"/>
                  <a:ext cx="1083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6F65646-23EA-465B-F49C-C954611F79FF}"/>
                    </a:ext>
                  </a:extLst>
                </p14:cNvPr>
                <p14:cNvContentPartPr/>
                <p14:nvPr/>
              </p14:nvContentPartPr>
              <p14:xfrm>
                <a:off x="5979093" y="3465949"/>
                <a:ext cx="47520" cy="2624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6F65646-23EA-465B-F49C-C954611F79F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970093" y="3457309"/>
                  <a:ext cx="651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8BCA215-74FC-744B-0E11-D721C1540055}"/>
                    </a:ext>
                  </a:extLst>
                </p14:cNvPr>
                <p14:cNvContentPartPr/>
                <p14:nvPr/>
              </p14:nvContentPartPr>
              <p14:xfrm>
                <a:off x="6133893" y="3486109"/>
                <a:ext cx="132840" cy="2041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8BCA215-74FC-744B-0E11-D721C1540055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125253" y="3477109"/>
                  <a:ext cx="150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5DA5BDF-3372-7101-2A3D-76CBEEC43FD0}"/>
                    </a:ext>
                  </a:extLst>
                </p14:cNvPr>
                <p14:cNvContentPartPr/>
                <p14:nvPr/>
              </p14:nvContentPartPr>
              <p14:xfrm>
                <a:off x="6197973" y="3618229"/>
                <a:ext cx="133200" cy="802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5DA5BDF-3372-7101-2A3D-76CBEEC43FD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189333" y="3609589"/>
                  <a:ext cx="1508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E14EF0C-B6C4-C5A0-71A6-AF7B2181AC48}"/>
                    </a:ext>
                  </a:extLst>
                </p14:cNvPr>
                <p14:cNvContentPartPr/>
                <p14:nvPr/>
              </p14:nvContentPartPr>
              <p14:xfrm>
                <a:off x="6354933" y="3610669"/>
                <a:ext cx="196200" cy="327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E14EF0C-B6C4-C5A0-71A6-AF7B2181AC4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346293" y="3602029"/>
                  <a:ext cx="2138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926E463-BB9C-3B7D-5A16-A94E51DE1226}"/>
                    </a:ext>
                  </a:extLst>
                </p14:cNvPr>
                <p14:cNvContentPartPr/>
                <p14:nvPr/>
              </p14:nvContentPartPr>
              <p14:xfrm>
                <a:off x="6449253" y="3575749"/>
                <a:ext cx="35280" cy="1249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926E463-BB9C-3B7D-5A16-A94E51DE122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440253" y="3567109"/>
                  <a:ext cx="529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518559B-AA37-481B-9DF1-BA702A7E45A7}"/>
                    </a:ext>
                  </a:extLst>
                </p14:cNvPr>
                <p14:cNvContentPartPr/>
                <p14:nvPr/>
              </p14:nvContentPartPr>
              <p14:xfrm>
                <a:off x="6586053" y="3548389"/>
                <a:ext cx="24480" cy="1450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518559B-AA37-481B-9DF1-BA702A7E45A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577053" y="3539749"/>
                  <a:ext cx="42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24E0F20-45F3-C88E-ACD0-7DE605E092A7}"/>
                    </a:ext>
                  </a:extLst>
                </p14:cNvPr>
                <p14:cNvContentPartPr/>
                <p14:nvPr/>
              </p14:nvContentPartPr>
              <p14:xfrm>
                <a:off x="6632133" y="3498709"/>
                <a:ext cx="128520" cy="2646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24E0F20-45F3-C88E-ACD0-7DE605E092A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623133" y="3489709"/>
                  <a:ext cx="1461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1179D6D-CC56-2D6E-3BE2-C71CB8A3DF5C}"/>
                    </a:ext>
                  </a:extLst>
                </p14:cNvPr>
                <p14:cNvContentPartPr/>
                <p14:nvPr/>
              </p14:nvContentPartPr>
              <p14:xfrm>
                <a:off x="6595053" y="3550909"/>
                <a:ext cx="39240" cy="1749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1179D6D-CC56-2D6E-3BE2-C71CB8A3DF5C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586413" y="3541909"/>
                  <a:ext cx="56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8BA698B-B812-7E6C-8422-17A3F3890F7B}"/>
                    </a:ext>
                  </a:extLst>
                </p14:cNvPr>
                <p14:cNvContentPartPr/>
                <p14:nvPr/>
              </p14:nvContentPartPr>
              <p14:xfrm>
                <a:off x="6371133" y="3608149"/>
                <a:ext cx="198720" cy="277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8BA698B-B812-7E6C-8422-17A3F3890F7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362133" y="3599509"/>
                  <a:ext cx="2163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1144970-0F0D-3287-6565-649E6E59963B}"/>
                    </a:ext>
                  </a:extLst>
                </p14:cNvPr>
                <p14:cNvContentPartPr/>
                <p14:nvPr/>
              </p14:nvContentPartPr>
              <p14:xfrm>
                <a:off x="6441693" y="3540829"/>
                <a:ext cx="11520" cy="1728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1144970-0F0D-3287-6565-649E6E59963B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432693" y="3532189"/>
                  <a:ext cx="291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33F9033-7B30-7D47-7CBB-080840237D1D}"/>
                    </a:ext>
                  </a:extLst>
                </p14:cNvPr>
                <p14:cNvContentPartPr/>
                <p14:nvPr/>
              </p14:nvContentPartPr>
              <p14:xfrm>
                <a:off x="6962973" y="3526069"/>
                <a:ext cx="146160" cy="1663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33F9033-7B30-7D47-7CBB-080840237D1D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953973" y="3517069"/>
                  <a:ext cx="163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4E592B9-C9B7-8676-B509-F97FF39E5F2D}"/>
                    </a:ext>
                  </a:extLst>
                </p14:cNvPr>
                <p14:cNvContentPartPr/>
                <p14:nvPr/>
              </p14:nvContentPartPr>
              <p14:xfrm>
                <a:off x="7023813" y="3623269"/>
                <a:ext cx="39600" cy="1098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4E592B9-C9B7-8676-B509-F97FF39E5F2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014813" y="3614269"/>
                  <a:ext cx="57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231D65C-0A7E-6CB2-BEB9-FA9D693FBE38}"/>
                    </a:ext>
                  </a:extLst>
                </p14:cNvPr>
                <p14:cNvContentPartPr/>
                <p14:nvPr/>
              </p14:nvContentPartPr>
              <p14:xfrm>
                <a:off x="5974413" y="3787789"/>
                <a:ext cx="1271160" cy="302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231D65C-0A7E-6CB2-BEB9-FA9D693FBE38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965773" y="3779149"/>
                  <a:ext cx="1288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B10345B-F158-410B-E947-31E2BF626139}"/>
                    </a:ext>
                  </a:extLst>
                </p14:cNvPr>
                <p14:cNvContentPartPr/>
                <p14:nvPr/>
              </p14:nvContentPartPr>
              <p14:xfrm>
                <a:off x="6467613" y="3879949"/>
                <a:ext cx="199800" cy="1724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B10345B-F158-410B-E947-31E2BF62613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458973" y="3871309"/>
                  <a:ext cx="217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0C028BE-6C43-58E3-6DB7-3207FA830DE1}"/>
                    </a:ext>
                  </a:extLst>
                </p14:cNvPr>
                <p14:cNvContentPartPr/>
                <p14:nvPr/>
              </p14:nvContentPartPr>
              <p14:xfrm>
                <a:off x="5425773" y="3820189"/>
                <a:ext cx="373320" cy="2073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0C028BE-6C43-58E3-6DB7-3207FA830DE1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417133" y="3811549"/>
                  <a:ext cx="3909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51F867B-BB88-FDB4-7497-DE765C7B5DDD}"/>
                    </a:ext>
                  </a:extLst>
                </p14:cNvPr>
                <p14:cNvContentPartPr/>
                <p14:nvPr/>
              </p14:nvContentPartPr>
              <p14:xfrm>
                <a:off x="6893493" y="3555949"/>
                <a:ext cx="363240" cy="1375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51F867B-BB88-FDB4-7497-DE765C7B5DD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884853" y="3546949"/>
                  <a:ext cx="380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4CCD0D3-A3E3-AA40-3683-52F4FF123875}"/>
                    </a:ext>
                  </a:extLst>
                </p14:cNvPr>
                <p14:cNvContentPartPr/>
                <p14:nvPr/>
              </p14:nvContentPartPr>
              <p14:xfrm>
                <a:off x="7489293" y="3800389"/>
                <a:ext cx="126000" cy="28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4CCD0D3-A3E3-AA40-3683-52F4FF123875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480293" y="3791389"/>
                  <a:ext cx="1436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8856A2D-EDD0-2EBB-F236-A7F245C8D7A1}"/>
                    </a:ext>
                  </a:extLst>
                </p14:cNvPr>
                <p14:cNvContentPartPr/>
                <p14:nvPr/>
              </p14:nvContentPartPr>
              <p14:xfrm>
                <a:off x="7511253" y="3847549"/>
                <a:ext cx="107640" cy="104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8856A2D-EDD0-2EBB-F236-A7F245C8D7A1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502613" y="3838909"/>
                  <a:ext cx="1252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2832E12-40C6-5466-0E19-10B50A960B6E}"/>
                    </a:ext>
                  </a:extLst>
                </p14:cNvPr>
                <p14:cNvContentPartPr/>
                <p14:nvPr/>
              </p14:nvContentPartPr>
              <p14:xfrm>
                <a:off x="7864053" y="3600949"/>
                <a:ext cx="163080" cy="1875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2832E12-40C6-5466-0E19-10B50A960B6E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855413" y="3591949"/>
                  <a:ext cx="1807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4204AA5-F5F6-62C2-EA31-231770FF68F1}"/>
                    </a:ext>
                  </a:extLst>
                </p14:cNvPr>
                <p14:cNvContentPartPr/>
                <p14:nvPr/>
              </p14:nvContentPartPr>
              <p14:xfrm>
                <a:off x="7949013" y="3722989"/>
                <a:ext cx="44640" cy="651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4204AA5-F5F6-62C2-EA31-231770FF68F1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940373" y="3713989"/>
                  <a:ext cx="622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D484EA3-CE59-9522-3FBB-CBDFB7BD68F4}"/>
                    </a:ext>
                  </a:extLst>
                </p14:cNvPr>
                <p14:cNvContentPartPr/>
                <p14:nvPr/>
              </p14:nvContentPartPr>
              <p14:xfrm>
                <a:off x="8061693" y="3728029"/>
                <a:ext cx="209160" cy="104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D484EA3-CE59-9522-3FBB-CBDFB7BD68F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053053" y="3719029"/>
                  <a:ext cx="2268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F988C95-0EB2-20C6-941F-25725049C183}"/>
                    </a:ext>
                  </a:extLst>
                </p14:cNvPr>
                <p14:cNvContentPartPr/>
                <p14:nvPr/>
              </p14:nvContentPartPr>
              <p14:xfrm>
                <a:off x="8156013" y="3672949"/>
                <a:ext cx="13320" cy="1299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F988C95-0EB2-20C6-941F-25725049C18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147373" y="3664309"/>
                  <a:ext cx="309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DA4B283-6720-FF39-EE3F-1CFE9BA33196}"/>
                    </a:ext>
                  </a:extLst>
                </p14:cNvPr>
                <p14:cNvContentPartPr/>
                <p14:nvPr/>
              </p14:nvContentPartPr>
              <p14:xfrm>
                <a:off x="8274093" y="3653149"/>
                <a:ext cx="28080" cy="1476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DA4B283-6720-FF39-EE3F-1CFE9BA3319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265453" y="3644149"/>
                  <a:ext cx="45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A4E4E03-DFB0-C0A0-C0E7-E5664B2EC7C2}"/>
                    </a:ext>
                  </a:extLst>
                </p14:cNvPr>
                <p14:cNvContentPartPr/>
                <p14:nvPr/>
              </p14:nvContentPartPr>
              <p14:xfrm>
                <a:off x="7810053" y="3852589"/>
                <a:ext cx="683640" cy="352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A4E4E03-DFB0-C0A0-C0E7-E5664B2EC7C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801053" y="3843949"/>
                  <a:ext cx="701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0FF1653-90FC-DE67-E8B4-3DC4264A96C1}"/>
                    </a:ext>
                  </a:extLst>
                </p14:cNvPr>
                <p14:cNvContentPartPr/>
                <p14:nvPr/>
              </p14:nvContentPartPr>
              <p14:xfrm>
                <a:off x="8012013" y="3974989"/>
                <a:ext cx="220320" cy="1364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0FF1653-90FC-DE67-E8B4-3DC4264A96C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003013" y="3965989"/>
                  <a:ext cx="237960" cy="154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35344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7C6FBBD-23A3-CBAB-AD33-EC89C450A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87" y="627017"/>
            <a:ext cx="11095026" cy="584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27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23E991-B21C-25CA-1F8C-7DA962074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385"/>
            <a:ext cx="12192000" cy="12708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2F5D19-1C51-99FC-D608-DD13C5AB8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55" y="1739239"/>
            <a:ext cx="10343296" cy="4276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C3130A-C64F-6839-351E-A2947FCE0B3F}"/>
                  </a:ext>
                </a:extLst>
              </p14:cNvPr>
              <p14:cNvContentPartPr/>
              <p14:nvPr/>
            </p14:nvContentPartPr>
            <p14:xfrm>
              <a:off x="8512200" y="2876194"/>
              <a:ext cx="191520" cy="273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C3130A-C64F-6839-351E-A2947FCE0B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03560" y="2867554"/>
                <a:ext cx="20916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2C3D4BA-8A57-CC25-B82C-6D2B31029FAB}"/>
                  </a:ext>
                </a:extLst>
              </p14:cNvPr>
              <p14:cNvContentPartPr/>
              <p14:nvPr/>
            </p14:nvContentPartPr>
            <p14:xfrm>
              <a:off x="8786880" y="2860714"/>
              <a:ext cx="111600" cy="326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2C3D4BA-8A57-CC25-B82C-6D2B31029F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77880" y="2851714"/>
                <a:ext cx="12924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65A0BF8-A440-1A26-1D06-113D513E1F5C}"/>
                  </a:ext>
                </a:extLst>
              </p14:cNvPr>
              <p14:cNvContentPartPr/>
              <p14:nvPr/>
            </p14:nvContentPartPr>
            <p14:xfrm>
              <a:off x="8993160" y="2841634"/>
              <a:ext cx="267840" cy="338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65A0BF8-A440-1A26-1D06-113D513E1F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84160" y="2832994"/>
                <a:ext cx="28548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8D60E5C-1CB2-47FE-1A8A-AEE2CC8BC94C}"/>
                  </a:ext>
                </a:extLst>
              </p14:cNvPr>
              <p14:cNvContentPartPr/>
              <p14:nvPr/>
            </p14:nvContentPartPr>
            <p14:xfrm>
              <a:off x="9327600" y="2998594"/>
              <a:ext cx="183960" cy="4680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8D60E5C-1CB2-47FE-1A8A-AEE2CC8BC94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18600" y="2989594"/>
                <a:ext cx="20160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55AB7CA-89B3-D613-9545-9853C422019F}"/>
                  </a:ext>
                </a:extLst>
              </p14:cNvPr>
              <p14:cNvContentPartPr/>
              <p14:nvPr/>
            </p14:nvContentPartPr>
            <p14:xfrm>
              <a:off x="9624600" y="3117754"/>
              <a:ext cx="169920" cy="1008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55AB7CA-89B3-D613-9545-9853C422019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15960" y="3108754"/>
                <a:ext cx="187560" cy="11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0A9B2FCF-4709-ADEA-A118-C1A39BB1B0E6}"/>
              </a:ext>
            </a:extLst>
          </p:cNvPr>
          <p:cNvGrpSpPr/>
          <p:nvPr/>
        </p:nvGrpSpPr>
        <p:grpSpPr>
          <a:xfrm>
            <a:off x="9894240" y="2879434"/>
            <a:ext cx="520560" cy="371880"/>
            <a:chOff x="9894240" y="2879434"/>
            <a:chExt cx="520560" cy="37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F76FC76-62FF-EB51-E0F3-06E370FB1188}"/>
                    </a:ext>
                  </a:extLst>
                </p14:cNvPr>
                <p14:cNvContentPartPr/>
                <p14:nvPr/>
              </p14:nvContentPartPr>
              <p14:xfrm>
                <a:off x="9894240" y="2888794"/>
                <a:ext cx="12240" cy="316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F76FC76-62FF-EB51-E0F3-06E370FB118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885240" y="2880154"/>
                  <a:ext cx="298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259891A-D7D1-5E23-E439-629368F2BAC8}"/>
                    </a:ext>
                  </a:extLst>
                </p14:cNvPr>
                <p14:cNvContentPartPr/>
                <p14:nvPr/>
              </p14:nvContentPartPr>
              <p14:xfrm>
                <a:off x="9928800" y="2985994"/>
                <a:ext cx="188280" cy="37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259891A-D7D1-5E23-E439-629368F2BAC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20160" y="2976994"/>
                  <a:ext cx="2059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E330885-C3B0-58FF-A934-C1D7FE424A78}"/>
                    </a:ext>
                  </a:extLst>
                </p14:cNvPr>
                <p14:cNvContentPartPr/>
                <p14:nvPr/>
              </p14:nvContentPartPr>
              <p14:xfrm>
                <a:off x="9987120" y="3007954"/>
                <a:ext cx="120960" cy="154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E330885-C3B0-58FF-A934-C1D7FE424A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78120" y="2998954"/>
                  <a:ext cx="1386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122CA2A-C59F-BB13-FFAD-03FD59A137F3}"/>
                    </a:ext>
                  </a:extLst>
                </p14:cNvPr>
                <p14:cNvContentPartPr/>
                <p14:nvPr/>
              </p14:nvContentPartPr>
              <p14:xfrm>
                <a:off x="10267920" y="2879434"/>
                <a:ext cx="146880" cy="371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122CA2A-C59F-BB13-FFAD-03FD59A137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259280" y="2870434"/>
                  <a:ext cx="164520" cy="38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D409E5-6592-D954-5ACD-36A1E1F8D814}"/>
                  </a:ext>
                </a:extLst>
              </p14:cNvPr>
              <p14:cNvContentPartPr/>
              <p14:nvPr/>
            </p14:nvContentPartPr>
            <p14:xfrm>
              <a:off x="8700333" y="1281829"/>
              <a:ext cx="1457640" cy="4014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D409E5-6592-D954-5ACD-36A1E1F8D81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91333" y="1272829"/>
                <a:ext cx="1475280" cy="41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9871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826105-198E-FF18-BF25-F46CA4818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13" y="654958"/>
            <a:ext cx="7119910" cy="343371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3C071D4-992B-1777-6CC7-91B5DF225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080" y="251104"/>
            <a:ext cx="4482812" cy="1511865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CAE9124F-5E0C-4050-51D4-462005AA36E1}"/>
              </a:ext>
            </a:extLst>
          </p:cNvPr>
          <p:cNvGrpSpPr/>
          <p:nvPr/>
        </p:nvGrpSpPr>
        <p:grpSpPr>
          <a:xfrm>
            <a:off x="826920" y="4418691"/>
            <a:ext cx="10073160" cy="1849320"/>
            <a:chOff x="826920" y="4418691"/>
            <a:chExt cx="10073160" cy="184932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9D2ED41-5AD8-7E3F-164B-4B23BCF6B404}"/>
                </a:ext>
              </a:extLst>
            </p:cNvPr>
            <p:cNvGrpSpPr/>
            <p:nvPr/>
          </p:nvGrpSpPr>
          <p:grpSpPr>
            <a:xfrm>
              <a:off x="826920" y="4548085"/>
              <a:ext cx="2422440" cy="468000"/>
              <a:chOff x="1041840" y="4534611"/>
              <a:chExt cx="2422440" cy="468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A88B5469-18CB-3C93-0DDF-05ACCF10A48D}"/>
                      </a:ext>
                    </a:extLst>
                  </p14:cNvPr>
                  <p14:cNvContentPartPr/>
                  <p14:nvPr/>
                </p14:nvContentPartPr>
                <p14:xfrm>
                  <a:off x="1041840" y="4626411"/>
                  <a:ext cx="238320" cy="15120"/>
                </p14:xfrm>
              </p:contentPart>
            </mc:Choice>
            <mc:Fallback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A88B5469-18CB-3C93-0DDF-05ACCF10A48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033200" y="4617771"/>
                    <a:ext cx="255960" cy="3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265F15FA-3A42-FEBD-8FA4-096C63FC9079}"/>
                      </a:ext>
                    </a:extLst>
                  </p14:cNvPr>
                  <p14:cNvContentPartPr/>
                  <p14:nvPr/>
                </p14:nvContentPartPr>
                <p14:xfrm>
                  <a:off x="1158120" y="4641171"/>
                  <a:ext cx="7200" cy="235440"/>
                </p14:xfrm>
              </p:contentPart>
            </mc:Choice>
            <mc:Fallback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265F15FA-3A42-FEBD-8FA4-096C63FC907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149120" y="4632531"/>
                    <a:ext cx="24840" cy="25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A99E1F65-83BC-E5F7-ADC7-87A49BF5DA73}"/>
                      </a:ext>
                    </a:extLst>
                  </p14:cNvPr>
                  <p14:cNvContentPartPr/>
                  <p14:nvPr/>
                </p14:nvContentPartPr>
                <p14:xfrm>
                  <a:off x="1320480" y="4575291"/>
                  <a:ext cx="149040" cy="313920"/>
                </p14:xfrm>
              </p:contentPart>
            </mc:Choice>
            <mc:Fallback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A99E1F65-83BC-E5F7-ADC7-87A49BF5DA7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311840" y="4566651"/>
                    <a:ext cx="166680" cy="33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9693188D-B574-F73B-9DBA-50867ACA24C3}"/>
                      </a:ext>
                    </a:extLst>
                  </p14:cNvPr>
                  <p14:cNvContentPartPr/>
                  <p14:nvPr/>
                </p14:nvContentPartPr>
                <p14:xfrm>
                  <a:off x="1464120" y="4628571"/>
                  <a:ext cx="181080" cy="210240"/>
                </p14:xfrm>
              </p:contentPart>
            </mc:Choice>
            <mc:Fallback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9693188D-B574-F73B-9DBA-50867ACA24C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455480" y="4619931"/>
                    <a:ext cx="198720" cy="22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4BFE943A-FF53-6F8B-77B2-4E3AD7CD1B40}"/>
                      </a:ext>
                    </a:extLst>
                  </p14:cNvPr>
                  <p14:cNvContentPartPr/>
                  <p14:nvPr/>
                </p14:nvContentPartPr>
                <p14:xfrm>
                  <a:off x="1659600" y="4628571"/>
                  <a:ext cx="98640" cy="282600"/>
                </p14:xfrm>
              </p:contentPart>
            </mc:Choice>
            <mc:Fallback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4BFE943A-FF53-6F8B-77B2-4E3AD7CD1B40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650960" y="4619931"/>
                    <a:ext cx="116280" cy="30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8A36DE8A-9638-B347-BBC9-87547178C8A1}"/>
                      </a:ext>
                    </a:extLst>
                  </p14:cNvPr>
                  <p14:cNvContentPartPr/>
                  <p14:nvPr/>
                </p14:nvContentPartPr>
                <p14:xfrm>
                  <a:off x="1936080" y="4681491"/>
                  <a:ext cx="114120" cy="22680"/>
                </p14:xfrm>
              </p:contentPart>
            </mc:Choice>
            <mc:Fallback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8A36DE8A-9638-B347-BBC9-87547178C8A1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927080" y="4672851"/>
                    <a:ext cx="13176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61C2D3E3-F7E3-39CD-FD9C-731370F6DA3C}"/>
                      </a:ext>
                    </a:extLst>
                  </p14:cNvPr>
                  <p14:cNvContentPartPr/>
                  <p14:nvPr/>
                </p14:nvContentPartPr>
                <p14:xfrm>
                  <a:off x="1933560" y="4763571"/>
                  <a:ext cx="111960" cy="12960"/>
                </p14:xfrm>
              </p:contentPart>
            </mc:Choice>
            <mc:Fallback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61C2D3E3-F7E3-39CD-FD9C-731370F6DA3C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924920" y="4754571"/>
                    <a:ext cx="1296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7AE9AFF4-5A38-191F-7755-0ACE006DD9C7}"/>
                      </a:ext>
                    </a:extLst>
                  </p14:cNvPr>
                  <p14:cNvContentPartPr/>
                  <p14:nvPr/>
                </p14:nvContentPartPr>
                <p14:xfrm>
                  <a:off x="2207520" y="4622091"/>
                  <a:ext cx="176760" cy="13320"/>
                </p14:xfrm>
              </p:contentPart>
            </mc:Choice>
            <mc:Fallback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7AE9AFF4-5A38-191F-7755-0ACE006DD9C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198880" y="4613091"/>
                    <a:ext cx="194400" cy="3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B19D6094-48A2-2474-1F0D-DBE97C38B48D}"/>
                      </a:ext>
                    </a:extLst>
                  </p14:cNvPr>
                  <p14:cNvContentPartPr/>
                  <p14:nvPr/>
                </p14:nvContentPartPr>
                <p14:xfrm>
                  <a:off x="2270520" y="4641171"/>
                  <a:ext cx="44640" cy="329400"/>
                </p14:xfrm>
              </p:contentPart>
            </mc:Choice>
            <mc:Fallback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B19D6094-48A2-2474-1F0D-DBE97C38B48D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61520" y="4632531"/>
                    <a:ext cx="62280" cy="34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A03FE137-B9C7-E7F6-88C6-C0C8EF3F4C24}"/>
                      </a:ext>
                    </a:extLst>
                  </p14:cNvPr>
                  <p14:cNvContentPartPr/>
                  <p14:nvPr/>
                </p14:nvContentPartPr>
                <p14:xfrm>
                  <a:off x="2430360" y="4569171"/>
                  <a:ext cx="193320" cy="329400"/>
                </p14:xfrm>
              </p:contentPart>
            </mc:Choice>
            <mc:Fallback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A03FE137-B9C7-E7F6-88C6-C0C8EF3F4C24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421720" y="4560171"/>
                    <a:ext cx="210960" cy="34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3EEBD13B-5F4D-BC46-19A4-5AD9DE573754}"/>
                      </a:ext>
                    </a:extLst>
                  </p14:cNvPr>
                  <p14:cNvContentPartPr/>
                  <p14:nvPr/>
                </p14:nvContentPartPr>
                <p14:xfrm>
                  <a:off x="2623320" y="4534611"/>
                  <a:ext cx="186120" cy="166320"/>
                </p14:xfrm>
              </p:contentPart>
            </mc:Choice>
            <mc:Fallback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3EEBD13B-5F4D-BC46-19A4-5AD9DE573754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2614320" y="4525611"/>
                    <a:ext cx="20376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6486335D-3D19-BD84-6154-90DC313A7ECB}"/>
                      </a:ext>
                    </a:extLst>
                  </p14:cNvPr>
                  <p14:cNvContentPartPr/>
                  <p14:nvPr/>
                </p14:nvContentPartPr>
                <p14:xfrm>
                  <a:off x="2595600" y="4729011"/>
                  <a:ext cx="302400" cy="9720"/>
                </p14:xfrm>
              </p:contentPart>
            </mc:Choice>
            <mc:Fallback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6486335D-3D19-BD84-6154-90DC313A7ECB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2586600" y="4720011"/>
                    <a:ext cx="32004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BE7DB0E8-8F58-751C-9E7D-C2573B3CCC2C}"/>
                      </a:ext>
                    </a:extLst>
                  </p14:cNvPr>
                  <p14:cNvContentPartPr/>
                  <p14:nvPr/>
                </p14:nvContentPartPr>
                <p14:xfrm>
                  <a:off x="2693160" y="4813611"/>
                  <a:ext cx="248760" cy="189000"/>
                </p14:xfrm>
              </p:contentPart>
            </mc:Choice>
            <mc:Fallback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BE7DB0E8-8F58-751C-9E7D-C2573B3CCC2C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2684160" y="4804611"/>
                    <a:ext cx="266400" cy="20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C3A54078-6809-0A1D-4094-E79489E1AAAA}"/>
                      </a:ext>
                    </a:extLst>
                  </p14:cNvPr>
                  <p14:cNvContentPartPr/>
                  <p14:nvPr/>
                </p14:nvContentPartPr>
                <p14:xfrm>
                  <a:off x="2999520" y="4575291"/>
                  <a:ext cx="98280" cy="367560"/>
                </p14:xfrm>
              </p:contentPart>
            </mc:Choice>
            <mc:Fallback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C3A54078-6809-0A1D-4094-E79489E1AAA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990520" y="4566651"/>
                    <a:ext cx="115920" cy="38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CDE8A6C7-91F8-56B3-2EDA-62A88128BB6B}"/>
                      </a:ext>
                    </a:extLst>
                  </p14:cNvPr>
                  <p14:cNvContentPartPr/>
                  <p14:nvPr/>
                </p14:nvContentPartPr>
                <p14:xfrm>
                  <a:off x="3264120" y="4669251"/>
                  <a:ext cx="200160" cy="44280"/>
                </p14:xfrm>
              </p:contentPart>
            </mc:Choice>
            <mc:Fallback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CDE8A6C7-91F8-56B3-2EDA-62A88128BB6B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255480" y="4660611"/>
                    <a:ext cx="217800" cy="6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6F3CDEB2-B906-65B9-0585-1F72226207CC}"/>
                      </a:ext>
                    </a:extLst>
                  </p14:cNvPr>
                  <p14:cNvContentPartPr/>
                  <p14:nvPr/>
                </p14:nvContentPartPr>
                <p14:xfrm>
                  <a:off x="3368520" y="4625331"/>
                  <a:ext cx="12600" cy="201960"/>
                </p14:xfrm>
              </p:contentPart>
            </mc:Choice>
            <mc:Fallback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6F3CDEB2-B906-65B9-0585-1F72226207C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359520" y="4616691"/>
                    <a:ext cx="30240" cy="219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B5EA25B-301C-0E81-39B5-74CADEFB2BDF}"/>
                </a:ext>
              </a:extLst>
            </p:cNvPr>
            <p:cNvGrpSpPr/>
            <p:nvPr/>
          </p:nvGrpSpPr>
          <p:grpSpPr>
            <a:xfrm>
              <a:off x="3480480" y="4588765"/>
              <a:ext cx="691560" cy="367560"/>
              <a:chOff x="3695400" y="4575291"/>
              <a:chExt cx="691560" cy="367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6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6D1D7DF3-599C-B49A-13C2-9E4E5B888CB1}"/>
                      </a:ext>
                    </a:extLst>
                  </p14:cNvPr>
                  <p14:cNvContentPartPr/>
                  <p14:nvPr/>
                </p14:nvContentPartPr>
                <p14:xfrm>
                  <a:off x="3695400" y="4594011"/>
                  <a:ext cx="185040" cy="263880"/>
                </p14:xfrm>
              </p:contentPart>
            </mc:Choice>
            <mc:Fallback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6D1D7DF3-599C-B49A-13C2-9E4E5B888CB1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686760" y="4585371"/>
                    <a:ext cx="202680" cy="28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12D04DFB-4C0F-1C42-C7B1-3907502B51BD}"/>
                      </a:ext>
                    </a:extLst>
                  </p14:cNvPr>
                  <p14:cNvContentPartPr/>
                  <p14:nvPr/>
                </p14:nvContentPartPr>
                <p14:xfrm>
                  <a:off x="3976200" y="4575291"/>
                  <a:ext cx="124560" cy="255600"/>
                </p14:xfrm>
              </p:contentPart>
            </mc:Choice>
            <mc:Fallback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12D04DFB-4C0F-1C42-C7B1-3907502B51B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967200" y="4566651"/>
                    <a:ext cx="14220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4C34C51D-D332-626B-C317-95D2AD07C107}"/>
                      </a:ext>
                    </a:extLst>
                  </p14:cNvPr>
                  <p14:cNvContentPartPr/>
                  <p14:nvPr/>
                </p14:nvContentPartPr>
                <p14:xfrm>
                  <a:off x="4118760" y="4631811"/>
                  <a:ext cx="25920" cy="166680"/>
                </p14:xfrm>
              </p:contentPart>
            </mc:Choice>
            <mc:Fallback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4C34C51D-D332-626B-C317-95D2AD07C107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110120" y="4622811"/>
                    <a:ext cx="4356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8F479C83-03DF-8A2A-683D-581158DBBC84}"/>
                      </a:ext>
                    </a:extLst>
                  </p14:cNvPr>
                  <p14:cNvContentPartPr/>
                  <p14:nvPr/>
                </p14:nvContentPartPr>
                <p14:xfrm>
                  <a:off x="4239720" y="4600491"/>
                  <a:ext cx="147240" cy="342360"/>
                </p14:xfrm>
              </p:contentPart>
            </mc:Choice>
            <mc:Fallback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8F479C83-03DF-8A2A-683D-581158DBBC84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230720" y="4591491"/>
                    <a:ext cx="164880" cy="360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474018B-067E-B099-3766-A5A470F0D134}"/>
                </a:ext>
              </a:extLst>
            </p:cNvPr>
            <p:cNvGrpSpPr/>
            <p:nvPr/>
          </p:nvGrpSpPr>
          <p:grpSpPr>
            <a:xfrm>
              <a:off x="881640" y="5317611"/>
              <a:ext cx="464760" cy="210960"/>
              <a:chOff x="881640" y="5317611"/>
              <a:chExt cx="464760" cy="210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CA89F09E-4AF6-5D37-4C2C-C2EDC7ABFEB2}"/>
                      </a:ext>
                    </a:extLst>
                  </p14:cNvPr>
                  <p14:cNvContentPartPr/>
                  <p14:nvPr/>
                </p14:nvContentPartPr>
                <p14:xfrm>
                  <a:off x="881640" y="5317611"/>
                  <a:ext cx="178920" cy="204840"/>
                </p14:xfrm>
              </p:contentPart>
            </mc:Choice>
            <mc:Fallback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CA89F09E-4AF6-5D37-4C2C-C2EDC7ABFEB2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872640" y="5308971"/>
                    <a:ext cx="196560" cy="22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D2A1BE6F-8155-4E92-B10C-18A9861E7F74}"/>
                      </a:ext>
                    </a:extLst>
                  </p14:cNvPr>
                  <p14:cNvContentPartPr/>
                  <p14:nvPr/>
                </p14:nvContentPartPr>
                <p14:xfrm>
                  <a:off x="1074600" y="5337051"/>
                  <a:ext cx="123480" cy="360"/>
                </p14:xfrm>
              </p:contentPart>
            </mc:Choice>
            <mc:Fallback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D2A1BE6F-8155-4E92-B10C-18A9861E7F74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1065600" y="5328411"/>
                    <a:ext cx="14112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B5F20DFB-1D0A-5C18-1934-E9B371B42B35}"/>
                      </a:ext>
                    </a:extLst>
                  </p14:cNvPr>
                  <p14:cNvContentPartPr/>
                  <p14:nvPr/>
                </p14:nvContentPartPr>
                <p14:xfrm>
                  <a:off x="1118520" y="5431011"/>
                  <a:ext cx="135000" cy="9720"/>
                </p14:xfrm>
              </p:contentPart>
            </mc:Choice>
            <mc:Fallback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B5F20DFB-1D0A-5C18-1934-E9B371B42B35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1109880" y="5422371"/>
                    <a:ext cx="15264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DC580F08-3137-D089-6994-AB39F408E2FD}"/>
                      </a:ext>
                    </a:extLst>
                  </p14:cNvPr>
                  <p14:cNvContentPartPr/>
                  <p14:nvPr/>
                </p14:nvContentPartPr>
                <p14:xfrm>
                  <a:off x="1313640" y="5318331"/>
                  <a:ext cx="32760" cy="210240"/>
                </p14:xfrm>
              </p:contentPart>
            </mc:Choice>
            <mc:Fallback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DC580F08-3137-D089-6994-AB39F408E2FD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1304640" y="5309331"/>
                    <a:ext cx="50400" cy="227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A694476-20A3-60B9-1799-DC718F366002}"/>
                </a:ext>
              </a:extLst>
            </p:cNvPr>
            <p:cNvGrpSpPr/>
            <p:nvPr/>
          </p:nvGrpSpPr>
          <p:grpSpPr>
            <a:xfrm>
              <a:off x="1689840" y="5183331"/>
              <a:ext cx="636480" cy="314280"/>
              <a:chOff x="1689840" y="5183331"/>
              <a:chExt cx="636480" cy="314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2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4D4D1858-F893-F33C-DA20-71C3953BC5A1}"/>
                      </a:ext>
                    </a:extLst>
                  </p14:cNvPr>
                  <p14:cNvContentPartPr/>
                  <p14:nvPr/>
                </p14:nvContentPartPr>
                <p14:xfrm>
                  <a:off x="1689840" y="5183331"/>
                  <a:ext cx="160560" cy="314280"/>
                </p14:xfrm>
              </p:contentPart>
            </mc:Choice>
            <mc:Fallback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4D4D1858-F893-F33C-DA20-71C3953BC5A1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1680840" y="5174691"/>
                    <a:ext cx="178200" cy="33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4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ADCA2285-10BE-8416-EACB-28DAE4AE4FB0}"/>
                      </a:ext>
                    </a:extLst>
                  </p14:cNvPr>
                  <p14:cNvContentPartPr/>
                  <p14:nvPr/>
                </p14:nvContentPartPr>
                <p14:xfrm>
                  <a:off x="1949760" y="5352891"/>
                  <a:ext cx="146520" cy="6480"/>
                </p14:xfrm>
              </p:contentPart>
            </mc:Choice>
            <mc:Fallback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ADCA2285-10BE-8416-EACB-28DAE4AE4FB0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1941120" y="5343891"/>
                    <a:ext cx="16416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6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E3529083-0902-53F6-D0DC-F6ECB2CED2B6}"/>
                      </a:ext>
                    </a:extLst>
                  </p14:cNvPr>
                  <p14:cNvContentPartPr/>
                  <p14:nvPr/>
                </p14:nvContentPartPr>
                <p14:xfrm>
                  <a:off x="2010240" y="5434251"/>
                  <a:ext cx="118800" cy="22320"/>
                </p14:xfrm>
              </p:contentPart>
            </mc:Choice>
            <mc:Fallback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E3529083-0902-53F6-D0DC-F6ECB2CED2B6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001600" y="5425611"/>
                    <a:ext cx="13644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031276C2-D87E-5FB7-58BF-CE4FC970BC3A}"/>
                      </a:ext>
                    </a:extLst>
                  </p14:cNvPr>
                  <p14:cNvContentPartPr/>
                  <p14:nvPr/>
                </p14:nvContentPartPr>
                <p14:xfrm>
                  <a:off x="2202840" y="5293131"/>
                  <a:ext cx="123480" cy="178920"/>
                </p14:xfrm>
              </p:contentPart>
            </mc:Choice>
            <mc:Fallback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031276C2-D87E-5FB7-58BF-CE4FC970BC3A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194200" y="5284491"/>
                    <a:ext cx="141120" cy="196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C8ED6C4-2C67-F36F-74FF-78A7D3311910}"/>
                </a:ext>
              </a:extLst>
            </p:cNvPr>
            <p:cNvGrpSpPr/>
            <p:nvPr/>
          </p:nvGrpSpPr>
          <p:grpSpPr>
            <a:xfrm>
              <a:off x="2792520" y="5226531"/>
              <a:ext cx="614160" cy="279360"/>
              <a:chOff x="2792520" y="5226531"/>
              <a:chExt cx="614160" cy="279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0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2394AD8E-159B-98F8-1476-37595E324FDF}"/>
                      </a:ext>
                    </a:extLst>
                  </p14:cNvPr>
                  <p14:cNvContentPartPr/>
                  <p14:nvPr/>
                </p14:nvContentPartPr>
                <p14:xfrm>
                  <a:off x="2792520" y="5226531"/>
                  <a:ext cx="188640" cy="279360"/>
                </p14:xfrm>
              </p:contentPart>
            </mc:Choice>
            <mc:Fallback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2394AD8E-159B-98F8-1476-37595E324FDF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783880" y="5217531"/>
                    <a:ext cx="206280" cy="29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F4460669-8A3E-3264-D39E-D615A7D94DBB}"/>
                      </a:ext>
                    </a:extLst>
                  </p14:cNvPr>
                  <p14:cNvContentPartPr/>
                  <p14:nvPr/>
                </p14:nvContentPartPr>
                <p14:xfrm>
                  <a:off x="3043800" y="5321571"/>
                  <a:ext cx="114120" cy="19080"/>
                </p14:xfrm>
              </p:contentPart>
            </mc:Choice>
            <mc:Fallback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F4460669-8A3E-3264-D39E-D615A7D94DBB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3034800" y="5312571"/>
                    <a:ext cx="13176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A2E305A8-37E5-C572-581C-DF5B491C3809}"/>
                      </a:ext>
                    </a:extLst>
                  </p14:cNvPr>
                  <p14:cNvContentPartPr/>
                  <p14:nvPr/>
                </p14:nvContentPartPr>
                <p14:xfrm>
                  <a:off x="3034440" y="5415531"/>
                  <a:ext cx="102600" cy="9720"/>
                </p14:xfrm>
              </p:contentPart>
            </mc:Choice>
            <mc:Fallback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A2E305A8-37E5-C572-581C-DF5B491C3809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025440" y="5406531"/>
                    <a:ext cx="12024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6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51703B24-FD6F-232B-E313-9F0B0F3213C7}"/>
                      </a:ext>
                    </a:extLst>
                  </p14:cNvPr>
                  <p14:cNvContentPartPr/>
                  <p14:nvPr/>
                </p14:nvContentPartPr>
                <p14:xfrm>
                  <a:off x="3257280" y="5276571"/>
                  <a:ext cx="149400" cy="205200"/>
                </p14:xfrm>
              </p:contentPart>
            </mc:Choice>
            <mc:Fallback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51703B24-FD6F-232B-E313-9F0B0F3213C7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248280" y="5267931"/>
                    <a:ext cx="167040" cy="222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5540782-64CF-6AD8-04AF-3412A75CCA4A}"/>
                </a:ext>
              </a:extLst>
            </p:cNvPr>
            <p:cNvGrpSpPr/>
            <p:nvPr/>
          </p:nvGrpSpPr>
          <p:grpSpPr>
            <a:xfrm>
              <a:off x="930600" y="5827731"/>
              <a:ext cx="587880" cy="414000"/>
              <a:chOff x="930600" y="5827731"/>
              <a:chExt cx="587880" cy="414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8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2EF8662C-A733-EFC2-C6A7-3245FBE5FC91}"/>
                      </a:ext>
                    </a:extLst>
                  </p14:cNvPr>
                  <p14:cNvContentPartPr/>
                  <p14:nvPr/>
                </p14:nvContentPartPr>
                <p14:xfrm>
                  <a:off x="930600" y="5895051"/>
                  <a:ext cx="151200" cy="346680"/>
                </p14:xfrm>
              </p:contentPart>
            </mc:Choice>
            <mc:Fallback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2EF8662C-A733-EFC2-C6A7-3245FBE5FC91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921600" y="5886411"/>
                    <a:ext cx="168840" cy="36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0E2950E6-D17F-9034-5D16-13FF412C97F8}"/>
                      </a:ext>
                    </a:extLst>
                  </p14:cNvPr>
                  <p14:cNvContentPartPr/>
                  <p14:nvPr/>
                </p14:nvContentPartPr>
                <p14:xfrm>
                  <a:off x="1113840" y="5827731"/>
                  <a:ext cx="130680" cy="243360"/>
                </p14:xfrm>
              </p:contentPart>
            </mc:Choice>
            <mc:Fallback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0E2950E6-D17F-9034-5D16-13FF412C97F8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1104840" y="5818731"/>
                    <a:ext cx="148320" cy="26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D7F90761-AEC3-6A51-45E9-203EA2C71AE0}"/>
                      </a:ext>
                    </a:extLst>
                  </p14:cNvPr>
                  <p14:cNvContentPartPr/>
                  <p14:nvPr/>
                </p14:nvContentPartPr>
                <p14:xfrm>
                  <a:off x="1392480" y="6070731"/>
                  <a:ext cx="99360" cy="10080"/>
                </p14:xfrm>
              </p:contentPart>
            </mc:Choice>
            <mc:Fallback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D7F90761-AEC3-6A51-45E9-203EA2C71AE0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1383840" y="6061731"/>
                    <a:ext cx="117000" cy="2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4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EC3FDA3E-A2FF-4E81-65C3-F768C51D7DE0}"/>
                      </a:ext>
                    </a:extLst>
                  </p14:cNvPr>
                  <p14:cNvContentPartPr/>
                  <p14:nvPr/>
                </p14:nvContentPartPr>
                <p14:xfrm>
                  <a:off x="1399680" y="6164691"/>
                  <a:ext cx="118800" cy="19080"/>
                </p14:xfrm>
              </p:contentPart>
            </mc:Choice>
            <mc:Fallback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EC3FDA3E-A2FF-4E81-65C3-F768C51D7DE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390680" y="6156051"/>
                    <a:ext cx="136440" cy="36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E779269-6BBC-4C41-78A8-5569363A5CDD}"/>
                    </a:ext>
                  </a:extLst>
                </p14:cNvPr>
                <p14:cNvContentPartPr/>
                <p14:nvPr/>
              </p14:nvContentPartPr>
              <p14:xfrm>
                <a:off x="1757160" y="6017451"/>
                <a:ext cx="48960" cy="238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E779269-6BBC-4C41-78A8-5569363A5CD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48160" y="6008451"/>
                  <a:ext cx="66600" cy="2563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639AF90-5731-FD65-5FA8-D175CF357943}"/>
                </a:ext>
              </a:extLst>
            </p:cNvPr>
            <p:cNvGrpSpPr/>
            <p:nvPr/>
          </p:nvGrpSpPr>
          <p:grpSpPr>
            <a:xfrm>
              <a:off x="2037960" y="6045531"/>
              <a:ext cx="535680" cy="222480"/>
              <a:chOff x="2037960" y="6045531"/>
              <a:chExt cx="535680" cy="222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8F7EE0BB-4FFB-B470-A70A-858168A00D04}"/>
                      </a:ext>
                    </a:extLst>
                  </p14:cNvPr>
                  <p14:cNvContentPartPr/>
                  <p14:nvPr/>
                </p14:nvContentPartPr>
                <p14:xfrm>
                  <a:off x="2086920" y="6083331"/>
                  <a:ext cx="118800" cy="12960"/>
                </p14:xfrm>
              </p:contentPart>
            </mc:Choice>
            <mc:Fallback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8F7EE0BB-4FFB-B470-A70A-858168A00D0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2077920" y="6074331"/>
                    <a:ext cx="13644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C2A6AB8C-8332-A17F-F3D0-0789A5F4A6C9}"/>
                      </a:ext>
                    </a:extLst>
                  </p14:cNvPr>
                  <p14:cNvContentPartPr/>
                  <p14:nvPr/>
                </p14:nvContentPartPr>
                <p14:xfrm>
                  <a:off x="2037960" y="6211851"/>
                  <a:ext cx="183960" cy="360"/>
                </p14:xfrm>
              </p:contentPart>
            </mc:Choice>
            <mc:Fallback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2A6AB8C-8332-A17F-F3D0-0789A5F4A6C9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2029320" y="6202851"/>
                    <a:ext cx="2016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F2889AB8-F874-F825-0EF1-5190409F4430}"/>
                      </a:ext>
                    </a:extLst>
                  </p14:cNvPr>
                  <p14:cNvContentPartPr/>
                  <p14:nvPr/>
                </p14:nvContentPartPr>
                <p14:xfrm>
                  <a:off x="2358720" y="6045531"/>
                  <a:ext cx="214920" cy="222480"/>
                </p14:xfrm>
              </p:contentPart>
            </mc:Choice>
            <mc:Fallback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F2889AB8-F874-F825-0EF1-5190409F4430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2349720" y="6036891"/>
                    <a:ext cx="232560" cy="240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EA5935B-DC3A-6946-B754-AB38FDD373E5}"/>
                </a:ext>
              </a:extLst>
            </p:cNvPr>
            <p:cNvGrpSpPr/>
            <p:nvPr/>
          </p:nvGrpSpPr>
          <p:grpSpPr>
            <a:xfrm>
              <a:off x="5628240" y="4572051"/>
              <a:ext cx="1043280" cy="308160"/>
              <a:chOff x="5628240" y="4572051"/>
              <a:chExt cx="1043280" cy="308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41B6273C-F7A8-5E25-3C8E-041A36F5B9FB}"/>
                      </a:ext>
                    </a:extLst>
                  </p14:cNvPr>
                  <p14:cNvContentPartPr/>
                  <p14:nvPr/>
                </p14:nvContentPartPr>
                <p14:xfrm>
                  <a:off x="5628240" y="4572051"/>
                  <a:ext cx="236880" cy="9720"/>
                </p14:xfrm>
              </p:contentPart>
            </mc:Choice>
            <mc:Fallback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41B6273C-F7A8-5E25-3C8E-041A36F5B9FB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5619240" y="4563411"/>
                    <a:ext cx="25452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6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EDFA1393-A679-939B-3E66-58EF57FDB923}"/>
                      </a:ext>
                    </a:extLst>
                  </p14:cNvPr>
                  <p14:cNvContentPartPr/>
                  <p14:nvPr/>
                </p14:nvContentPartPr>
                <p14:xfrm>
                  <a:off x="5746680" y="4591131"/>
                  <a:ext cx="360" cy="254160"/>
                </p14:xfrm>
              </p:contentPart>
            </mc:Choice>
            <mc:Fallback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EDFA1393-A679-939B-3E66-58EF57FDB923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5737680" y="4582131"/>
                    <a:ext cx="1800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8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5A6DA6A9-100C-3D7F-CD6C-93C40F36221C}"/>
                      </a:ext>
                    </a:extLst>
                  </p14:cNvPr>
                  <p14:cNvContentPartPr/>
                  <p14:nvPr/>
                </p14:nvContentPartPr>
                <p14:xfrm>
                  <a:off x="5871600" y="4657011"/>
                  <a:ext cx="75240" cy="204120"/>
                </p14:xfrm>
              </p:contentPart>
            </mc:Choice>
            <mc:Fallback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5A6DA6A9-100C-3D7F-CD6C-93C40F36221C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5862960" y="4648011"/>
                    <a:ext cx="9288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0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8F908B37-B670-EE6B-CB71-064D5607F562}"/>
                      </a:ext>
                    </a:extLst>
                  </p14:cNvPr>
                  <p14:cNvContentPartPr/>
                  <p14:nvPr/>
                </p14:nvContentPartPr>
                <p14:xfrm>
                  <a:off x="6001920" y="4669251"/>
                  <a:ext cx="111960" cy="154080"/>
                </p14:xfrm>
              </p:contentPart>
            </mc:Choice>
            <mc:Fallback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8F908B37-B670-EE6B-CB71-064D5607F562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5993280" y="4660611"/>
                    <a:ext cx="12960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2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FC852A79-954C-0B1F-9305-28E3D09777AA}"/>
                      </a:ext>
                    </a:extLst>
                  </p14:cNvPr>
                  <p14:cNvContentPartPr/>
                  <p14:nvPr/>
                </p14:nvContentPartPr>
                <p14:xfrm>
                  <a:off x="6194880" y="4600491"/>
                  <a:ext cx="158760" cy="279720"/>
                </p14:xfrm>
              </p:contentPart>
            </mc:Choice>
            <mc:Fallback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FC852A79-954C-0B1F-9305-28E3D09777AA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6185880" y="4591491"/>
                    <a:ext cx="176400" cy="29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4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3F3255A6-F4F3-96F9-B5E4-5182C0DD72BE}"/>
                      </a:ext>
                    </a:extLst>
                  </p14:cNvPr>
                  <p14:cNvContentPartPr/>
                  <p14:nvPr/>
                </p14:nvContentPartPr>
                <p14:xfrm>
                  <a:off x="6503040" y="4594011"/>
                  <a:ext cx="142560" cy="198000"/>
                </p14:xfrm>
              </p:contentPart>
            </mc:Choice>
            <mc:Fallback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3F3255A6-F4F3-96F9-B5E4-5182C0DD72BE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6494400" y="4585371"/>
                    <a:ext cx="160200" cy="21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1E11D7AB-791C-FAE7-F462-A394DE32AA85}"/>
                      </a:ext>
                    </a:extLst>
                  </p14:cNvPr>
                  <p14:cNvContentPartPr/>
                  <p14:nvPr/>
                </p14:nvContentPartPr>
                <p14:xfrm>
                  <a:off x="6487560" y="4703811"/>
                  <a:ext cx="183960" cy="360"/>
                </p14:xfrm>
              </p:contentPart>
            </mc:Choice>
            <mc:Fallback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1E11D7AB-791C-FAE7-F462-A394DE32AA85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6478560" y="4695171"/>
                    <a:ext cx="2016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F3D941-00C9-D071-01D4-86BCFAE46A11}"/>
                    </a:ext>
                  </a:extLst>
                </p14:cNvPr>
                <p14:cNvContentPartPr/>
                <p14:nvPr/>
              </p14:nvContentPartPr>
              <p14:xfrm>
                <a:off x="6919200" y="4558731"/>
                <a:ext cx="160560" cy="381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F3D941-00C9-D071-01D4-86BCFAE46A1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910560" y="4550091"/>
                  <a:ext cx="178200" cy="3992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F1F10EA-2D9C-2B80-6DE9-0F30F883C3E7}"/>
                </a:ext>
              </a:extLst>
            </p:cNvPr>
            <p:cNvGrpSpPr/>
            <p:nvPr/>
          </p:nvGrpSpPr>
          <p:grpSpPr>
            <a:xfrm>
              <a:off x="7252560" y="4572051"/>
              <a:ext cx="452520" cy="320400"/>
              <a:chOff x="7252560" y="4572051"/>
              <a:chExt cx="452520" cy="3204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9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648FD7C9-A77C-14DC-D67B-41F28F8106CD}"/>
                      </a:ext>
                    </a:extLst>
                  </p14:cNvPr>
                  <p14:cNvContentPartPr/>
                  <p14:nvPr/>
                </p14:nvContentPartPr>
                <p14:xfrm>
                  <a:off x="7252560" y="4572051"/>
                  <a:ext cx="124920" cy="320400"/>
                </p14:xfrm>
              </p:contentPart>
            </mc:Choice>
            <mc:Fallback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648FD7C9-A77C-14DC-D67B-41F28F8106CD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7243560" y="4563411"/>
                    <a:ext cx="142560" cy="33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1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CB27CA91-B94F-2EAB-E84D-8F5192EC0B7D}"/>
                      </a:ext>
                    </a:extLst>
                  </p14:cNvPr>
                  <p14:cNvContentPartPr/>
                  <p14:nvPr/>
                </p14:nvContentPartPr>
                <p14:xfrm>
                  <a:off x="7397640" y="4653771"/>
                  <a:ext cx="190440" cy="198000"/>
                </p14:xfrm>
              </p:contentPart>
            </mc:Choice>
            <mc:Fallback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CB27CA91-B94F-2EAB-E84D-8F5192EC0B7D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7389000" y="4644771"/>
                    <a:ext cx="208080" cy="21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3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9FE8304E-9613-B3F3-5028-3A1B9459A341}"/>
                      </a:ext>
                    </a:extLst>
                  </p14:cNvPr>
                  <p14:cNvContentPartPr/>
                  <p14:nvPr/>
                </p14:nvContentPartPr>
                <p14:xfrm>
                  <a:off x="7628040" y="4590771"/>
                  <a:ext cx="77040" cy="101520"/>
                </p14:xfrm>
              </p:contentPart>
            </mc:Choice>
            <mc:Fallback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9FE8304E-9613-B3F3-5028-3A1B9459A341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7619040" y="4581771"/>
                    <a:ext cx="94680" cy="119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2B81431-6B70-F585-92F5-CFBBA54562D1}"/>
                </a:ext>
              </a:extLst>
            </p:cNvPr>
            <p:cNvGrpSpPr/>
            <p:nvPr/>
          </p:nvGrpSpPr>
          <p:grpSpPr>
            <a:xfrm>
              <a:off x="7901280" y="4550091"/>
              <a:ext cx="427680" cy="565200"/>
              <a:chOff x="7901280" y="4550091"/>
              <a:chExt cx="427680" cy="565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05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9E1687CF-2600-3530-78D5-9755D6B04366}"/>
                      </a:ext>
                    </a:extLst>
                  </p14:cNvPr>
                  <p14:cNvContentPartPr/>
                  <p14:nvPr/>
                </p14:nvContentPartPr>
                <p14:xfrm>
                  <a:off x="7901280" y="4550091"/>
                  <a:ext cx="244440" cy="279360"/>
                </p14:xfrm>
              </p:contentPart>
            </mc:Choice>
            <mc:Fallback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9E1687CF-2600-3530-78D5-9755D6B04366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7892640" y="4541451"/>
                    <a:ext cx="262080" cy="29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7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1CCA1FEA-5D96-A572-D258-984959BD5C87}"/>
                      </a:ext>
                    </a:extLst>
                  </p14:cNvPr>
                  <p14:cNvContentPartPr/>
                  <p14:nvPr/>
                </p14:nvContentPartPr>
                <p14:xfrm>
                  <a:off x="8180280" y="4657011"/>
                  <a:ext cx="148680" cy="458280"/>
                </p14:xfrm>
              </p:contentPart>
            </mc:Choice>
            <mc:Fallback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1CCA1FEA-5D96-A572-D258-984959BD5C87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8171640" y="4648011"/>
                    <a:ext cx="166320" cy="475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0B0EAA2-3093-3EEF-CCC5-A5FB32E1D85D}"/>
                </a:ext>
              </a:extLst>
            </p:cNvPr>
            <p:cNvGrpSpPr/>
            <p:nvPr/>
          </p:nvGrpSpPr>
          <p:grpSpPr>
            <a:xfrm>
              <a:off x="8514720" y="4525251"/>
              <a:ext cx="325440" cy="342000"/>
              <a:chOff x="8514720" y="4525251"/>
              <a:chExt cx="325440" cy="342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09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531618E9-1CF3-5F67-0DA2-1003C1C77AFA}"/>
                      </a:ext>
                    </a:extLst>
                  </p14:cNvPr>
                  <p14:cNvContentPartPr/>
                  <p14:nvPr/>
                </p14:nvContentPartPr>
                <p14:xfrm>
                  <a:off x="8514720" y="4581771"/>
                  <a:ext cx="145080" cy="156960"/>
                </p14:xfrm>
              </p:contentPart>
            </mc:Choice>
            <mc:Fallback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531618E9-1CF3-5F67-0DA2-1003C1C77AFA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8505720" y="4572771"/>
                    <a:ext cx="162720" cy="17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1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7C0E2D47-7B00-EB0C-5B27-8BE1750AB611}"/>
                      </a:ext>
                    </a:extLst>
                  </p14:cNvPr>
                  <p14:cNvContentPartPr/>
                  <p14:nvPr/>
                </p14:nvContentPartPr>
                <p14:xfrm>
                  <a:off x="8728200" y="4525251"/>
                  <a:ext cx="111960" cy="342000"/>
                </p14:xfrm>
              </p:contentPart>
            </mc:Choice>
            <mc:Fallback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7C0E2D47-7B00-EB0C-5B27-8BE1750AB611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8719560" y="4516251"/>
                    <a:ext cx="129600" cy="3596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558D64A-3F63-400B-1A38-A60429C562CB}"/>
                    </a:ext>
                  </a:extLst>
                </p14:cNvPr>
                <p14:cNvContentPartPr/>
                <p14:nvPr/>
              </p14:nvContentPartPr>
              <p14:xfrm>
                <a:off x="9078840" y="4663131"/>
                <a:ext cx="176400" cy="64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558D64A-3F63-400B-1A38-A60429C562C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070200" y="4654131"/>
                  <a:ext cx="1940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7ED8371-94A2-8A80-970C-DD60C41FD982}"/>
                    </a:ext>
                  </a:extLst>
                </p14:cNvPr>
                <p14:cNvContentPartPr/>
                <p14:nvPr/>
              </p14:nvContentPartPr>
              <p14:xfrm>
                <a:off x="9111600" y="4729011"/>
                <a:ext cx="167400" cy="162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7ED8371-94A2-8A80-970C-DD60C41FD98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102600" y="4720011"/>
                  <a:ext cx="185040" cy="3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0962D3E-4F5F-692B-9D12-2E50EC909124}"/>
                </a:ext>
              </a:extLst>
            </p:cNvPr>
            <p:cNvGrpSpPr/>
            <p:nvPr/>
          </p:nvGrpSpPr>
          <p:grpSpPr>
            <a:xfrm>
              <a:off x="9443160" y="4418691"/>
              <a:ext cx="1456920" cy="630360"/>
              <a:chOff x="9443160" y="4418691"/>
              <a:chExt cx="1456920" cy="630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17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86517303-6F5D-5C60-E514-1D87C93BB9C2}"/>
                      </a:ext>
                    </a:extLst>
                  </p14:cNvPr>
                  <p14:cNvContentPartPr/>
                  <p14:nvPr/>
                </p14:nvContentPartPr>
                <p14:xfrm>
                  <a:off x="9443160" y="4590411"/>
                  <a:ext cx="133200" cy="236160"/>
                </p14:xfrm>
              </p:contentPart>
            </mc:Choice>
            <mc:Fallback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86517303-6F5D-5C60-E514-1D87C93BB9C2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9434520" y="4581411"/>
                    <a:ext cx="150840" cy="25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9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26B686D9-2BDE-3585-BA49-BE0F62C76B69}"/>
                      </a:ext>
                    </a:extLst>
                  </p14:cNvPr>
                  <p14:cNvContentPartPr/>
                  <p14:nvPr/>
                </p14:nvContentPartPr>
                <p14:xfrm>
                  <a:off x="9712800" y="4418691"/>
                  <a:ext cx="88560" cy="373320"/>
                </p14:xfrm>
              </p:contentPart>
            </mc:Choice>
            <mc:Fallback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26B686D9-2BDE-3585-BA49-BE0F62C76B69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9704160" y="4409691"/>
                    <a:ext cx="106200" cy="39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1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795F0ACC-47BF-D5EA-5A50-A755ABE59BD4}"/>
                      </a:ext>
                    </a:extLst>
                  </p14:cNvPr>
                  <p14:cNvContentPartPr/>
                  <p14:nvPr/>
                </p14:nvContentPartPr>
                <p14:xfrm>
                  <a:off x="9889560" y="4500051"/>
                  <a:ext cx="193320" cy="298080"/>
                </p14:xfrm>
              </p:contentPart>
            </mc:Choice>
            <mc:Fallback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795F0ACC-47BF-D5EA-5A50-A755ABE59BD4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9880560" y="4491411"/>
                    <a:ext cx="21096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3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C6AC8350-5CF4-51F6-3CB2-09FB75D725B0}"/>
                      </a:ext>
                    </a:extLst>
                  </p14:cNvPr>
                  <p14:cNvContentPartPr/>
                  <p14:nvPr/>
                </p14:nvContentPartPr>
                <p14:xfrm>
                  <a:off x="10105560" y="4619211"/>
                  <a:ext cx="211680" cy="429840"/>
                </p14:xfrm>
              </p:contentPart>
            </mc:Choice>
            <mc:Fallback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C6AC8350-5CF4-51F6-3CB2-09FB75D725B0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10096560" y="4610571"/>
                    <a:ext cx="229320" cy="44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5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3C638DAE-E838-9441-E980-E9F57E3B5248}"/>
                      </a:ext>
                    </a:extLst>
                  </p14:cNvPr>
                  <p14:cNvContentPartPr/>
                  <p14:nvPr/>
                </p14:nvContentPartPr>
                <p14:xfrm>
                  <a:off x="10425960" y="4575291"/>
                  <a:ext cx="176760" cy="176040"/>
                </p14:xfrm>
              </p:contentPart>
            </mc:Choice>
            <mc:Fallback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3C638DAE-E838-9441-E980-E9F57E3B5248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10416960" y="4566651"/>
                    <a:ext cx="194400" cy="19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7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7F2B47FA-C56E-1D07-2A68-464D0486279F}"/>
                      </a:ext>
                    </a:extLst>
                  </p14:cNvPr>
                  <p14:cNvContentPartPr/>
                  <p14:nvPr/>
                </p14:nvContentPartPr>
                <p14:xfrm>
                  <a:off x="10711440" y="4481331"/>
                  <a:ext cx="188640" cy="407880"/>
                </p14:xfrm>
              </p:contentPart>
            </mc:Choice>
            <mc:Fallback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7F2B47FA-C56E-1D07-2A68-464D0486279F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10702440" y="4472331"/>
                    <a:ext cx="206280" cy="425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9C20AA3-D462-73B2-126E-908FB5EFF1AC}"/>
                  </a:ext>
                </a:extLst>
              </p14:cNvPr>
              <p14:cNvContentPartPr/>
              <p14:nvPr/>
            </p14:nvContentPartPr>
            <p14:xfrm>
              <a:off x="4431093" y="1266349"/>
              <a:ext cx="182160" cy="4496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9C20AA3-D462-73B2-126E-908FB5EFF1AC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4424973" y="1260229"/>
                <a:ext cx="194400" cy="46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821DCCA-01D6-7B71-40F7-27705438AB20}"/>
              </a:ext>
            </a:extLst>
          </p:cNvPr>
          <p:cNvGrpSpPr/>
          <p:nvPr/>
        </p:nvGrpSpPr>
        <p:grpSpPr>
          <a:xfrm>
            <a:off x="4821333" y="1171669"/>
            <a:ext cx="2453400" cy="397800"/>
            <a:chOff x="4821333" y="1171669"/>
            <a:chExt cx="2453400" cy="39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D40FE70-9EE1-C264-EDC3-77D63857CA8D}"/>
                    </a:ext>
                  </a:extLst>
                </p14:cNvPr>
                <p14:cNvContentPartPr/>
                <p14:nvPr/>
              </p14:nvContentPartPr>
              <p14:xfrm>
                <a:off x="4821333" y="1389469"/>
                <a:ext cx="138960" cy="1800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D40FE70-9EE1-C264-EDC3-77D63857CA8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815213" y="1383349"/>
                  <a:ext cx="1512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80DC383-327B-6674-1556-06650EAF05DA}"/>
                    </a:ext>
                  </a:extLst>
                </p14:cNvPr>
                <p14:cNvContentPartPr/>
                <p14:nvPr/>
              </p14:nvContentPartPr>
              <p14:xfrm>
                <a:off x="4948773" y="1448509"/>
                <a:ext cx="98280" cy="105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80DC383-327B-6674-1556-06650EAF05D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942653" y="1442389"/>
                  <a:ext cx="110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241C9EB-3E5B-858B-40C0-AB38C05EAC5E}"/>
                    </a:ext>
                  </a:extLst>
                </p14:cNvPr>
                <p14:cNvContentPartPr/>
                <p14:nvPr/>
              </p14:nvContentPartPr>
              <p14:xfrm>
                <a:off x="4950573" y="1500709"/>
                <a:ext cx="147960" cy="27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241C9EB-3E5B-858B-40C0-AB38C05EAC5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944453" y="1494589"/>
                  <a:ext cx="1602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130B4F8-E22E-6335-5F47-39B251A7F8E7}"/>
                    </a:ext>
                  </a:extLst>
                </p14:cNvPr>
                <p14:cNvContentPartPr/>
                <p14:nvPr/>
              </p14:nvContentPartPr>
              <p14:xfrm>
                <a:off x="5118693" y="1470829"/>
                <a:ext cx="22680" cy="651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130B4F8-E22E-6335-5F47-39B251A7F8E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112573" y="1464709"/>
                  <a:ext cx="349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0507D56-6A27-8D8E-E865-1B6369CFC1D6}"/>
                    </a:ext>
                  </a:extLst>
                </p14:cNvPr>
                <p14:cNvContentPartPr/>
                <p14:nvPr/>
              </p14:nvContentPartPr>
              <p14:xfrm>
                <a:off x="5074053" y="1418629"/>
                <a:ext cx="79920" cy="525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0507D56-6A27-8D8E-E865-1B6369CFC1D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067933" y="1412509"/>
                  <a:ext cx="921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7F37C54-3063-D464-093B-6A625C21C007}"/>
                    </a:ext>
                  </a:extLst>
                </p14:cNvPr>
                <p14:cNvContentPartPr/>
                <p14:nvPr/>
              </p14:nvContentPartPr>
              <p14:xfrm>
                <a:off x="5165853" y="1386229"/>
                <a:ext cx="56520" cy="1630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7F37C54-3063-D464-093B-6A625C21C00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159733" y="1380109"/>
                  <a:ext cx="687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A34286E-F5B9-E075-97A2-EEB9FA7B352D}"/>
                    </a:ext>
                  </a:extLst>
                </p14:cNvPr>
                <p14:cNvContentPartPr/>
                <p14:nvPr/>
              </p14:nvContentPartPr>
              <p14:xfrm>
                <a:off x="5212653" y="1418629"/>
                <a:ext cx="151920" cy="403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A34286E-F5B9-E075-97A2-EEB9FA7B352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206533" y="1412509"/>
                  <a:ext cx="164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87A49F1-E40C-38E5-4427-2969B442952A}"/>
                    </a:ext>
                  </a:extLst>
                </p14:cNvPr>
                <p14:cNvContentPartPr/>
                <p14:nvPr/>
              </p14:nvContentPartPr>
              <p14:xfrm>
                <a:off x="5297613" y="1406029"/>
                <a:ext cx="20520" cy="752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87A49F1-E40C-38E5-4427-2969B442952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291493" y="1399909"/>
                  <a:ext cx="327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840166A-3761-7B0B-CE40-F2DB3B1EE882}"/>
                    </a:ext>
                  </a:extLst>
                </p14:cNvPr>
                <p14:cNvContentPartPr/>
                <p14:nvPr/>
              </p14:nvContentPartPr>
              <p14:xfrm>
                <a:off x="5349453" y="1376149"/>
                <a:ext cx="72360" cy="104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840166A-3761-7B0B-CE40-F2DB3B1EE88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343333" y="1370029"/>
                  <a:ext cx="846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0BD4083-1935-A4E1-5ECF-B7AF37BAF289}"/>
                    </a:ext>
                  </a:extLst>
                </p14:cNvPr>
                <p14:cNvContentPartPr/>
                <p14:nvPr/>
              </p14:nvContentPartPr>
              <p14:xfrm>
                <a:off x="5382573" y="1381189"/>
                <a:ext cx="297720" cy="1119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0BD4083-1935-A4E1-5ECF-B7AF37BAF28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376453" y="1375069"/>
                  <a:ext cx="3099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C4FC47F-B821-E83B-4414-2BDB87D36DF1}"/>
                    </a:ext>
                  </a:extLst>
                </p14:cNvPr>
                <p14:cNvContentPartPr/>
                <p14:nvPr/>
              </p14:nvContentPartPr>
              <p14:xfrm>
                <a:off x="5691093" y="1328629"/>
                <a:ext cx="122400" cy="154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C4FC47F-B821-E83B-4414-2BDB87D36DF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684973" y="1322509"/>
                  <a:ext cx="1346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4A43D97-4DAA-5D31-566B-AA6CBBA545E1}"/>
                    </a:ext>
                  </a:extLst>
                </p14:cNvPr>
                <p14:cNvContentPartPr/>
                <p14:nvPr/>
              </p14:nvContentPartPr>
              <p14:xfrm>
                <a:off x="5754093" y="1326109"/>
                <a:ext cx="160920" cy="1674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4A43D97-4DAA-5D31-566B-AA6CBBA545E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747973" y="1319989"/>
                  <a:ext cx="173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391E701-07AF-00B0-2900-53692A13A958}"/>
                    </a:ext>
                  </a:extLst>
                </p14:cNvPr>
                <p14:cNvContentPartPr/>
                <p14:nvPr/>
              </p14:nvContentPartPr>
              <p14:xfrm>
                <a:off x="6008973" y="1288669"/>
                <a:ext cx="192600" cy="302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391E701-07AF-00B0-2900-53692A13A95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002853" y="1282549"/>
                  <a:ext cx="2048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95D1D23-0BFD-4883-A9E2-259A5557BD10}"/>
                    </a:ext>
                  </a:extLst>
                </p14:cNvPr>
                <p14:cNvContentPartPr/>
                <p14:nvPr/>
              </p14:nvContentPartPr>
              <p14:xfrm>
                <a:off x="6140013" y="1326109"/>
                <a:ext cx="219960" cy="1378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95D1D23-0BFD-4883-A9E2-259A5557BD1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133893" y="1319989"/>
                  <a:ext cx="2322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C0F51BD-C95A-FFBC-7963-B27CB9681A7C}"/>
                    </a:ext>
                  </a:extLst>
                </p14:cNvPr>
                <p14:cNvContentPartPr/>
                <p14:nvPr/>
              </p14:nvContentPartPr>
              <p14:xfrm>
                <a:off x="6378333" y="1363549"/>
                <a:ext cx="9720" cy="601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C0F51BD-C95A-FFBC-7963-B27CB9681A7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372213" y="1357429"/>
                  <a:ext cx="219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5B4BE3A-8D51-757E-ADD2-5B2BBE858828}"/>
                    </a:ext>
                  </a:extLst>
                </p14:cNvPr>
                <p14:cNvContentPartPr/>
                <p14:nvPr/>
              </p14:nvContentPartPr>
              <p14:xfrm>
                <a:off x="6326493" y="1296229"/>
                <a:ext cx="72360" cy="676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5B4BE3A-8D51-757E-ADD2-5B2BBE85882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320373" y="1290109"/>
                  <a:ext cx="846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2722900-D80C-FCA6-FAA9-ED0FBD0A76D4}"/>
                    </a:ext>
                  </a:extLst>
                </p14:cNvPr>
                <p14:cNvContentPartPr/>
                <p14:nvPr/>
              </p14:nvContentPartPr>
              <p14:xfrm>
                <a:off x="6453933" y="1219189"/>
                <a:ext cx="116280" cy="2322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2722900-D80C-FCA6-FAA9-ED0FBD0A76D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447813" y="1213069"/>
                  <a:ext cx="1285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72E6F32-2154-F6DB-4FA2-F458CE66B981}"/>
                    </a:ext>
                  </a:extLst>
                </p14:cNvPr>
                <p14:cNvContentPartPr/>
                <p14:nvPr/>
              </p14:nvContentPartPr>
              <p14:xfrm>
                <a:off x="6627813" y="1355989"/>
                <a:ext cx="127800" cy="507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72E6F32-2154-F6DB-4FA2-F458CE66B98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621693" y="1349869"/>
                  <a:ext cx="140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21F7C4B-98AA-07AE-2305-59A30A4EDAF6}"/>
                    </a:ext>
                  </a:extLst>
                </p14:cNvPr>
                <p14:cNvContentPartPr/>
                <p14:nvPr/>
              </p14:nvContentPartPr>
              <p14:xfrm>
                <a:off x="6775413" y="1323589"/>
                <a:ext cx="129960" cy="45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21F7C4B-98AA-07AE-2305-59A30A4EDAF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769293" y="1317469"/>
                  <a:ext cx="142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7DFCC2D-3BC5-2C6D-D9EE-D489BB0A3E02}"/>
                    </a:ext>
                  </a:extLst>
                </p14:cNvPr>
                <p14:cNvContentPartPr/>
                <p14:nvPr/>
              </p14:nvContentPartPr>
              <p14:xfrm>
                <a:off x="6936333" y="1298749"/>
                <a:ext cx="181080" cy="507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7DFCC2D-3BC5-2C6D-D9EE-D489BB0A3E0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930213" y="1292629"/>
                  <a:ext cx="1933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14CDCFF-EFC9-6EC0-770D-7E08FAFC84F8}"/>
                    </a:ext>
                  </a:extLst>
                </p14:cNvPr>
                <p14:cNvContentPartPr/>
                <p14:nvPr/>
              </p14:nvContentPartPr>
              <p14:xfrm>
                <a:off x="7189413" y="1171669"/>
                <a:ext cx="85320" cy="676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14CDCFF-EFC9-6EC0-770D-7E08FAFC84F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183293" y="1165549"/>
                  <a:ext cx="975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F0D2C64-6539-7BD9-D232-8CE71C2D5770}"/>
                    </a:ext>
                  </a:extLst>
                </p14:cNvPr>
                <p14:cNvContentPartPr/>
                <p14:nvPr/>
              </p14:nvContentPartPr>
              <p14:xfrm>
                <a:off x="7246653" y="1318909"/>
                <a:ext cx="360" cy="154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F0D2C64-6539-7BD9-D232-8CE71C2D577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240533" y="1312789"/>
                  <a:ext cx="1260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5C4DB741-7353-5F32-2DF4-B4CAE1EB674A}"/>
                  </a:ext>
                </a:extLst>
              </p14:cNvPr>
              <p14:cNvContentPartPr/>
              <p14:nvPr/>
            </p14:nvContentPartPr>
            <p14:xfrm>
              <a:off x="4773093" y="1929829"/>
              <a:ext cx="186480" cy="5115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5C4DB741-7353-5F32-2DF4-B4CAE1EB674A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4766973" y="1923709"/>
                <a:ext cx="198720" cy="52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3DB59C9-5BC7-A6C5-DED6-64D9DF44D9C0}"/>
              </a:ext>
            </a:extLst>
          </p:cNvPr>
          <p:cNvGrpSpPr/>
          <p:nvPr/>
        </p:nvGrpSpPr>
        <p:grpSpPr>
          <a:xfrm>
            <a:off x="5187093" y="1999669"/>
            <a:ext cx="918360" cy="314280"/>
            <a:chOff x="5187093" y="1999669"/>
            <a:chExt cx="918360" cy="31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3F86EB5-7E9E-E314-BCA0-0EA322380435}"/>
                    </a:ext>
                  </a:extLst>
                </p14:cNvPr>
                <p14:cNvContentPartPr/>
                <p14:nvPr/>
              </p14:nvContentPartPr>
              <p14:xfrm>
                <a:off x="5187093" y="2119549"/>
                <a:ext cx="135000" cy="194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3F86EB5-7E9E-E314-BCA0-0EA32238043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180973" y="2113429"/>
                  <a:ext cx="1472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7E3FE91-D15D-0759-1419-B40003A2949D}"/>
                    </a:ext>
                  </a:extLst>
                </p14:cNvPr>
                <p14:cNvContentPartPr/>
                <p14:nvPr/>
              </p14:nvContentPartPr>
              <p14:xfrm>
                <a:off x="5353053" y="2054389"/>
                <a:ext cx="207360" cy="1479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7E3FE91-D15D-0759-1419-B40003A2949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346933" y="2048269"/>
                  <a:ext cx="219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A6E92A5-1205-E416-493F-BEADFAB35BEB}"/>
                    </a:ext>
                  </a:extLst>
                </p14:cNvPr>
                <p14:cNvContentPartPr/>
                <p14:nvPr/>
              </p14:nvContentPartPr>
              <p14:xfrm>
                <a:off x="5574813" y="2144029"/>
                <a:ext cx="33480" cy="550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A6E92A5-1205-E416-493F-BEADFAB35BE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568693" y="2137909"/>
                  <a:ext cx="457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61924AB-87FC-9C1B-F445-8CC98989D9E3}"/>
                    </a:ext>
                  </a:extLst>
                </p14:cNvPr>
                <p14:cNvContentPartPr/>
                <p14:nvPr/>
              </p14:nvContentPartPr>
              <p14:xfrm>
                <a:off x="5573013" y="2089309"/>
                <a:ext cx="44640" cy="550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61924AB-87FC-9C1B-F445-8CC98989D9E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566893" y="2083189"/>
                  <a:ext cx="568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DAA4E65-60C3-07B0-AAF1-500353DB668C}"/>
                    </a:ext>
                  </a:extLst>
                </p14:cNvPr>
                <p14:cNvContentPartPr/>
                <p14:nvPr/>
              </p14:nvContentPartPr>
              <p14:xfrm>
                <a:off x="5659773" y="2114149"/>
                <a:ext cx="94680" cy="802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DAA4E65-60C3-07B0-AAF1-500353DB668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653653" y="2108029"/>
                  <a:ext cx="1069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B4DBA1B-B49C-4245-FE83-9C5A79B3507C}"/>
                    </a:ext>
                  </a:extLst>
                </p14:cNvPr>
                <p14:cNvContentPartPr/>
                <p14:nvPr/>
              </p14:nvContentPartPr>
              <p14:xfrm>
                <a:off x="5775693" y="2021989"/>
                <a:ext cx="176400" cy="1476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B4DBA1B-B49C-4245-FE83-9C5A79B3507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769573" y="2015869"/>
                  <a:ext cx="1886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AF4A391-1ADB-1B5C-2AD4-1DF1C531C232}"/>
                    </a:ext>
                  </a:extLst>
                </p14:cNvPr>
                <p14:cNvContentPartPr/>
                <p14:nvPr/>
              </p14:nvContentPartPr>
              <p14:xfrm>
                <a:off x="6021933" y="1999669"/>
                <a:ext cx="83520" cy="1051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AF4A391-1ADB-1B5C-2AD4-1DF1C531C23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015813" y="1993549"/>
                  <a:ext cx="95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80A87E2-DA7B-2370-0652-6CA74C1EBEAC}"/>
                    </a:ext>
                  </a:extLst>
                </p14:cNvPr>
                <p14:cNvContentPartPr/>
                <p14:nvPr/>
              </p14:nvContentPartPr>
              <p14:xfrm>
                <a:off x="6082773" y="2159149"/>
                <a:ext cx="2160" cy="226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80A87E2-DA7B-2370-0652-6CA74C1EBEA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076653" y="2153029"/>
                  <a:ext cx="1440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1B0F5C6-62A4-0E43-B969-00D45D18A7D4}"/>
              </a:ext>
            </a:extLst>
          </p:cNvPr>
          <p:cNvGrpSpPr/>
          <p:nvPr/>
        </p:nvGrpSpPr>
        <p:grpSpPr>
          <a:xfrm>
            <a:off x="788613" y="2686549"/>
            <a:ext cx="901800" cy="530280"/>
            <a:chOff x="788613" y="2686549"/>
            <a:chExt cx="901800" cy="53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48C4701-742B-4E13-C048-8A9E4F0EEA30}"/>
                    </a:ext>
                  </a:extLst>
                </p14:cNvPr>
                <p14:cNvContentPartPr/>
                <p14:nvPr/>
              </p14:nvContentPartPr>
              <p14:xfrm>
                <a:off x="1568013" y="2686549"/>
                <a:ext cx="122400" cy="5302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48C4701-742B-4E13-C048-8A9E4F0EEA3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561893" y="2680429"/>
                  <a:ext cx="13464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71E0C12-F9AD-2E64-F1EA-2E917A95BF5D}"/>
                    </a:ext>
                  </a:extLst>
                </p14:cNvPr>
                <p14:cNvContentPartPr/>
                <p14:nvPr/>
              </p14:nvContentPartPr>
              <p14:xfrm>
                <a:off x="788613" y="2917309"/>
                <a:ext cx="70560" cy="1674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71E0C12-F9AD-2E64-F1EA-2E917A95BF5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82493" y="2911189"/>
                  <a:ext cx="82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AA9DF18-0F23-0A88-445F-B4E15DBD1786}"/>
                    </a:ext>
                  </a:extLst>
                </p14:cNvPr>
                <p14:cNvContentPartPr/>
                <p14:nvPr/>
              </p14:nvContentPartPr>
              <p14:xfrm>
                <a:off x="838653" y="2909749"/>
                <a:ext cx="90720" cy="626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AA9DF18-0F23-0A88-445F-B4E15DBD178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32533" y="2903629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F470EDA-6B3E-4ADE-01AF-54B3F48BA1B7}"/>
                    </a:ext>
                  </a:extLst>
                </p14:cNvPr>
                <p14:cNvContentPartPr/>
                <p14:nvPr/>
              </p14:nvContentPartPr>
              <p14:xfrm>
                <a:off x="879333" y="2987149"/>
                <a:ext cx="74160" cy="525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F470EDA-6B3E-4ADE-01AF-54B3F48BA1B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73213" y="2981029"/>
                  <a:ext cx="864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6224998-2D5F-6672-6346-501BF0406D0B}"/>
                    </a:ext>
                  </a:extLst>
                </p14:cNvPr>
                <p14:cNvContentPartPr/>
                <p14:nvPr/>
              </p14:nvContentPartPr>
              <p14:xfrm>
                <a:off x="923613" y="2921989"/>
                <a:ext cx="212760" cy="1580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6224998-2D5F-6672-6346-501BF0406D0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17493" y="2915869"/>
                  <a:ext cx="225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E6CA0EF-288B-871F-AF4C-8D26DB290E54}"/>
                    </a:ext>
                  </a:extLst>
                </p14:cNvPr>
                <p14:cNvContentPartPr/>
                <p14:nvPr/>
              </p14:nvContentPartPr>
              <p14:xfrm>
                <a:off x="1132413" y="2974549"/>
                <a:ext cx="15120" cy="950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E6CA0EF-288B-871F-AF4C-8D26DB290E5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26293" y="2968429"/>
                  <a:ext cx="27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3A368D3-48DF-E20D-6158-60A3C85F911F}"/>
                    </a:ext>
                  </a:extLst>
                </p14:cNvPr>
                <p14:cNvContentPartPr/>
                <p14:nvPr/>
              </p14:nvContentPartPr>
              <p14:xfrm>
                <a:off x="1101093" y="2952229"/>
                <a:ext cx="33480" cy="226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3A368D3-48DF-E20D-6158-60A3C85F911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94973" y="2946109"/>
                  <a:ext cx="457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A7F439F-D186-B2D9-F049-5A2746B42A74}"/>
                    </a:ext>
                  </a:extLst>
                </p14:cNvPr>
                <p14:cNvContentPartPr/>
                <p14:nvPr/>
              </p14:nvContentPartPr>
              <p14:xfrm>
                <a:off x="1160133" y="2949709"/>
                <a:ext cx="257040" cy="122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A7F439F-D186-B2D9-F049-5A2746B42A7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54013" y="2943589"/>
                  <a:ext cx="2692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00B0DB3-91D5-945B-086C-75AAAC8E6347}"/>
                    </a:ext>
                  </a:extLst>
                </p14:cNvPr>
                <p14:cNvContentPartPr/>
                <p14:nvPr/>
              </p14:nvContentPartPr>
              <p14:xfrm>
                <a:off x="1398453" y="2792389"/>
                <a:ext cx="83160" cy="2124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00B0DB3-91D5-945B-086C-75AAAC8E634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392333" y="2786269"/>
                  <a:ext cx="954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A8CD32D-0696-D83E-54D4-88A0E6474AE7}"/>
                    </a:ext>
                  </a:extLst>
                </p14:cNvPr>
                <p14:cNvContentPartPr/>
                <p14:nvPr/>
              </p14:nvContentPartPr>
              <p14:xfrm>
                <a:off x="1499973" y="3074269"/>
                <a:ext cx="360" cy="79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A8CD32D-0696-D83E-54D4-88A0E6474AE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493853" y="3068149"/>
                  <a:ext cx="12600" cy="2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6875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F5A8275-6013-7350-7F29-BC6E4F4494C0}"/>
              </a:ext>
            </a:extLst>
          </p:cNvPr>
          <p:cNvGrpSpPr/>
          <p:nvPr/>
        </p:nvGrpSpPr>
        <p:grpSpPr>
          <a:xfrm>
            <a:off x="1352959" y="1114585"/>
            <a:ext cx="2420280" cy="1300320"/>
            <a:chOff x="1352959" y="1114585"/>
            <a:chExt cx="2420280" cy="130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B5D87B3-B8A8-521C-25E4-2BD6150733B6}"/>
                    </a:ext>
                  </a:extLst>
                </p14:cNvPr>
                <p14:cNvContentPartPr/>
                <p14:nvPr/>
              </p14:nvContentPartPr>
              <p14:xfrm>
                <a:off x="1860919" y="1114585"/>
                <a:ext cx="608760" cy="452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B5D87B3-B8A8-521C-25E4-2BD6150733B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52279" y="1105945"/>
                  <a:ext cx="62640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E7131AC-9170-1C3F-8906-1031E077433F}"/>
                    </a:ext>
                  </a:extLst>
                </p14:cNvPr>
                <p14:cNvContentPartPr/>
                <p14:nvPr/>
              </p14:nvContentPartPr>
              <p14:xfrm>
                <a:off x="1691359" y="1611025"/>
                <a:ext cx="301680" cy="379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E7131AC-9170-1C3F-8906-1031E077433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82719" y="1602025"/>
                  <a:ext cx="3193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942DB2-0A1D-EEF3-EB65-E0E2D49A45D2}"/>
                    </a:ext>
                  </a:extLst>
                </p14:cNvPr>
                <p14:cNvContentPartPr/>
                <p14:nvPr/>
              </p14:nvContentPartPr>
              <p14:xfrm>
                <a:off x="1352959" y="1984705"/>
                <a:ext cx="518400" cy="422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942DB2-0A1D-EEF3-EB65-E0E2D49A45D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43959" y="1975705"/>
                  <a:ext cx="53604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6AB2E49-DE7D-99C8-1E1C-744ADD192451}"/>
                    </a:ext>
                  </a:extLst>
                </p14:cNvPr>
                <p14:cNvContentPartPr/>
                <p14:nvPr/>
              </p14:nvContentPartPr>
              <p14:xfrm>
                <a:off x="2203279" y="1634785"/>
                <a:ext cx="101160" cy="318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6AB2E49-DE7D-99C8-1E1C-744ADD19245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94639" y="1625785"/>
                  <a:ext cx="1188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C1134AF-C414-6B28-116A-54DE4A615849}"/>
                    </a:ext>
                  </a:extLst>
                </p14:cNvPr>
                <p14:cNvContentPartPr/>
                <p14:nvPr/>
              </p14:nvContentPartPr>
              <p14:xfrm>
                <a:off x="2154319" y="1982185"/>
                <a:ext cx="451800" cy="432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C1134AF-C414-6B28-116A-54DE4A61584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45319" y="1973185"/>
                  <a:ext cx="46944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F696AB0-6691-F3A1-42D3-CD253B1FD5CB}"/>
                    </a:ext>
                  </a:extLst>
                </p14:cNvPr>
                <p14:cNvContentPartPr/>
                <p14:nvPr/>
              </p14:nvContentPartPr>
              <p14:xfrm>
                <a:off x="2472559" y="1554145"/>
                <a:ext cx="680400" cy="305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F696AB0-6691-F3A1-42D3-CD253B1FD5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3559" y="1545505"/>
                  <a:ext cx="6980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7D45D89-A5F0-6D3A-3A88-F4829ED83932}"/>
                    </a:ext>
                  </a:extLst>
                </p14:cNvPr>
                <p14:cNvContentPartPr/>
                <p14:nvPr/>
              </p14:nvContentPartPr>
              <p14:xfrm>
                <a:off x="3002839" y="1919545"/>
                <a:ext cx="464400" cy="419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7D45D89-A5F0-6D3A-3A88-F4829ED8393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93839" y="1910905"/>
                  <a:ext cx="48204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6D18FE-3999-6A24-B0F2-FF25894B1320}"/>
                    </a:ext>
                  </a:extLst>
                </p14:cNvPr>
                <p14:cNvContentPartPr/>
                <p14:nvPr/>
              </p14:nvContentPartPr>
              <p14:xfrm>
                <a:off x="2681719" y="2131945"/>
                <a:ext cx="17280" cy="48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6D18FE-3999-6A24-B0F2-FF25894B132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72719" y="2122945"/>
                  <a:ext cx="349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2CE3DE8-0150-E5FC-DBBF-44F373B1D04E}"/>
                    </a:ext>
                  </a:extLst>
                </p14:cNvPr>
                <p14:cNvContentPartPr/>
                <p14:nvPr/>
              </p14:nvContentPartPr>
              <p14:xfrm>
                <a:off x="2774959" y="2149585"/>
                <a:ext cx="45360" cy="28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2CE3DE8-0150-E5FC-DBBF-44F373B1D04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66319" y="2140585"/>
                  <a:ext cx="63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DFDB2C2-890B-52FC-C8CF-5F59FA4FDBDF}"/>
                    </a:ext>
                  </a:extLst>
                </p14:cNvPr>
                <p14:cNvContentPartPr/>
                <p14:nvPr/>
              </p14:nvContentPartPr>
              <p14:xfrm>
                <a:off x="2890879" y="2157145"/>
                <a:ext cx="20880" cy="15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DFDB2C2-890B-52FC-C8CF-5F59FA4FDBD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82239" y="2148145"/>
                  <a:ext cx="38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76283F3-2A46-312C-E869-1EC3FFA357ED}"/>
                    </a:ext>
                  </a:extLst>
                </p14:cNvPr>
                <p14:cNvContentPartPr/>
                <p14:nvPr/>
              </p14:nvContentPartPr>
              <p14:xfrm>
                <a:off x="3611959" y="1987945"/>
                <a:ext cx="161280" cy="171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76283F3-2A46-312C-E869-1EC3FFA357E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03319" y="1979305"/>
                  <a:ext cx="178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A94B345-7995-6DE2-4358-32729FD1A1FE}"/>
                    </a:ext>
                  </a:extLst>
                </p14:cNvPr>
                <p14:cNvContentPartPr/>
                <p14:nvPr/>
              </p14:nvContentPartPr>
              <p14:xfrm>
                <a:off x="2894479" y="1319785"/>
                <a:ext cx="2160" cy="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A94B345-7995-6DE2-4358-32729FD1A1F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85839" y="1310785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F969658-B726-AE68-A93F-3C4826A9ED3A}"/>
                    </a:ext>
                  </a:extLst>
                </p14:cNvPr>
                <p14:cNvContentPartPr/>
                <p14:nvPr/>
              </p14:nvContentPartPr>
              <p14:xfrm>
                <a:off x="1470813" y="2183989"/>
                <a:ext cx="14760" cy="197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F969658-B726-AE68-A93F-3C4826A9ED3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64693" y="2177869"/>
                  <a:ext cx="270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A9261F0-B1CA-774B-55C2-66E0A1AB67B8}"/>
                    </a:ext>
                  </a:extLst>
                </p14:cNvPr>
                <p14:cNvContentPartPr/>
                <p14:nvPr/>
              </p14:nvContentPartPr>
              <p14:xfrm>
                <a:off x="1459293" y="2171749"/>
                <a:ext cx="190440" cy="1152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A9261F0-B1CA-774B-55C2-66E0A1AB67B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53173" y="2165629"/>
                  <a:ext cx="2026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B59B8E4-CEED-6D79-F9A2-B5BDAB6FD698}"/>
                    </a:ext>
                  </a:extLst>
                </p14:cNvPr>
                <p14:cNvContentPartPr/>
                <p14:nvPr/>
              </p14:nvContentPartPr>
              <p14:xfrm>
                <a:off x="1525893" y="2218909"/>
                <a:ext cx="85320" cy="702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B59B8E4-CEED-6D79-F9A2-B5BDAB6FD69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19773" y="2212789"/>
                  <a:ext cx="975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2B6AE46-6E10-95EA-F91C-6C35427BC9D9}"/>
                    </a:ext>
                  </a:extLst>
                </p14:cNvPr>
                <p14:cNvContentPartPr/>
                <p14:nvPr/>
              </p14:nvContentPartPr>
              <p14:xfrm>
                <a:off x="1636773" y="2239069"/>
                <a:ext cx="37440" cy="1000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2B6AE46-6E10-95EA-F91C-6C35427BC9D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30653" y="2232949"/>
                  <a:ext cx="49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182FC99-D4EC-91F6-70D1-F6CB5CB618FB}"/>
                    </a:ext>
                  </a:extLst>
                </p14:cNvPr>
                <p14:cNvContentPartPr/>
                <p14:nvPr/>
              </p14:nvContentPartPr>
              <p14:xfrm>
                <a:off x="2259213" y="2136829"/>
                <a:ext cx="3960" cy="1598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182FC99-D4EC-91F6-70D1-F6CB5CB618F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53093" y="2130709"/>
                  <a:ext cx="16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8FBADEB-D3FF-7A6E-EC7F-D6431146015F}"/>
                    </a:ext>
                  </a:extLst>
                </p14:cNvPr>
                <p14:cNvContentPartPr/>
                <p14:nvPr/>
              </p14:nvContentPartPr>
              <p14:xfrm>
                <a:off x="2255253" y="2149069"/>
                <a:ext cx="135360" cy="651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8FBADEB-D3FF-7A6E-EC7F-D6431146015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249133" y="2142949"/>
                  <a:ext cx="1476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7004E87-236A-B44D-1075-74CD47CCDDBE}"/>
                    </a:ext>
                  </a:extLst>
                </p14:cNvPr>
                <p14:cNvContentPartPr/>
                <p14:nvPr/>
              </p14:nvContentPartPr>
              <p14:xfrm>
                <a:off x="2288733" y="2223949"/>
                <a:ext cx="68760" cy="525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7004E87-236A-B44D-1075-74CD47CCDDB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82613" y="2217829"/>
                  <a:ext cx="810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6E635A0-CCB5-7B3D-A7EA-AD19BC5E66AF}"/>
                    </a:ext>
                  </a:extLst>
                </p14:cNvPr>
                <p14:cNvContentPartPr/>
                <p14:nvPr/>
              </p14:nvContentPartPr>
              <p14:xfrm>
                <a:off x="2358933" y="2249149"/>
                <a:ext cx="163080" cy="824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6E635A0-CCB5-7B3D-A7EA-AD19BC5E66A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52813" y="2243029"/>
                  <a:ext cx="17532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9F96860A-CFE0-1DAC-72CA-BFB9A1B84C14}"/>
              </a:ext>
            </a:extLst>
          </p:cNvPr>
          <p:cNvGrpSpPr/>
          <p:nvPr/>
        </p:nvGrpSpPr>
        <p:grpSpPr>
          <a:xfrm>
            <a:off x="3153093" y="2032069"/>
            <a:ext cx="242280" cy="224640"/>
            <a:chOff x="3153093" y="2032069"/>
            <a:chExt cx="24228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A6D07DB-D2AD-2563-0E0C-3C8AD0C0ACA1}"/>
                    </a:ext>
                  </a:extLst>
                </p14:cNvPr>
                <p14:cNvContentPartPr/>
                <p14:nvPr/>
              </p14:nvContentPartPr>
              <p14:xfrm>
                <a:off x="3169653" y="2032069"/>
                <a:ext cx="59400" cy="2246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A6D07DB-D2AD-2563-0E0C-3C8AD0C0ACA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63533" y="2025949"/>
                  <a:ext cx="71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CC26C5B-3362-4388-423F-E0098E81BED8}"/>
                    </a:ext>
                  </a:extLst>
                </p14:cNvPr>
                <p14:cNvContentPartPr/>
                <p14:nvPr/>
              </p14:nvContentPartPr>
              <p14:xfrm>
                <a:off x="3153093" y="2124229"/>
                <a:ext cx="138960" cy="226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CC26C5B-3362-4388-423F-E0098E81BED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46973" y="2118109"/>
                  <a:ext cx="151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C4A73E2-8B9B-81E9-315C-03795AD70E7E}"/>
                    </a:ext>
                  </a:extLst>
                </p14:cNvPr>
                <p14:cNvContentPartPr/>
                <p14:nvPr/>
              </p14:nvContentPartPr>
              <p14:xfrm>
                <a:off x="3195573" y="2149069"/>
                <a:ext cx="70560" cy="752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C4A73E2-8B9B-81E9-315C-03795AD70E7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89453" y="2142949"/>
                  <a:ext cx="82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2DF023-A865-2D4D-CDBF-94862D4026F2}"/>
                    </a:ext>
                  </a:extLst>
                </p14:cNvPr>
                <p14:cNvContentPartPr/>
                <p14:nvPr/>
              </p14:nvContentPartPr>
              <p14:xfrm>
                <a:off x="3265773" y="2173909"/>
                <a:ext cx="129600" cy="579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2DF023-A865-2D4D-CDBF-94862D4026F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59653" y="2167789"/>
                  <a:ext cx="14184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9D250751-AEA1-CAF0-1648-14F0A7052F4C}"/>
              </a:ext>
            </a:extLst>
          </p:cNvPr>
          <p:cNvGrpSpPr/>
          <p:nvPr/>
        </p:nvGrpSpPr>
        <p:grpSpPr>
          <a:xfrm>
            <a:off x="5255133" y="697909"/>
            <a:ext cx="5045400" cy="2849760"/>
            <a:chOff x="5255133" y="697909"/>
            <a:chExt cx="5045400" cy="2849760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5E9645CA-60AE-4B9D-794D-122987398B8C}"/>
                </a:ext>
              </a:extLst>
            </p:cNvPr>
            <p:cNvGrpSpPr/>
            <p:nvPr/>
          </p:nvGrpSpPr>
          <p:grpSpPr>
            <a:xfrm>
              <a:off x="5410293" y="697909"/>
              <a:ext cx="1296720" cy="262440"/>
              <a:chOff x="5410293" y="697909"/>
              <a:chExt cx="1296720" cy="2624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8745D25D-E15A-52A0-257A-BFA127897374}"/>
                      </a:ext>
                    </a:extLst>
                  </p14:cNvPr>
                  <p14:cNvContentPartPr/>
                  <p14:nvPr/>
                </p14:nvContentPartPr>
                <p14:xfrm>
                  <a:off x="5410293" y="740389"/>
                  <a:ext cx="212400" cy="10440"/>
                </p14:xfrm>
              </p:contentPart>
            </mc:Choice>
            <mc:Fallback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8745D25D-E15A-52A0-257A-BFA127897374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5404173" y="734269"/>
                    <a:ext cx="22464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E30B4EF4-8B24-1895-1DC6-AC125CCB4CF9}"/>
                      </a:ext>
                    </a:extLst>
                  </p14:cNvPr>
                  <p14:cNvContentPartPr/>
                  <p14:nvPr/>
                </p14:nvContentPartPr>
                <p14:xfrm>
                  <a:off x="5522973" y="775309"/>
                  <a:ext cx="360" cy="167400"/>
                </p14:xfrm>
              </p:contentPart>
            </mc:Choice>
            <mc:Fallback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E30B4EF4-8B24-1895-1DC6-AC125CCB4CF9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516853" y="769189"/>
                    <a:ext cx="12600" cy="17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4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DB7B162A-6669-EBCA-915F-9A97ED04B674}"/>
                      </a:ext>
                    </a:extLst>
                  </p14:cNvPr>
                  <p14:cNvContentPartPr/>
                  <p14:nvPr/>
                </p14:nvContentPartPr>
                <p14:xfrm>
                  <a:off x="5574813" y="811669"/>
                  <a:ext cx="203400" cy="123840"/>
                </p14:xfrm>
              </p:contentPart>
            </mc:Choice>
            <mc:Fallback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DB7B162A-6669-EBCA-915F-9A97ED04B67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5568693" y="805549"/>
                    <a:ext cx="21564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6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56434561-064D-21DD-6FD0-954E3438DCC5}"/>
                      </a:ext>
                    </a:extLst>
                  </p14:cNvPr>
                  <p14:cNvContentPartPr/>
                  <p14:nvPr/>
                </p14:nvContentPartPr>
                <p14:xfrm>
                  <a:off x="5780013" y="875029"/>
                  <a:ext cx="11520" cy="45360"/>
                </p14:xfrm>
              </p:contentPart>
            </mc:Choice>
            <mc:Fallback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56434561-064D-21DD-6FD0-954E3438DCC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5773893" y="868909"/>
                    <a:ext cx="2376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265250B6-C339-FA80-F77B-F4F357836F20}"/>
                      </a:ext>
                    </a:extLst>
                  </p14:cNvPr>
                  <p14:cNvContentPartPr/>
                  <p14:nvPr/>
                </p14:nvContentPartPr>
                <p14:xfrm>
                  <a:off x="5754093" y="785029"/>
                  <a:ext cx="96480" cy="2880"/>
                </p14:xfrm>
              </p:contentPart>
            </mc:Choice>
            <mc:Fallback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265250B6-C339-FA80-F77B-F4F357836F2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5747973" y="778909"/>
                    <a:ext cx="108720" cy="1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0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6B77BD96-BAF1-C7BC-EAAD-3C36C92E5863}"/>
                      </a:ext>
                    </a:extLst>
                  </p14:cNvPr>
                  <p14:cNvContentPartPr/>
                  <p14:nvPr/>
                </p14:nvContentPartPr>
                <p14:xfrm>
                  <a:off x="5890893" y="697909"/>
                  <a:ext cx="20520" cy="262440"/>
                </p14:xfrm>
              </p:contentPart>
            </mc:Choice>
            <mc:Fallback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6B77BD96-BAF1-C7BC-EAAD-3C36C92E58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884773" y="691789"/>
                    <a:ext cx="32760" cy="27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33B1C21B-93B4-D436-85BD-B2BD121F02A2}"/>
                      </a:ext>
                    </a:extLst>
                  </p14:cNvPr>
                  <p14:cNvContentPartPr/>
                  <p14:nvPr/>
                </p14:nvContentPartPr>
                <p14:xfrm>
                  <a:off x="5986293" y="720229"/>
                  <a:ext cx="122040" cy="235800"/>
                </p14:xfrm>
              </p:contentPart>
            </mc:Choice>
            <mc:Fallback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33B1C21B-93B4-D436-85BD-B2BD121F02A2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5980173" y="714109"/>
                    <a:ext cx="134280" cy="24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66F2ADAE-B59D-5528-5262-6C2BBF29BE97}"/>
                      </a:ext>
                    </a:extLst>
                  </p14:cNvPr>
                  <p14:cNvContentPartPr/>
                  <p14:nvPr/>
                </p14:nvContentPartPr>
                <p14:xfrm>
                  <a:off x="6155853" y="832549"/>
                  <a:ext cx="137880" cy="102600"/>
                </p14:xfrm>
              </p:contentPart>
            </mc:Choice>
            <mc:Fallback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66F2ADAE-B59D-5528-5262-6C2BBF29BE97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149733" y="826429"/>
                    <a:ext cx="150120" cy="11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6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60CCCFF1-2091-75DA-4C84-FCF1245E167A}"/>
                      </a:ext>
                    </a:extLst>
                  </p14:cNvPr>
                  <p14:cNvContentPartPr/>
                  <p14:nvPr/>
                </p14:nvContentPartPr>
                <p14:xfrm>
                  <a:off x="6317133" y="862429"/>
                  <a:ext cx="198000" cy="80280"/>
                </p14:xfrm>
              </p:contentPart>
            </mc:Choice>
            <mc:Fallback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60CCCFF1-2091-75DA-4C84-FCF1245E167A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311013" y="856309"/>
                    <a:ext cx="210240" cy="9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8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A526DB3F-114A-348B-B610-17C74BF0FA97}"/>
                      </a:ext>
                    </a:extLst>
                  </p14:cNvPr>
                  <p14:cNvContentPartPr/>
                  <p14:nvPr/>
                </p14:nvContentPartPr>
                <p14:xfrm>
                  <a:off x="6636813" y="740389"/>
                  <a:ext cx="70200" cy="122400"/>
                </p14:xfrm>
              </p:contentPart>
            </mc:Choice>
            <mc:Fallback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A526DB3F-114A-348B-B610-17C74BF0FA97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6630693" y="734269"/>
                    <a:ext cx="824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BDED1457-9867-73D0-5B14-1D72162BD7FD}"/>
                      </a:ext>
                    </a:extLst>
                  </p14:cNvPr>
                  <p14:cNvContentPartPr/>
                  <p14:nvPr/>
                </p14:nvContentPartPr>
                <p14:xfrm>
                  <a:off x="6653733" y="959629"/>
                  <a:ext cx="7920" cy="360"/>
                </p14:xfrm>
              </p:contentPart>
            </mc:Choice>
            <mc:Fallback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BDED1457-9867-73D0-5B14-1D72162BD7F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6647613" y="953509"/>
                    <a:ext cx="20160" cy="12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FA35D0D-5AFC-8D69-8256-B320477824B0}"/>
                </a:ext>
              </a:extLst>
            </p:cNvPr>
            <p:cNvGrpSpPr/>
            <p:nvPr/>
          </p:nvGrpSpPr>
          <p:grpSpPr>
            <a:xfrm>
              <a:off x="5499213" y="1223869"/>
              <a:ext cx="989640" cy="329760"/>
              <a:chOff x="5499213" y="1223869"/>
              <a:chExt cx="989640" cy="329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5B224AEF-B400-7311-3475-5B75FA19A13A}"/>
                      </a:ext>
                    </a:extLst>
                  </p14:cNvPr>
                  <p14:cNvContentPartPr/>
                  <p14:nvPr/>
                </p14:nvContentPartPr>
                <p14:xfrm>
                  <a:off x="5499213" y="1285429"/>
                  <a:ext cx="136440" cy="268200"/>
                </p14:xfrm>
              </p:contentPart>
            </mc:Choice>
            <mc:Fallback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5B224AEF-B400-7311-3475-5B75FA19A13A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5493093" y="1279309"/>
                    <a:ext cx="148680" cy="28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4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2A312B88-02D8-67D8-63D5-1783BA0D379A}"/>
                      </a:ext>
                    </a:extLst>
                  </p14:cNvPr>
                  <p14:cNvContentPartPr/>
                  <p14:nvPr/>
                </p14:nvContentPartPr>
                <p14:xfrm>
                  <a:off x="5718813" y="1226389"/>
                  <a:ext cx="238680" cy="195480"/>
                </p14:xfrm>
              </p:contentPart>
            </mc:Choice>
            <mc:Fallback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2A312B88-02D8-67D8-63D5-1783BA0D379A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5712693" y="1220269"/>
                    <a:ext cx="25092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6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76012464-1CCA-78E6-3811-D2E496AD0379}"/>
                      </a:ext>
                    </a:extLst>
                  </p14:cNvPr>
                  <p14:cNvContentPartPr/>
                  <p14:nvPr/>
                </p14:nvContentPartPr>
                <p14:xfrm>
                  <a:off x="5916453" y="1318909"/>
                  <a:ext cx="57600" cy="360"/>
                </p14:xfrm>
              </p:contentPart>
            </mc:Choice>
            <mc:Fallback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76012464-1CCA-78E6-3811-D2E496AD0379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5910333" y="1312789"/>
                    <a:ext cx="6984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57ACE355-4D25-24C6-F69A-D9FE6D9DA189}"/>
                      </a:ext>
                    </a:extLst>
                  </p14:cNvPr>
                  <p14:cNvContentPartPr/>
                  <p14:nvPr/>
                </p14:nvContentPartPr>
                <p14:xfrm>
                  <a:off x="6016173" y="1316389"/>
                  <a:ext cx="107640" cy="102600"/>
                </p14:xfrm>
              </p:contentPart>
            </mc:Choice>
            <mc:Fallback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57ACE355-4D25-24C6-F69A-D9FE6D9DA189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6010053" y="1310269"/>
                    <a:ext cx="119880" cy="11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9D25980D-7808-6F16-3CD0-B60E42CC90D0}"/>
                      </a:ext>
                    </a:extLst>
                  </p14:cNvPr>
                  <p14:cNvContentPartPr/>
                  <p14:nvPr/>
                </p14:nvContentPartPr>
                <p14:xfrm>
                  <a:off x="6141813" y="1241509"/>
                  <a:ext cx="111600" cy="155520"/>
                </p14:xfrm>
              </p:contentPart>
            </mc:Choice>
            <mc:Fallback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9D25980D-7808-6F16-3CD0-B60E42CC90D0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6135693" y="1235389"/>
                    <a:ext cx="123840" cy="16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73E173F6-7D0D-E605-538C-9392939F8483}"/>
                      </a:ext>
                    </a:extLst>
                  </p14:cNvPr>
                  <p14:cNvContentPartPr/>
                  <p14:nvPr/>
                </p14:nvContentPartPr>
                <p14:xfrm>
                  <a:off x="6391293" y="1223869"/>
                  <a:ext cx="97560" cy="164880"/>
                </p14:xfrm>
              </p:contentPart>
            </mc:Choice>
            <mc:Fallback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73E173F6-7D0D-E605-538C-9392939F8483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6385173" y="1217749"/>
                    <a:ext cx="10980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525E8EEA-1B37-4174-B407-9F9728EC51AE}"/>
                      </a:ext>
                    </a:extLst>
                  </p14:cNvPr>
                  <p14:cNvContentPartPr/>
                  <p14:nvPr/>
                </p14:nvContentPartPr>
                <p14:xfrm>
                  <a:off x="6456093" y="1430869"/>
                  <a:ext cx="3960" cy="15480"/>
                </p14:xfrm>
              </p:contentPart>
            </mc:Choice>
            <mc:Fallback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525E8EEA-1B37-4174-B407-9F9728EC51AE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6449973" y="1424749"/>
                    <a:ext cx="16200" cy="27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636E9EC-7E06-9A0D-1BBD-CA53673315FA}"/>
                    </a:ext>
                  </a:extLst>
                </p14:cNvPr>
                <p14:cNvContentPartPr/>
                <p14:nvPr/>
              </p14:nvContentPartPr>
              <p14:xfrm>
                <a:off x="5255133" y="902389"/>
                <a:ext cx="360" cy="453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636E9EC-7E06-9A0D-1BBD-CA53673315F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49013" y="896269"/>
                  <a:ext cx="126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3AF5A4F-F924-B1E5-C119-816E268016CE}"/>
                    </a:ext>
                  </a:extLst>
                </p14:cNvPr>
                <p14:cNvContentPartPr/>
                <p14:nvPr/>
              </p14:nvContentPartPr>
              <p14:xfrm>
                <a:off x="5277453" y="1418629"/>
                <a:ext cx="360" cy="3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3AF5A4F-F924-B1E5-C119-816E268016C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71333" y="1412509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9B1ABC62-A48F-E645-15F0-20E999992A90}"/>
                </a:ext>
              </a:extLst>
            </p:cNvPr>
            <p:cNvGrpSpPr/>
            <p:nvPr/>
          </p:nvGrpSpPr>
          <p:grpSpPr>
            <a:xfrm>
              <a:off x="5331093" y="1827589"/>
              <a:ext cx="443520" cy="184680"/>
              <a:chOff x="5331093" y="1827589"/>
              <a:chExt cx="443520" cy="1846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0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D0DE8B72-0FE8-7DD2-CFEF-680092024432}"/>
                      </a:ext>
                    </a:extLst>
                  </p14:cNvPr>
                  <p14:cNvContentPartPr/>
                  <p14:nvPr/>
                </p14:nvContentPartPr>
                <p14:xfrm>
                  <a:off x="5331093" y="1929829"/>
                  <a:ext cx="9720" cy="15480"/>
                </p14:xfrm>
              </p:contentPart>
            </mc:Choice>
            <mc:Fallback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D0DE8B72-0FE8-7DD2-CFEF-680092024432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5324973" y="1923709"/>
                    <a:ext cx="21960" cy="2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2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D5274BCD-9063-02AE-722A-9C1CEB1E2338}"/>
                      </a:ext>
                    </a:extLst>
                  </p14:cNvPr>
                  <p14:cNvContentPartPr/>
                  <p14:nvPr/>
                </p14:nvContentPartPr>
                <p14:xfrm>
                  <a:off x="5530533" y="1827589"/>
                  <a:ext cx="360" cy="184320"/>
                </p14:xfrm>
              </p:contentPart>
            </mc:Choice>
            <mc:Fallback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D5274BCD-9063-02AE-722A-9C1CEB1E2338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5524413" y="1821469"/>
                    <a:ext cx="12600" cy="19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4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C74CE860-14FD-9A96-6AC6-26EFAF20BB56}"/>
                      </a:ext>
                    </a:extLst>
                  </p14:cNvPr>
                  <p14:cNvContentPartPr/>
                  <p14:nvPr/>
                </p14:nvContentPartPr>
                <p14:xfrm>
                  <a:off x="5513973" y="1857469"/>
                  <a:ext cx="207360" cy="50400"/>
                </p14:xfrm>
              </p:contentPart>
            </mc:Choice>
            <mc:Fallback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C74CE860-14FD-9A96-6AC6-26EFAF20BB56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5507853" y="1851349"/>
                    <a:ext cx="219600" cy="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354F1B2A-40F9-A868-0023-9CF8F0121BEC}"/>
                      </a:ext>
                    </a:extLst>
                  </p14:cNvPr>
                  <p14:cNvContentPartPr/>
                  <p14:nvPr/>
                </p14:nvContentPartPr>
                <p14:xfrm>
                  <a:off x="5582373" y="1887349"/>
                  <a:ext cx="109440" cy="124920"/>
                </p14:xfrm>
              </p:contentPart>
            </mc:Choice>
            <mc:Fallback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354F1B2A-40F9-A868-0023-9CF8F0121BEC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5576253" y="1881229"/>
                    <a:ext cx="121680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8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CDF893A6-D926-0E87-4119-27F60B140655}"/>
                      </a:ext>
                    </a:extLst>
                  </p14:cNvPr>
                  <p14:cNvContentPartPr/>
                  <p14:nvPr/>
                </p14:nvContentPartPr>
                <p14:xfrm>
                  <a:off x="5728173" y="1929829"/>
                  <a:ext cx="46440" cy="70200"/>
                </p14:xfrm>
              </p:contentPart>
            </mc:Choice>
            <mc:Fallback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CDF893A6-D926-0E87-4119-27F60B140655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5722053" y="1923709"/>
                    <a:ext cx="58680" cy="82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1605B3F3-E05F-BEAF-3558-D03CDD3879C2}"/>
                </a:ext>
              </a:extLst>
            </p:cNvPr>
            <p:cNvGrpSpPr/>
            <p:nvPr/>
          </p:nvGrpSpPr>
          <p:grpSpPr>
            <a:xfrm>
              <a:off x="5979453" y="1740109"/>
              <a:ext cx="1009080" cy="362160"/>
              <a:chOff x="5979453" y="1740109"/>
              <a:chExt cx="1009080" cy="362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00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7021DA95-E135-7DA5-12D2-5E5F3C6F60F7}"/>
                      </a:ext>
                    </a:extLst>
                  </p14:cNvPr>
                  <p14:cNvContentPartPr/>
                  <p14:nvPr/>
                </p14:nvContentPartPr>
                <p14:xfrm>
                  <a:off x="5979453" y="1854229"/>
                  <a:ext cx="138960" cy="248040"/>
                </p14:xfrm>
              </p:contentPart>
            </mc:Choice>
            <mc:Fallback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7021DA95-E135-7DA5-12D2-5E5F3C6F60F7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5973333" y="1848109"/>
                    <a:ext cx="151200" cy="26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2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82DB5236-B87B-EB8E-05D9-520BC93C5284}"/>
                      </a:ext>
                    </a:extLst>
                  </p14:cNvPr>
                  <p14:cNvContentPartPr/>
                  <p14:nvPr/>
                </p14:nvContentPartPr>
                <p14:xfrm>
                  <a:off x="6171333" y="1862509"/>
                  <a:ext cx="194400" cy="88560"/>
                </p14:xfrm>
              </p:contentPart>
            </mc:Choice>
            <mc:Fallback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82DB5236-B87B-EB8E-05D9-520BC93C5284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6165213" y="1856389"/>
                    <a:ext cx="206640" cy="10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4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D6E92C75-3C89-1BEC-2F85-D420BEA873A1}"/>
                      </a:ext>
                    </a:extLst>
                  </p14:cNvPr>
                  <p14:cNvContentPartPr/>
                  <p14:nvPr/>
                </p14:nvContentPartPr>
                <p14:xfrm>
                  <a:off x="6350613" y="1760269"/>
                  <a:ext cx="467640" cy="177840"/>
                </p14:xfrm>
              </p:contentPart>
            </mc:Choice>
            <mc:Fallback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D6E92C75-3C89-1BEC-2F85-D420BEA873A1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6344493" y="1754149"/>
                    <a:ext cx="479880" cy="19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6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B3E85093-D0F7-550F-FBB7-394A6EA19987}"/>
                      </a:ext>
                    </a:extLst>
                  </p14:cNvPr>
                  <p14:cNvContentPartPr/>
                  <p14:nvPr/>
                </p14:nvContentPartPr>
                <p14:xfrm>
                  <a:off x="6978813" y="1740109"/>
                  <a:ext cx="9720" cy="115200"/>
                </p14:xfrm>
              </p:contentPart>
            </mc:Choice>
            <mc:Fallback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B3E85093-D0F7-550F-FBB7-394A6EA19987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6972693" y="1733989"/>
                    <a:ext cx="2196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8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60A77C0F-6C94-8B31-761C-C21A85039C96}"/>
                      </a:ext>
                    </a:extLst>
                  </p14:cNvPr>
                  <p14:cNvContentPartPr/>
                  <p14:nvPr/>
                </p14:nvContentPartPr>
                <p14:xfrm>
                  <a:off x="6956493" y="1952149"/>
                  <a:ext cx="2160" cy="2880"/>
                </p14:xfrm>
              </p:contentPart>
            </mc:Choice>
            <mc:Fallback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60A77C0F-6C94-8B31-761C-C21A85039C96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6950373" y="1946029"/>
                    <a:ext cx="14400" cy="15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760EA3D-1E44-EF65-FDB7-0DFF5E201147}"/>
                    </a:ext>
                  </a:extLst>
                </p14:cNvPr>
                <p14:cNvContentPartPr/>
                <p14:nvPr/>
              </p14:nvContentPartPr>
              <p14:xfrm>
                <a:off x="5358453" y="2441029"/>
                <a:ext cx="6120" cy="28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760EA3D-1E44-EF65-FDB7-0DFF5E20114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52333" y="2434909"/>
                  <a:ext cx="18360" cy="15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E2F15D1-5987-9C0E-2D58-31697BD76625}"/>
                </a:ext>
              </a:extLst>
            </p:cNvPr>
            <p:cNvGrpSpPr/>
            <p:nvPr/>
          </p:nvGrpSpPr>
          <p:grpSpPr>
            <a:xfrm>
              <a:off x="5559693" y="2358589"/>
              <a:ext cx="288720" cy="237600"/>
              <a:chOff x="5559693" y="2358589"/>
              <a:chExt cx="288720" cy="237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12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CED1232E-24C3-3572-9BFC-E49034219A4A}"/>
                      </a:ext>
                    </a:extLst>
                  </p14:cNvPr>
                  <p14:cNvContentPartPr/>
                  <p14:nvPr/>
                </p14:nvContentPartPr>
                <p14:xfrm>
                  <a:off x="5559693" y="2358589"/>
                  <a:ext cx="103320" cy="207000"/>
                </p14:xfrm>
              </p:contentPart>
            </mc:Choice>
            <mc:Fallback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CED1232E-24C3-3572-9BFC-E49034219A4A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5553573" y="2352469"/>
                    <a:ext cx="115560" cy="21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4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0ED457C9-F2BB-5ED1-90D3-A6F09912550F}"/>
                      </a:ext>
                    </a:extLst>
                  </p14:cNvPr>
                  <p14:cNvContentPartPr/>
                  <p14:nvPr/>
                </p14:nvContentPartPr>
                <p14:xfrm>
                  <a:off x="5591373" y="2450749"/>
                  <a:ext cx="100080" cy="119880"/>
                </p14:xfrm>
              </p:contentPart>
            </mc:Choice>
            <mc:Fallback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0ED457C9-F2BB-5ED1-90D3-A6F09912550F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5585253" y="2444629"/>
                    <a:ext cx="11232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6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D96DF6F3-65AE-2B01-D4FD-B722CDFCBD41}"/>
                      </a:ext>
                    </a:extLst>
                  </p14:cNvPr>
                  <p14:cNvContentPartPr/>
                  <p14:nvPr/>
                </p14:nvContentPartPr>
                <p14:xfrm>
                  <a:off x="5729973" y="2485669"/>
                  <a:ext cx="118440" cy="110520"/>
                </p14:xfrm>
              </p:contentPart>
            </mc:Choice>
            <mc:Fallback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D96DF6F3-65AE-2B01-D4FD-B722CDFCBD41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5723853" y="2479549"/>
                    <a:ext cx="130680" cy="122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9749FD1C-CE0D-3014-B8A3-C6B6DB5F8BD1}"/>
                </a:ext>
              </a:extLst>
            </p:cNvPr>
            <p:cNvGrpSpPr/>
            <p:nvPr/>
          </p:nvGrpSpPr>
          <p:grpSpPr>
            <a:xfrm>
              <a:off x="6032733" y="2333749"/>
              <a:ext cx="774360" cy="354600"/>
              <a:chOff x="6032733" y="2333749"/>
              <a:chExt cx="774360" cy="354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18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5BAC1F6C-8B4D-D7CC-A92B-994B62A1AB1B}"/>
                      </a:ext>
                    </a:extLst>
                  </p14:cNvPr>
                  <p14:cNvContentPartPr/>
                  <p14:nvPr/>
                </p14:nvContentPartPr>
                <p14:xfrm>
                  <a:off x="6032733" y="2408629"/>
                  <a:ext cx="133560" cy="279720"/>
                </p14:xfrm>
              </p:contentPart>
            </mc:Choice>
            <mc:Fallback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5BAC1F6C-8B4D-D7CC-A92B-994B62A1AB1B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6026613" y="2402509"/>
                    <a:ext cx="145800" cy="29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0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059C2923-D6BC-DBBB-E8EA-33B106E17F92}"/>
                      </a:ext>
                    </a:extLst>
                  </p14:cNvPr>
                  <p14:cNvContentPartPr/>
                  <p14:nvPr/>
                </p14:nvContentPartPr>
                <p14:xfrm>
                  <a:off x="6200853" y="2398549"/>
                  <a:ext cx="209160" cy="112680"/>
                </p14:xfrm>
              </p:contentPart>
            </mc:Choice>
            <mc:Fallback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059C2923-D6BC-DBBB-E8EA-33B106E17F92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6194733" y="2392429"/>
                    <a:ext cx="22140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2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99B17B88-9AAE-7736-D141-75B9D3FC4CA3}"/>
                      </a:ext>
                    </a:extLst>
                  </p14:cNvPr>
                  <p14:cNvContentPartPr/>
                  <p14:nvPr/>
                </p14:nvContentPartPr>
                <p14:xfrm>
                  <a:off x="6388413" y="2333749"/>
                  <a:ext cx="418680" cy="156600"/>
                </p14:xfrm>
              </p:contentPart>
            </mc:Choice>
            <mc:Fallback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99B17B88-9AAE-7736-D141-75B9D3FC4CA3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6382293" y="2327629"/>
                    <a:ext cx="430920" cy="168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FB2DBD84-70CE-0DC6-0950-D57F468BC7D4}"/>
                </a:ext>
              </a:extLst>
            </p:cNvPr>
            <p:cNvGrpSpPr/>
            <p:nvPr/>
          </p:nvGrpSpPr>
          <p:grpSpPr>
            <a:xfrm>
              <a:off x="6991773" y="2301349"/>
              <a:ext cx="55080" cy="204840"/>
              <a:chOff x="6991773" y="2301349"/>
              <a:chExt cx="55080" cy="204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4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1CE37C4A-1A3D-C2D3-4E7E-8DDC1F36DC0E}"/>
                      </a:ext>
                    </a:extLst>
                  </p14:cNvPr>
                  <p14:cNvContentPartPr/>
                  <p14:nvPr/>
                </p14:nvContentPartPr>
                <p14:xfrm>
                  <a:off x="6991773" y="2301349"/>
                  <a:ext cx="55080" cy="132480"/>
                </p14:xfrm>
              </p:contentPart>
            </mc:Choice>
            <mc:Fallback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1CE37C4A-1A3D-C2D3-4E7E-8DDC1F36DC0E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6985653" y="2295229"/>
                    <a:ext cx="6732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6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FACA8248-A71B-80A5-9FA5-4D56C6184935}"/>
                      </a:ext>
                    </a:extLst>
                  </p14:cNvPr>
                  <p14:cNvContentPartPr/>
                  <p14:nvPr/>
                </p14:nvContentPartPr>
                <p14:xfrm>
                  <a:off x="7000773" y="2493229"/>
                  <a:ext cx="11520" cy="12960"/>
                </p14:xfrm>
              </p:contentPart>
            </mc:Choice>
            <mc:Fallback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FACA8248-A71B-80A5-9FA5-4D56C6184935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6994653" y="2487109"/>
                    <a:ext cx="23760" cy="25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B8DD0591-1960-CF27-3192-1A0C81A34AEB}"/>
                </a:ext>
              </a:extLst>
            </p:cNvPr>
            <p:cNvGrpSpPr/>
            <p:nvPr/>
          </p:nvGrpSpPr>
          <p:grpSpPr>
            <a:xfrm>
              <a:off x="6071613" y="2932069"/>
              <a:ext cx="66960" cy="102600"/>
              <a:chOff x="6071613" y="2932069"/>
              <a:chExt cx="66960" cy="102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8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A19EE765-0CE4-8A8A-635F-29BD4B8D36ED}"/>
                      </a:ext>
                    </a:extLst>
                  </p14:cNvPr>
                  <p14:cNvContentPartPr/>
                  <p14:nvPr/>
                </p14:nvContentPartPr>
                <p14:xfrm>
                  <a:off x="6075573" y="2932069"/>
                  <a:ext cx="63000" cy="2880"/>
                </p14:xfrm>
              </p:contentPart>
            </mc:Choice>
            <mc:Fallback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A19EE765-0CE4-8A8A-635F-29BD4B8D36ED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6069453" y="2925949"/>
                    <a:ext cx="75240" cy="1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0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53E471EE-D0EE-D017-3438-87434A86BF60}"/>
                      </a:ext>
                    </a:extLst>
                  </p14:cNvPr>
                  <p14:cNvContentPartPr/>
                  <p14:nvPr/>
                </p14:nvContentPartPr>
                <p14:xfrm>
                  <a:off x="6071613" y="3004429"/>
                  <a:ext cx="41040" cy="30240"/>
                </p14:xfrm>
              </p:contentPart>
            </mc:Choice>
            <mc:Fallback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53E471EE-D0EE-D017-3438-87434A86BF60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6065493" y="2998309"/>
                    <a:ext cx="53280" cy="42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F515D0D-BCF8-5CAC-034C-0B18CD7DF81F}"/>
                    </a:ext>
                  </a:extLst>
                </p14:cNvPr>
                <p14:cNvContentPartPr/>
                <p14:nvPr/>
              </p14:nvContentPartPr>
              <p14:xfrm>
                <a:off x="6105093" y="3121789"/>
                <a:ext cx="31680" cy="79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F515D0D-BCF8-5CAC-034C-0B18CD7DF81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98973" y="3115669"/>
                  <a:ext cx="43920" cy="20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3D73317-2ABE-FD09-B074-AE18F1DEF1C1}"/>
                </a:ext>
              </a:extLst>
            </p:cNvPr>
            <p:cNvGrpSpPr/>
            <p:nvPr/>
          </p:nvGrpSpPr>
          <p:grpSpPr>
            <a:xfrm>
              <a:off x="5534133" y="3281269"/>
              <a:ext cx="445320" cy="204840"/>
              <a:chOff x="5534133" y="3281269"/>
              <a:chExt cx="445320" cy="204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34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A020052D-C3DC-5BA0-0E0C-1D12FF52E00C}"/>
                      </a:ext>
                    </a:extLst>
                  </p14:cNvPr>
                  <p14:cNvContentPartPr/>
                  <p14:nvPr/>
                </p14:nvContentPartPr>
                <p14:xfrm>
                  <a:off x="5534133" y="3281269"/>
                  <a:ext cx="35280" cy="201600"/>
                </p14:xfrm>
              </p:contentPart>
            </mc:Choice>
            <mc:Fallback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A020052D-C3DC-5BA0-0E0C-1D12FF52E00C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5528013" y="3275149"/>
                    <a:ext cx="47520" cy="21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6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18C36CC5-FDFE-65E8-0C50-D2B7EBEB27F1}"/>
                      </a:ext>
                    </a:extLst>
                  </p14:cNvPr>
                  <p14:cNvContentPartPr/>
                  <p14:nvPr/>
                </p14:nvContentPartPr>
                <p14:xfrm>
                  <a:off x="5550693" y="3316549"/>
                  <a:ext cx="172080" cy="67320"/>
                </p14:xfrm>
              </p:contentPart>
            </mc:Choice>
            <mc:Fallback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18C36CC5-FDFE-65E8-0C50-D2B7EBEB27F1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5544573" y="3310429"/>
                    <a:ext cx="184320" cy="7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8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835B2046-320A-7BF3-18FA-BE1C80F4DDF6}"/>
                      </a:ext>
                    </a:extLst>
                  </p14:cNvPr>
                  <p14:cNvContentPartPr/>
                  <p14:nvPr/>
                </p14:nvContentPartPr>
                <p14:xfrm>
                  <a:off x="5565453" y="3386029"/>
                  <a:ext cx="122400" cy="100080"/>
                </p14:xfrm>
              </p:contentPart>
            </mc:Choice>
            <mc:Fallback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835B2046-320A-7BF3-18FA-BE1C80F4DDF6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5559333" y="3379909"/>
                    <a:ext cx="134640" cy="11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0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72A6B7DE-E8F2-00DA-8AEC-25A6E834A452}"/>
                      </a:ext>
                    </a:extLst>
                  </p14:cNvPr>
                  <p14:cNvContentPartPr/>
                  <p14:nvPr/>
                </p14:nvContentPartPr>
                <p14:xfrm>
                  <a:off x="5711613" y="3398269"/>
                  <a:ext cx="102240" cy="79560"/>
                </p14:xfrm>
              </p:contentPart>
            </mc:Choice>
            <mc:Fallback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72A6B7DE-E8F2-00DA-8AEC-25A6E834A452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5705493" y="3392149"/>
                    <a:ext cx="114480" cy="9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2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B72D43B8-439C-B9B8-9AC5-8F775A0975E7}"/>
                      </a:ext>
                    </a:extLst>
                  </p14:cNvPr>
                  <p14:cNvContentPartPr/>
                  <p14:nvPr/>
                </p14:nvContentPartPr>
                <p14:xfrm>
                  <a:off x="5852013" y="3418429"/>
                  <a:ext cx="107640" cy="10440"/>
                </p14:xfrm>
              </p:contentPart>
            </mc:Choice>
            <mc:Fallback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B72D43B8-439C-B9B8-9AC5-8F775A0975E7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845893" y="3412309"/>
                    <a:ext cx="11988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4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B9A84865-68EE-8655-09F4-FA9098DB6D58}"/>
                      </a:ext>
                    </a:extLst>
                  </p14:cNvPr>
                  <p14:cNvContentPartPr/>
                  <p14:nvPr/>
                </p14:nvContentPartPr>
                <p14:xfrm>
                  <a:off x="5960733" y="3358669"/>
                  <a:ext cx="18720" cy="80280"/>
                </p14:xfrm>
              </p:contentPart>
            </mc:Choice>
            <mc:Fallback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B9A84865-68EE-8655-09F4-FA9098DB6D58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954613" y="3352549"/>
                    <a:ext cx="30960" cy="92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08ABD9EC-219D-6F4D-ED12-1CBE0AB548D0}"/>
                </a:ext>
              </a:extLst>
            </p:cNvPr>
            <p:cNvGrpSpPr/>
            <p:nvPr/>
          </p:nvGrpSpPr>
          <p:grpSpPr>
            <a:xfrm>
              <a:off x="6219573" y="3179029"/>
              <a:ext cx="888840" cy="368640"/>
              <a:chOff x="6219573" y="3179029"/>
              <a:chExt cx="888840" cy="368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46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60DCD4F8-7D45-2D36-D240-1D05FF5A06A5}"/>
                      </a:ext>
                    </a:extLst>
                  </p14:cNvPr>
                  <p14:cNvContentPartPr/>
                  <p14:nvPr/>
                </p14:nvContentPartPr>
                <p14:xfrm>
                  <a:off x="6219573" y="3283789"/>
                  <a:ext cx="127800" cy="263880"/>
                </p14:xfrm>
              </p:contentPart>
            </mc:Choice>
            <mc:Fallback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60DCD4F8-7D45-2D36-D240-1D05FF5A06A5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6213453" y="3277669"/>
                    <a:ext cx="140040" cy="27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8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55F110B3-857E-946D-2A86-FAF4ADC04A52}"/>
                      </a:ext>
                    </a:extLst>
                  </p14:cNvPr>
                  <p14:cNvContentPartPr/>
                  <p14:nvPr/>
                </p14:nvContentPartPr>
                <p14:xfrm>
                  <a:off x="6402453" y="3318349"/>
                  <a:ext cx="207000" cy="93240"/>
                </p14:xfrm>
              </p:contentPart>
            </mc:Choice>
            <mc:Fallback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55F110B3-857E-946D-2A86-FAF4ADC04A52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6396333" y="3312229"/>
                    <a:ext cx="219240" cy="10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0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36B8BED3-7769-248A-260A-09B6F8C31D16}"/>
                      </a:ext>
                    </a:extLst>
                  </p14:cNvPr>
                  <p14:cNvContentPartPr/>
                  <p14:nvPr/>
                </p14:nvContentPartPr>
                <p14:xfrm>
                  <a:off x="6556173" y="3201349"/>
                  <a:ext cx="256680" cy="215280"/>
                </p14:xfrm>
              </p:contentPart>
            </mc:Choice>
            <mc:Fallback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36B8BED3-7769-248A-260A-09B6F8C31D16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6550053" y="3195229"/>
                    <a:ext cx="268920" cy="22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2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4197A310-E604-6DF0-4B37-A321FDEC506E}"/>
                      </a:ext>
                    </a:extLst>
                  </p14:cNvPr>
                  <p14:cNvContentPartPr/>
                  <p14:nvPr/>
                </p14:nvContentPartPr>
                <p14:xfrm>
                  <a:off x="6825453" y="3306109"/>
                  <a:ext cx="111240" cy="108000"/>
                </p14:xfrm>
              </p:contentPart>
            </mc:Choice>
            <mc:Fallback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4197A310-E604-6DF0-4B37-A321FDEC506E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6819333" y="3299989"/>
                    <a:ext cx="123480" cy="12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4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410B84CD-054D-8BCE-F94F-648A542DBFB1}"/>
                      </a:ext>
                    </a:extLst>
                  </p14:cNvPr>
                  <p14:cNvContentPartPr/>
                  <p14:nvPr/>
                </p14:nvContentPartPr>
                <p14:xfrm>
                  <a:off x="7069173" y="3179029"/>
                  <a:ext cx="39240" cy="110160"/>
                </p14:xfrm>
              </p:contentPart>
            </mc:Choice>
            <mc:Fallback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410B84CD-054D-8BCE-F94F-648A542DBFB1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7063053" y="3172909"/>
                    <a:ext cx="5148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6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496CA103-3622-8C91-808C-DC421E5EE440}"/>
                      </a:ext>
                    </a:extLst>
                  </p14:cNvPr>
                  <p14:cNvContentPartPr/>
                  <p14:nvPr/>
                </p14:nvContentPartPr>
                <p14:xfrm>
                  <a:off x="7083933" y="3363709"/>
                  <a:ext cx="360" cy="360"/>
                </p14:xfrm>
              </p:contentPart>
            </mc:Choice>
            <mc:Fallback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496CA103-3622-8C91-808C-DC421E5EE44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7077813" y="3357589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7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BFE271C0-DC2E-20D0-8696-58B856511405}"/>
                      </a:ext>
                    </a:extLst>
                  </p14:cNvPr>
                  <p14:cNvContentPartPr/>
                  <p14:nvPr/>
                </p14:nvContentPartPr>
                <p14:xfrm>
                  <a:off x="7059813" y="3363709"/>
                  <a:ext cx="24480" cy="55080"/>
                </p14:xfrm>
              </p:contentPart>
            </mc:Choice>
            <mc:Fallback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BFE271C0-DC2E-20D0-8696-58B856511405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7053693" y="3357589"/>
                    <a:ext cx="36720" cy="6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9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D6901E90-4C5A-B414-AD78-1BE7371906F8}"/>
                      </a:ext>
                    </a:extLst>
                  </p14:cNvPr>
                  <p14:cNvContentPartPr/>
                  <p14:nvPr/>
                </p14:nvContentPartPr>
                <p14:xfrm>
                  <a:off x="7061973" y="3361189"/>
                  <a:ext cx="15120" cy="52560"/>
                </p14:xfrm>
              </p:contentPart>
            </mc:Choice>
            <mc:Fallback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D6901E90-4C5A-B414-AD78-1BE7371906F8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7055853" y="3355069"/>
                    <a:ext cx="27360" cy="64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BE407E6-7237-208A-32AD-EE068FBD1815}"/>
                    </a:ext>
                  </a:extLst>
                </p14:cNvPr>
                <p14:cNvContentPartPr/>
                <p14:nvPr/>
              </p14:nvContentPartPr>
              <p14:xfrm>
                <a:off x="7445373" y="750109"/>
                <a:ext cx="210600" cy="24937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BE407E6-7237-208A-32AD-EE068FBD181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439253" y="743989"/>
                  <a:ext cx="222840" cy="25059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BC6C0E3D-321B-CFA1-0AB4-3C0704B84C0F}"/>
                </a:ext>
              </a:extLst>
            </p:cNvPr>
            <p:cNvGrpSpPr/>
            <p:nvPr/>
          </p:nvGrpSpPr>
          <p:grpSpPr>
            <a:xfrm>
              <a:off x="7976013" y="967189"/>
              <a:ext cx="282240" cy="291960"/>
              <a:chOff x="7976013" y="967189"/>
              <a:chExt cx="282240" cy="291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63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503185FB-6943-E5BB-6443-6D7C0477EA1B}"/>
                      </a:ext>
                    </a:extLst>
                  </p14:cNvPr>
                  <p14:cNvContentPartPr/>
                  <p14:nvPr/>
                </p14:nvContentPartPr>
                <p14:xfrm>
                  <a:off x="7985373" y="1069429"/>
                  <a:ext cx="181440" cy="28800"/>
                </p14:xfrm>
              </p:contentPart>
            </mc:Choice>
            <mc:Fallback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503185FB-6943-E5BB-6443-6D7C0477EA1B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7979253" y="1063309"/>
                    <a:ext cx="193680" cy="4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5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83C09B7B-114B-2E37-FF06-87A07F381AD5}"/>
                      </a:ext>
                    </a:extLst>
                  </p14:cNvPr>
                  <p14:cNvContentPartPr/>
                  <p14:nvPr/>
                </p14:nvContentPartPr>
                <p14:xfrm>
                  <a:off x="7976013" y="1144309"/>
                  <a:ext cx="177840" cy="15480"/>
                </p14:xfrm>
              </p:contentPart>
            </mc:Choice>
            <mc:Fallback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83C09B7B-114B-2E37-FF06-87A07F381AD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7969893" y="1138189"/>
                    <a:ext cx="190080" cy="2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7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3A910405-2D97-2103-6CE8-FDEFED8645C3}"/>
                      </a:ext>
                    </a:extLst>
                  </p14:cNvPr>
                  <p14:cNvContentPartPr/>
                  <p14:nvPr/>
                </p14:nvContentPartPr>
                <p14:xfrm>
                  <a:off x="8116413" y="967189"/>
                  <a:ext cx="141840" cy="291960"/>
                </p14:xfrm>
              </p:contentPart>
            </mc:Choice>
            <mc:Fallback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3A910405-2D97-2103-6CE8-FDEFED8645C3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8110293" y="961069"/>
                    <a:ext cx="154080" cy="3042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712A3CF-C361-C5E8-B852-1ED3D17D63CC}"/>
                    </a:ext>
                  </a:extLst>
                </p14:cNvPr>
                <p14:cNvContentPartPr/>
                <p14:nvPr/>
              </p14:nvContentPartPr>
              <p14:xfrm>
                <a:off x="8458413" y="1026949"/>
                <a:ext cx="102600" cy="1875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712A3CF-C361-C5E8-B852-1ED3D17D63C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452293" y="1020829"/>
                  <a:ext cx="1148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318FB35-29BB-F168-C202-B83A07E9C2A8}"/>
                    </a:ext>
                  </a:extLst>
                </p14:cNvPr>
                <p14:cNvContentPartPr/>
                <p14:nvPr/>
              </p14:nvContentPartPr>
              <p14:xfrm>
                <a:off x="8644893" y="1082029"/>
                <a:ext cx="122400" cy="104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318FB35-29BB-F168-C202-B83A07E9C2A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638773" y="1075909"/>
                  <a:ext cx="1346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9CED008-9C68-5CFC-CA7F-78015FD06560}"/>
                    </a:ext>
                  </a:extLst>
                </p14:cNvPr>
                <p14:cNvContentPartPr/>
                <p14:nvPr/>
              </p14:nvContentPartPr>
              <p14:xfrm>
                <a:off x="8685573" y="1037029"/>
                <a:ext cx="360" cy="1177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9CED008-9C68-5CFC-CA7F-78015FD0656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679453" y="1030909"/>
                  <a:ext cx="126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A17F577-DDE4-5051-920E-9A5277B830D5}"/>
                    </a:ext>
                  </a:extLst>
                </p14:cNvPr>
                <p14:cNvContentPartPr/>
                <p14:nvPr/>
              </p14:nvContentPartPr>
              <p14:xfrm>
                <a:off x="8781693" y="1031989"/>
                <a:ext cx="201600" cy="1375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A17F577-DDE4-5051-920E-9A5277B830D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775573" y="1025869"/>
                  <a:ext cx="213840" cy="149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8549D3B5-90D7-4EFF-23D9-F014B052FE01}"/>
                </a:ext>
              </a:extLst>
            </p:cNvPr>
            <p:cNvGrpSpPr/>
            <p:nvPr/>
          </p:nvGrpSpPr>
          <p:grpSpPr>
            <a:xfrm>
              <a:off x="9176973" y="902389"/>
              <a:ext cx="1123560" cy="431640"/>
              <a:chOff x="9176973" y="902389"/>
              <a:chExt cx="1123560" cy="431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7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76EBDD0C-78A9-D3BE-76C3-85866FC7BB9A}"/>
                      </a:ext>
                    </a:extLst>
                  </p14:cNvPr>
                  <p14:cNvContentPartPr/>
                  <p14:nvPr/>
                </p14:nvContentPartPr>
                <p14:xfrm>
                  <a:off x="9176973" y="937309"/>
                  <a:ext cx="163080" cy="208800"/>
                </p14:xfrm>
              </p:contentPart>
            </mc:Choice>
            <mc:Fallback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76EBDD0C-78A9-D3BE-76C3-85866FC7BB9A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9170853" y="931189"/>
                    <a:ext cx="175320" cy="22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9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3E5596B5-D684-44D9-B297-F3CF0A3306A5}"/>
                      </a:ext>
                    </a:extLst>
                  </p14:cNvPr>
                  <p14:cNvContentPartPr/>
                  <p14:nvPr/>
                </p14:nvContentPartPr>
                <p14:xfrm>
                  <a:off x="9302613" y="1029469"/>
                  <a:ext cx="151920" cy="97920"/>
                </p14:xfrm>
              </p:contentPart>
            </mc:Choice>
            <mc:Fallback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3E5596B5-D684-44D9-B297-F3CF0A3306A5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9296493" y="1023349"/>
                    <a:ext cx="164160" cy="11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1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0802451E-7AD5-3E33-B902-E0A94085834C}"/>
                      </a:ext>
                    </a:extLst>
                  </p14:cNvPr>
                  <p14:cNvContentPartPr/>
                  <p14:nvPr/>
                </p14:nvContentPartPr>
                <p14:xfrm>
                  <a:off x="9459573" y="1047469"/>
                  <a:ext cx="122040" cy="119520"/>
                </p14:xfrm>
              </p:contentPart>
            </mc:Choice>
            <mc:Fallback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0802451E-7AD5-3E33-B902-E0A94085834C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9453453" y="1041349"/>
                    <a:ext cx="13428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3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65E9AF12-28F5-EF9D-1BED-879CEA2C48D6}"/>
                      </a:ext>
                    </a:extLst>
                  </p14:cNvPr>
                  <p14:cNvContentPartPr/>
                  <p14:nvPr/>
                </p14:nvContentPartPr>
                <p14:xfrm>
                  <a:off x="9553893" y="1032709"/>
                  <a:ext cx="118440" cy="301320"/>
                </p14:xfrm>
              </p:contentPart>
            </mc:Choice>
            <mc:Fallback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65E9AF12-28F5-EF9D-1BED-879CEA2C48D6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9547773" y="1026589"/>
                    <a:ext cx="130680" cy="31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5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671C7BA4-8FB3-487C-35E3-EFF6C15ACD47}"/>
                      </a:ext>
                    </a:extLst>
                  </p14:cNvPr>
                  <p14:cNvContentPartPr/>
                  <p14:nvPr/>
                </p14:nvContentPartPr>
                <p14:xfrm>
                  <a:off x="9743973" y="902389"/>
                  <a:ext cx="48240" cy="267120"/>
                </p14:xfrm>
              </p:contentPart>
            </mc:Choice>
            <mc:Fallback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671C7BA4-8FB3-487C-35E3-EFF6C15ACD47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9737853" y="896269"/>
                    <a:ext cx="60480" cy="27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7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48F7C7DF-DA7B-1BE6-82C5-2997457A5771}"/>
                      </a:ext>
                    </a:extLst>
                  </p14:cNvPr>
                  <p14:cNvContentPartPr/>
                  <p14:nvPr/>
                </p14:nvContentPartPr>
                <p14:xfrm>
                  <a:off x="9786453" y="1049269"/>
                  <a:ext cx="183240" cy="101160"/>
                </p14:xfrm>
              </p:contentPart>
            </mc:Choice>
            <mc:Fallback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48F7C7DF-DA7B-1BE6-82C5-2997457A5771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9780333" y="1043149"/>
                    <a:ext cx="195480" cy="11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9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3E29BC0F-03A4-0ABF-E740-E8CE7C2664EF}"/>
                      </a:ext>
                    </a:extLst>
                  </p14:cNvPr>
                  <p14:cNvContentPartPr/>
                  <p14:nvPr/>
                </p14:nvContentPartPr>
                <p14:xfrm>
                  <a:off x="9976533" y="1061869"/>
                  <a:ext cx="11520" cy="60120"/>
                </p14:xfrm>
              </p:contentPart>
            </mc:Choice>
            <mc:Fallback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3E29BC0F-03A4-0ABF-E740-E8CE7C2664EF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9970413" y="1055749"/>
                    <a:ext cx="2376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1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2ED82367-815B-950C-AA77-FC20C2EBEC56}"/>
                      </a:ext>
                    </a:extLst>
                  </p14:cNvPr>
                  <p14:cNvContentPartPr/>
                  <p14:nvPr/>
                </p14:nvContentPartPr>
                <p14:xfrm>
                  <a:off x="9978693" y="1021909"/>
                  <a:ext cx="63000" cy="40320"/>
                </p14:xfrm>
              </p:contentPart>
            </mc:Choice>
            <mc:Fallback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2ED82367-815B-950C-AA77-FC20C2EBEC56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9972573" y="1015789"/>
                    <a:ext cx="75240" cy="5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3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884AF0BD-1BB6-DB61-2AA5-567F304140A3}"/>
                      </a:ext>
                    </a:extLst>
                  </p14:cNvPr>
                  <p14:cNvContentPartPr/>
                  <p14:nvPr/>
                </p14:nvContentPartPr>
                <p14:xfrm>
                  <a:off x="10031613" y="1044589"/>
                  <a:ext cx="126360" cy="98640"/>
                </p14:xfrm>
              </p:contentPart>
            </mc:Choice>
            <mc:Fallback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884AF0BD-1BB6-DB61-2AA5-567F304140A3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0025493" y="1038469"/>
                    <a:ext cx="13860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5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DC58D4B1-3752-E6E3-D5A3-A0B76494BF20}"/>
                      </a:ext>
                    </a:extLst>
                  </p14:cNvPr>
                  <p14:cNvContentPartPr/>
                  <p14:nvPr/>
                </p14:nvContentPartPr>
                <p14:xfrm>
                  <a:off x="10165173" y="917149"/>
                  <a:ext cx="135360" cy="239760"/>
                </p14:xfrm>
              </p:contentPart>
            </mc:Choice>
            <mc:Fallback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DC58D4B1-3752-E6E3-D5A3-A0B76494BF20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0159053" y="911029"/>
                    <a:ext cx="147600" cy="25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091EAE13-E7EA-741B-5117-3EF9CB574971}"/>
                </a:ext>
              </a:extLst>
            </p:cNvPr>
            <p:cNvGrpSpPr/>
            <p:nvPr/>
          </p:nvGrpSpPr>
          <p:grpSpPr>
            <a:xfrm>
              <a:off x="8423133" y="1573069"/>
              <a:ext cx="589320" cy="329400"/>
              <a:chOff x="8423133" y="1573069"/>
              <a:chExt cx="589320" cy="3294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97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58F005AD-2653-FE4A-BCEA-917530B0D144}"/>
                      </a:ext>
                    </a:extLst>
                  </p14:cNvPr>
                  <p14:cNvContentPartPr/>
                  <p14:nvPr/>
                </p14:nvContentPartPr>
                <p14:xfrm>
                  <a:off x="8463813" y="1600429"/>
                  <a:ext cx="360" cy="360"/>
                </p14:xfrm>
              </p:contentPart>
            </mc:Choice>
            <mc:Fallback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58F005AD-2653-FE4A-BCEA-917530B0D144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8457693" y="1594309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8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3E432602-A3CD-6E6C-DF08-8DDB5F2783E4}"/>
                      </a:ext>
                    </a:extLst>
                  </p14:cNvPr>
                  <p14:cNvContentPartPr/>
                  <p14:nvPr/>
                </p14:nvContentPartPr>
                <p14:xfrm>
                  <a:off x="8423133" y="1600429"/>
                  <a:ext cx="145080" cy="236520"/>
                </p14:xfrm>
              </p:contentPart>
            </mc:Choice>
            <mc:Fallback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3E432602-A3CD-6E6C-DF08-8DDB5F2783E4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8417013" y="1594309"/>
                    <a:ext cx="157320" cy="24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0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213FB513-613D-A187-5CF3-10DC3E11C911}"/>
                      </a:ext>
                    </a:extLst>
                  </p14:cNvPr>
                  <p14:cNvContentPartPr/>
                  <p14:nvPr/>
                </p14:nvContentPartPr>
                <p14:xfrm>
                  <a:off x="8611053" y="1573069"/>
                  <a:ext cx="95040" cy="244800"/>
                </p14:xfrm>
              </p:contentPart>
            </mc:Choice>
            <mc:Fallback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213FB513-613D-A187-5CF3-10DC3E11C911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8604933" y="1566949"/>
                    <a:ext cx="107280" cy="25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2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DD8935A7-3CAD-0094-A947-C209A9648649}"/>
                      </a:ext>
                    </a:extLst>
                  </p14:cNvPr>
                  <p14:cNvContentPartPr/>
                  <p14:nvPr/>
                </p14:nvContentPartPr>
                <p14:xfrm>
                  <a:off x="8707533" y="1642909"/>
                  <a:ext cx="110160" cy="169920"/>
                </p14:xfrm>
              </p:contentPart>
            </mc:Choice>
            <mc:Fallback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DD8935A7-3CAD-0094-A947-C209A9648649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8701413" y="1636789"/>
                    <a:ext cx="122400" cy="18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4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459950E2-CA09-B543-FA6C-80C229A7AF61}"/>
                      </a:ext>
                    </a:extLst>
                  </p14:cNvPr>
                  <p14:cNvContentPartPr/>
                  <p14:nvPr/>
                </p14:nvContentPartPr>
                <p14:xfrm>
                  <a:off x="8862693" y="1605469"/>
                  <a:ext cx="149760" cy="297000"/>
                </p14:xfrm>
              </p:contentPart>
            </mc:Choice>
            <mc:Fallback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459950E2-CA09-B543-FA6C-80C229A7AF61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8856573" y="1599349"/>
                    <a:ext cx="162000" cy="309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86F0ED66-FDEE-8C2C-F011-9CA1497E2C93}"/>
                </a:ext>
              </a:extLst>
            </p:cNvPr>
            <p:cNvGrpSpPr/>
            <p:nvPr/>
          </p:nvGrpSpPr>
          <p:grpSpPr>
            <a:xfrm>
              <a:off x="8081133" y="1642549"/>
              <a:ext cx="180000" cy="193320"/>
              <a:chOff x="8081133" y="1642549"/>
              <a:chExt cx="180000" cy="193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06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7819B28B-2751-2D3D-5959-CB9151A61BB0}"/>
                      </a:ext>
                    </a:extLst>
                  </p14:cNvPr>
                  <p14:cNvContentPartPr/>
                  <p14:nvPr/>
                </p14:nvContentPartPr>
                <p14:xfrm>
                  <a:off x="8081133" y="1642549"/>
                  <a:ext cx="180000" cy="193320"/>
                </p14:xfrm>
              </p:contentPart>
            </mc:Choice>
            <mc:Fallback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7819B28B-2751-2D3D-5959-CB9151A61BB0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8075013" y="1636429"/>
                    <a:ext cx="192240" cy="20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8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27771185-6FF8-7DB2-BD67-0A5672D8AA9C}"/>
                      </a:ext>
                    </a:extLst>
                  </p14:cNvPr>
                  <p14:cNvContentPartPr/>
                  <p14:nvPr/>
                </p14:nvContentPartPr>
                <p14:xfrm>
                  <a:off x="8108853" y="1747669"/>
                  <a:ext cx="141120" cy="360"/>
                </p14:xfrm>
              </p:contentPart>
            </mc:Choice>
            <mc:Fallback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27771185-6FF8-7DB2-BD67-0A5672D8AA9C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8102733" y="1741549"/>
                    <a:ext cx="153360" cy="126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496" name="Ink 495">
                <a:extLst>
                  <a:ext uri="{FF2B5EF4-FFF2-40B4-BE49-F238E27FC236}">
                    <a16:creationId xmlns:a16="http://schemas.microsoft.com/office/drawing/2014/main" id="{4E575B51-A383-47F5-7DE4-1DF7B178BAF9}"/>
                  </a:ext>
                </a:extLst>
              </p14:cNvPr>
              <p14:cNvContentPartPr/>
              <p14:nvPr/>
            </p14:nvContentPartPr>
            <p14:xfrm>
              <a:off x="3315813" y="6398149"/>
              <a:ext cx="360" cy="360"/>
            </p14:xfrm>
          </p:contentPart>
        </mc:Choice>
        <mc:Fallback>
          <p:pic>
            <p:nvPicPr>
              <p:cNvPr id="496" name="Ink 495">
                <a:extLst>
                  <a:ext uri="{FF2B5EF4-FFF2-40B4-BE49-F238E27FC236}">
                    <a16:creationId xmlns:a16="http://schemas.microsoft.com/office/drawing/2014/main" id="{4E575B51-A383-47F5-7DE4-1DF7B178BAF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309693" y="6392029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52B57EE4-95AD-44F3-96A7-6A3AAE15531A}"/>
                  </a:ext>
                </a:extLst>
              </p14:cNvPr>
              <p14:cNvContentPartPr/>
              <p14:nvPr/>
            </p14:nvContentPartPr>
            <p14:xfrm>
              <a:off x="3112413" y="2558029"/>
              <a:ext cx="22680" cy="47880"/>
            </p14:xfrm>
          </p:contentPart>
        </mc:Choice>
        <mc:Fallback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52B57EE4-95AD-44F3-96A7-6A3AAE15531A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3106293" y="2551909"/>
                <a:ext cx="34920" cy="6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31" name="Group 530">
            <a:extLst>
              <a:ext uri="{FF2B5EF4-FFF2-40B4-BE49-F238E27FC236}">
                <a16:creationId xmlns:a16="http://schemas.microsoft.com/office/drawing/2014/main" id="{3A66104B-8106-715F-2595-AFEA453533CA}"/>
              </a:ext>
            </a:extLst>
          </p:cNvPr>
          <p:cNvGrpSpPr/>
          <p:nvPr/>
        </p:nvGrpSpPr>
        <p:grpSpPr>
          <a:xfrm>
            <a:off x="5561277" y="4081116"/>
            <a:ext cx="2315664" cy="562320"/>
            <a:chOff x="5109333" y="4133667"/>
            <a:chExt cx="2315664" cy="562320"/>
          </a:xfrm>
        </p:grpSpPr>
        <p:grpSp>
          <p:nvGrpSpPr>
            <p:cNvPr id="512" name="Group 511">
              <a:extLst>
                <a:ext uri="{FF2B5EF4-FFF2-40B4-BE49-F238E27FC236}">
                  <a16:creationId xmlns:a16="http://schemas.microsoft.com/office/drawing/2014/main" id="{A71C8A35-502F-45C0-5A7A-DCF3E2F50179}"/>
                </a:ext>
              </a:extLst>
            </p:cNvPr>
            <p:cNvGrpSpPr/>
            <p:nvPr/>
          </p:nvGrpSpPr>
          <p:grpSpPr>
            <a:xfrm>
              <a:off x="5587917" y="4133667"/>
              <a:ext cx="383040" cy="384480"/>
              <a:chOff x="498453" y="3582949"/>
              <a:chExt cx="383040" cy="384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13">
                <p14:nvContentPartPr>
                  <p14:cNvPr id="510" name="Ink 509">
                    <a:extLst>
                      <a:ext uri="{FF2B5EF4-FFF2-40B4-BE49-F238E27FC236}">
                        <a16:creationId xmlns:a16="http://schemas.microsoft.com/office/drawing/2014/main" id="{576C532E-DA09-56BD-2DD6-6CAB87A85E2A}"/>
                      </a:ext>
                    </a:extLst>
                  </p14:cNvPr>
                  <p14:cNvContentPartPr/>
                  <p14:nvPr/>
                </p14:nvContentPartPr>
                <p14:xfrm>
                  <a:off x="498453" y="3647749"/>
                  <a:ext cx="153360" cy="220680"/>
                </p14:xfrm>
              </p:contentPart>
            </mc:Choice>
            <mc:Fallback>
              <p:pic>
                <p:nvPicPr>
                  <p:cNvPr id="510" name="Ink 509">
                    <a:extLst>
                      <a:ext uri="{FF2B5EF4-FFF2-40B4-BE49-F238E27FC236}">
                        <a16:creationId xmlns:a16="http://schemas.microsoft.com/office/drawing/2014/main" id="{576C532E-DA09-56BD-2DD6-6CAB87A85E2A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492333" y="3641629"/>
                    <a:ext cx="165600" cy="23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5">
                <p14:nvContentPartPr>
                  <p14:cNvPr id="511" name="Ink 510">
                    <a:extLst>
                      <a:ext uri="{FF2B5EF4-FFF2-40B4-BE49-F238E27FC236}">
                        <a16:creationId xmlns:a16="http://schemas.microsoft.com/office/drawing/2014/main" id="{8C1C8938-2075-7B77-2B55-776B84E56068}"/>
                      </a:ext>
                    </a:extLst>
                  </p14:cNvPr>
                  <p14:cNvContentPartPr/>
                  <p14:nvPr/>
                </p14:nvContentPartPr>
                <p14:xfrm>
                  <a:off x="774213" y="3582949"/>
                  <a:ext cx="107280" cy="384480"/>
                </p14:xfrm>
              </p:contentPart>
            </mc:Choice>
            <mc:Fallback>
              <p:pic>
                <p:nvPicPr>
                  <p:cNvPr id="511" name="Ink 510">
                    <a:extLst>
                      <a:ext uri="{FF2B5EF4-FFF2-40B4-BE49-F238E27FC236}">
                        <a16:creationId xmlns:a16="http://schemas.microsoft.com/office/drawing/2014/main" id="{8C1C8938-2075-7B77-2B55-776B84E56068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768093" y="3576829"/>
                    <a:ext cx="119520" cy="396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B96CA720-150C-2DCA-7845-B021BECB20DE}"/>
                    </a:ext>
                  </a:extLst>
                </p14:cNvPr>
                <p14:cNvContentPartPr/>
                <p14:nvPr/>
              </p14:nvContentPartPr>
              <p14:xfrm>
                <a:off x="6047997" y="4270827"/>
                <a:ext cx="120600" cy="166320"/>
              </p14:xfrm>
            </p:contentPart>
          </mc:Choice>
          <mc:Fallback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B96CA720-150C-2DCA-7845-B021BECB20D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041877" y="4264707"/>
                  <a:ext cx="1328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8DA29B41-D42F-5D9D-ED29-44F492F41BF5}"/>
                    </a:ext>
                  </a:extLst>
                </p14:cNvPr>
                <p14:cNvContentPartPr/>
                <p14:nvPr/>
              </p14:nvContentPartPr>
              <p14:xfrm>
                <a:off x="6269757" y="4362987"/>
                <a:ext cx="11520" cy="40320"/>
              </p14:xfrm>
            </p:contentPart>
          </mc:Choice>
          <mc:Fallback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8DA29B41-D42F-5D9D-ED29-44F492F41BF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263637" y="4356867"/>
                  <a:ext cx="237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DB13A748-B295-B2D3-86A0-67599DA733B5}"/>
                    </a:ext>
                  </a:extLst>
                </p14:cNvPr>
                <p14:cNvContentPartPr/>
                <p14:nvPr/>
              </p14:nvContentPartPr>
              <p14:xfrm>
                <a:off x="6402597" y="4208547"/>
                <a:ext cx="191520" cy="248040"/>
              </p14:xfrm>
            </p:contentPart>
          </mc:Choice>
          <mc:Fallback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DB13A748-B295-B2D3-86A0-67599DA733B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396477" y="4202427"/>
                  <a:ext cx="2037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BBBA565E-61B1-19A7-C571-0B971343BC3D}"/>
                    </a:ext>
                  </a:extLst>
                </p14:cNvPr>
                <p14:cNvContentPartPr/>
                <p14:nvPr/>
              </p14:nvContentPartPr>
              <p14:xfrm>
                <a:off x="6657837" y="4275867"/>
                <a:ext cx="127800" cy="420120"/>
              </p14:xfrm>
            </p:contentPart>
          </mc:Choice>
          <mc:Fallback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BBBA565E-61B1-19A7-C571-0B971343BC3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651717" y="4269747"/>
                  <a:ext cx="140040" cy="432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25" name="Group 524">
              <a:extLst>
                <a:ext uri="{FF2B5EF4-FFF2-40B4-BE49-F238E27FC236}">
                  <a16:creationId xmlns:a16="http://schemas.microsoft.com/office/drawing/2014/main" id="{05B62A76-F292-0425-E915-4CA4BB549229}"/>
                </a:ext>
              </a:extLst>
            </p:cNvPr>
            <p:cNvGrpSpPr/>
            <p:nvPr/>
          </p:nvGrpSpPr>
          <p:grpSpPr>
            <a:xfrm>
              <a:off x="6824157" y="4146267"/>
              <a:ext cx="600840" cy="354960"/>
              <a:chOff x="1734693" y="3595549"/>
              <a:chExt cx="600840" cy="354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25">
                <p14:nvContentPartPr>
                  <p14:cNvPr id="520" name="Ink 519">
                    <a:extLst>
                      <a:ext uri="{FF2B5EF4-FFF2-40B4-BE49-F238E27FC236}">
                        <a16:creationId xmlns:a16="http://schemas.microsoft.com/office/drawing/2014/main" id="{11805D2D-98C9-C27B-CFB5-1E2C4ACE20DE}"/>
                      </a:ext>
                    </a:extLst>
                  </p14:cNvPr>
                  <p14:cNvContentPartPr/>
                  <p14:nvPr/>
                </p14:nvContentPartPr>
                <p14:xfrm>
                  <a:off x="1734693" y="3837469"/>
                  <a:ext cx="69840" cy="85320"/>
                </p14:xfrm>
              </p:contentPart>
            </mc:Choice>
            <mc:Fallback>
              <p:pic>
                <p:nvPicPr>
                  <p:cNvPr id="520" name="Ink 519">
                    <a:extLst>
                      <a:ext uri="{FF2B5EF4-FFF2-40B4-BE49-F238E27FC236}">
                        <a16:creationId xmlns:a16="http://schemas.microsoft.com/office/drawing/2014/main" id="{11805D2D-98C9-C27B-CFB5-1E2C4ACE20DE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1728573" y="3831349"/>
                    <a:ext cx="8208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7">
                <p14:nvContentPartPr>
                  <p14:cNvPr id="521" name="Ink 520">
                    <a:extLst>
                      <a:ext uri="{FF2B5EF4-FFF2-40B4-BE49-F238E27FC236}">
                        <a16:creationId xmlns:a16="http://schemas.microsoft.com/office/drawing/2014/main" id="{682D768E-7D38-806B-6D97-D5214E7B01C8}"/>
                      </a:ext>
                    </a:extLst>
                  </p14:cNvPr>
                  <p14:cNvContentPartPr/>
                  <p14:nvPr/>
                </p14:nvContentPartPr>
                <p14:xfrm>
                  <a:off x="1876893" y="3595549"/>
                  <a:ext cx="15120" cy="263880"/>
                </p14:xfrm>
              </p:contentPart>
            </mc:Choice>
            <mc:Fallback>
              <p:pic>
                <p:nvPicPr>
                  <p:cNvPr id="521" name="Ink 520">
                    <a:extLst>
                      <a:ext uri="{FF2B5EF4-FFF2-40B4-BE49-F238E27FC236}">
                        <a16:creationId xmlns:a16="http://schemas.microsoft.com/office/drawing/2014/main" id="{682D768E-7D38-806B-6D97-D5214E7B01C8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1870773" y="3589429"/>
                    <a:ext cx="27360" cy="27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9">
                <p14:nvContentPartPr>
                  <p14:cNvPr id="522" name="Ink 521">
                    <a:extLst>
                      <a:ext uri="{FF2B5EF4-FFF2-40B4-BE49-F238E27FC236}">
                        <a16:creationId xmlns:a16="http://schemas.microsoft.com/office/drawing/2014/main" id="{6B1ED054-8786-DB74-AEB3-FDBFD7708E7A}"/>
                      </a:ext>
                    </a:extLst>
                  </p14:cNvPr>
                  <p14:cNvContentPartPr/>
                  <p14:nvPr/>
                </p14:nvContentPartPr>
                <p14:xfrm>
                  <a:off x="1895253" y="3680149"/>
                  <a:ext cx="114840" cy="50400"/>
                </p14:xfrm>
              </p:contentPart>
            </mc:Choice>
            <mc:Fallback>
              <p:pic>
                <p:nvPicPr>
                  <p:cNvPr id="522" name="Ink 521">
                    <a:extLst>
                      <a:ext uri="{FF2B5EF4-FFF2-40B4-BE49-F238E27FC236}">
                        <a16:creationId xmlns:a16="http://schemas.microsoft.com/office/drawing/2014/main" id="{6B1ED054-8786-DB74-AEB3-FDBFD7708E7A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1889133" y="3674029"/>
                    <a:ext cx="127080" cy="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1">
                <p14:nvContentPartPr>
                  <p14:cNvPr id="523" name="Ink 522">
                    <a:extLst>
                      <a:ext uri="{FF2B5EF4-FFF2-40B4-BE49-F238E27FC236}">
                        <a16:creationId xmlns:a16="http://schemas.microsoft.com/office/drawing/2014/main" id="{7A1C0449-9274-5C0D-75BC-AF04B6711FA1}"/>
                      </a:ext>
                    </a:extLst>
                  </p14:cNvPr>
                  <p14:cNvContentPartPr/>
                  <p14:nvPr/>
                </p14:nvContentPartPr>
                <p14:xfrm>
                  <a:off x="1913613" y="3727669"/>
                  <a:ext cx="122400" cy="129960"/>
                </p14:xfrm>
              </p:contentPart>
            </mc:Choice>
            <mc:Fallback>
              <p:pic>
                <p:nvPicPr>
                  <p:cNvPr id="523" name="Ink 522">
                    <a:extLst>
                      <a:ext uri="{FF2B5EF4-FFF2-40B4-BE49-F238E27FC236}">
                        <a16:creationId xmlns:a16="http://schemas.microsoft.com/office/drawing/2014/main" id="{7A1C0449-9274-5C0D-75BC-AF04B6711FA1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1907493" y="3721549"/>
                    <a:ext cx="13464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3">
                <p14:nvContentPartPr>
                  <p14:cNvPr id="524" name="Ink 523">
                    <a:extLst>
                      <a:ext uri="{FF2B5EF4-FFF2-40B4-BE49-F238E27FC236}">
                        <a16:creationId xmlns:a16="http://schemas.microsoft.com/office/drawing/2014/main" id="{433D3AD9-BB4D-4557-E30C-C14F96F139C7}"/>
                      </a:ext>
                    </a:extLst>
                  </p14:cNvPr>
                  <p14:cNvContentPartPr/>
                  <p14:nvPr/>
                </p14:nvContentPartPr>
                <p14:xfrm>
                  <a:off x="2176053" y="3595549"/>
                  <a:ext cx="159480" cy="354960"/>
                </p14:xfrm>
              </p:contentPart>
            </mc:Choice>
            <mc:Fallback>
              <p:pic>
                <p:nvPicPr>
                  <p:cNvPr id="524" name="Ink 523">
                    <a:extLst>
                      <a:ext uri="{FF2B5EF4-FFF2-40B4-BE49-F238E27FC236}">
                        <a16:creationId xmlns:a16="http://schemas.microsoft.com/office/drawing/2014/main" id="{433D3AD9-BB4D-4557-E30C-C14F96F139C7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2169933" y="3589429"/>
                    <a:ext cx="171720" cy="367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30" name="Group 529">
              <a:extLst>
                <a:ext uri="{FF2B5EF4-FFF2-40B4-BE49-F238E27FC236}">
                  <a16:creationId xmlns:a16="http://schemas.microsoft.com/office/drawing/2014/main" id="{D0537F1A-472B-60E6-24F9-43E97822403E}"/>
                </a:ext>
              </a:extLst>
            </p:cNvPr>
            <p:cNvGrpSpPr/>
            <p:nvPr/>
          </p:nvGrpSpPr>
          <p:grpSpPr>
            <a:xfrm>
              <a:off x="5109333" y="4158949"/>
              <a:ext cx="249840" cy="329760"/>
              <a:chOff x="5109333" y="4158949"/>
              <a:chExt cx="249840" cy="329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35">
                <p14:nvContentPartPr>
                  <p14:cNvPr id="527" name="Ink 526">
                    <a:extLst>
                      <a:ext uri="{FF2B5EF4-FFF2-40B4-BE49-F238E27FC236}">
                        <a16:creationId xmlns:a16="http://schemas.microsoft.com/office/drawing/2014/main" id="{78547B1E-6A50-B033-58A6-688F3A4B41E7}"/>
                      </a:ext>
                    </a:extLst>
                  </p14:cNvPr>
                  <p14:cNvContentPartPr/>
                  <p14:nvPr/>
                </p14:nvContentPartPr>
                <p14:xfrm>
                  <a:off x="5151813" y="4248949"/>
                  <a:ext cx="129960" cy="45360"/>
                </p14:xfrm>
              </p:contentPart>
            </mc:Choice>
            <mc:Fallback>
              <p:pic>
                <p:nvPicPr>
                  <p:cNvPr id="527" name="Ink 526">
                    <a:extLst>
                      <a:ext uri="{FF2B5EF4-FFF2-40B4-BE49-F238E27FC236}">
                        <a16:creationId xmlns:a16="http://schemas.microsoft.com/office/drawing/2014/main" id="{78547B1E-6A50-B033-58A6-688F3A4B41E7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5145693" y="4242829"/>
                    <a:ext cx="14220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7">
                <p14:nvContentPartPr>
                  <p14:cNvPr id="528" name="Ink 527">
                    <a:extLst>
                      <a:ext uri="{FF2B5EF4-FFF2-40B4-BE49-F238E27FC236}">
                        <a16:creationId xmlns:a16="http://schemas.microsoft.com/office/drawing/2014/main" id="{DABFB339-E909-9D20-1D0B-3966C9AD1326}"/>
                      </a:ext>
                    </a:extLst>
                  </p14:cNvPr>
                  <p14:cNvContentPartPr/>
                  <p14:nvPr/>
                </p14:nvContentPartPr>
                <p14:xfrm>
                  <a:off x="5109333" y="4341109"/>
                  <a:ext cx="164880" cy="12240"/>
                </p14:xfrm>
              </p:contentPart>
            </mc:Choice>
            <mc:Fallback>
              <p:pic>
                <p:nvPicPr>
                  <p:cNvPr id="528" name="Ink 527">
                    <a:extLst>
                      <a:ext uri="{FF2B5EF4-FFF2-40B4-BE49-F238E27FC236}">
                        <a16:creationId xmlns:a16="http://schemas.microsoft.com/office/drawing/2014/main" id="{DABFB339-E909-9D20-1D0B-3966C9AD1326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5103213" y="4334989"/>
                    <a:ext cx="17712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9">
                <p14:nvContentPartPr>
                  <p14:cNvPr id="529" name="Ink 528">
                    <a:extLst>
                      <a:ext uri="{FF2B5EF4-FFF2-40B4-BE49-F238E27FC236}">
                        <a16:creationId xmlns:a16="http://schemas.microsoft.com/office/drawing/2014/main" id="{388D52A5-B95C-3FB8-2E11-C04449A5C2EB}"/>
                      </a:ext>
                    </a:extLst>
                  </p14:cNvPr>
                  <p14:cNvContentPartPr/>
                  <p14:nvPr/>
                </p14:nvContentPartPr>
                <p14:xfrm>
                  <a:off x="5233173" y="4158949"/>
                  <a:ext cx="126000" cy="329760"/>
                </p14:xfrm>
              </p:contentPart>
            </mc:Choice>
            <mc:Fallback>
              <p:pic>
                <p:nvPicPr>
                  <p:cNvPr id="529" name="Ink 528">
                    <a:extLst>
                      <a:ext uri="{FF2B5EF4-FFF2-40B4-BE49-F238E27FC236}">
                        <a16:creationId xmlns:a16="http://schemas.microsoft.com/office/drawing/2014/main" id="{388D52A5-B95C-3FB8-2E11-C04449A5C2EB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5227053" y="4152829"/>
                    <a:ext cx="138240" cy="342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7246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B38E9B-8D14-92D8-C772-CF4C586B1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05" y="286101"/>
            <a:ext cx="5220429" cy="876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14C014-2746-E45F-AAE7-E0ECC2838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531" y="133538"/>
            <a:ext cx="4972926" cy="1677160"/>
          </a:xfrm>
          <a:prstGeom prst="rect">
            <a:avLst/>
          </a:prstGeom>
        </p:spPr>
      </p:pic>
      <p:grpSp>
        <p:nvGrpSpPr>
          <p:cNvPr id="169" name="Group 168">
            <a:extLst>
              <a:ext uri="{FF2B5EF4-FFF2-40B4-BE49-F238E27FC236}">
                <a16:creationId xmlns:a16="http://schemas.microsoft.com/office/drawing/2014/main" id="{9608AFC5-306D-4414-AC56-896B3ED84716}"/>
              </a:ext>
            </a:extLst>
          </p:cNvPr>
          <p:cNvGrpSpPr/>
          <p:nvPr/>
        </p:nvGrpSpPr>
        <p:grpSpPr>
          <a:xfrm>
            <a:off x="731160" y="1403363"/>
            <a:ext cx="5373812" cy="3841475"/>
            <a:chOff x="731160" y="1403363"/>
            <a:chExt cx="5373812" cy="384147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D8E6388-996B-A58B-494B-3A046AFAE97E}"/>
                </a:ext>
              </a:extLst>
            </p:cNvPr>
            <p:cNvGrpSpPr/>
            <p:nvPr/>
          </p:nvGrpSpPr>
          <p:grpSpPr>
            <a:xfrm>
              <a:off x="823298" y="1613243"/>
              <a:ext cx="346680" cy="267120"/>
              <a:chOff x="1403280" y="1339920"/>
              <a:chExt cx="346680" cy="2671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3B1F5133-D29A-883F-0F68-720B4480D164}"/>
                      </a:ext>
                    </a:extLst>
                  </p14:cNvPr>
                  <p14:cNvContentPartPr/>
                  <p14:nvPr/>
                </p14:nvContentPartPr>
                <p14:xfrm>
                  <a:off x="1403280" y="1339920"/>
                  <a:ext cx="155880" cy="267120"/>
                </p14:xfrm>
              </p:contentPart>
            </mc:Choice>
            <mc:Fallback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3B1F5133-D29A-883F-0F68-720B4480D164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394640" y="1331280"/>
                    <a:ext cx="173520" cy="28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88C820C0-A957-B423-E9B8-CA31BBA75109}"/>
                      </a:ext>
                    </a:extLst>
                  </p14:cNvPr>
                  <p14:cNvContentPartPr/>
                  <p14:nvPr/>
                </p14:nvContentPartPr>
                <p14:xfrm>
                  <a:off x="1593720" y="1421640"/>
                  <a:ext cx="144360" cy="9720"/>
                </p14:xfrm>
              </p:contentPart>
            </mc:Choice>
            <mc:Fallback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88C820C0-A957-B423-E9B8-CA31BBA7510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585080" y="1412640"/>
                    <a:ext cx="16200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265191B9-57D2-BEAE-ED0A-0BA61D07D035}"/>
                      </a:ext>
                    </a:extLst>
                  </p14:cNvPr>
                  <p14:cNvContentPartPr/>
                  <p14:nvPr/>
                </p14:nvContentPartPr>
                <p14:xfrm>
                  <a:off x="1647360" y="1528200"/>
                  <a:ext cx="102600" cy="360"/>
                </p14:xfrm>
              </p:contentPart>
            </mc:Choice>
            <mc:Fallback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265191B9-57D2-BEAE-ED0A-0BA61D07D035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638360" y="1519200"/>
                    <a:ext cx="12024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58923D1-AADE-B66B-A617-989C53ABF6A8}"/>
                    </a:ext>
                  </a:extLst>
                </p14:cNvPr>
                <p14:cNvContentPartPr/>
                <p14:nvPr/>
              </p14:nvContentPartPr>
              <p14:xfrm>
                <a:off x="1358978" y="1550963"/>
                <a:ext cx="113400" cy="298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58923D1-AADE-B66B-A617-989C53ABF6A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50338" y="1541963"/>
                  <a:ext cx="131040" cy="3157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113723A-0D96-137D-527F-DEA99C7629A0}"/>
                </a:ext>
              </a:extLst>
            </p:cNvPr>
            <p:cNvGrpSpPr/>
            <p:nvPr/>
          </p:nvGrpSpPr>
          <p:grpSpPr>
            <a:xfrm>
              <a:off x="1770818" y="1487963"/>
              <a:ext cx="491760" cy="392400"/>
              <a:chOff x="2350800" y="1214640"/>
              <a:chExt cx="491760" cy="3924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4813D6E9-7852-D899-A815-B3ABB13C19FF}"/>
                      </a:ext>
                    </a:extLst>
                  </p14:cNvPr>
                  <p14:cNvContentPartPr/>
                  <p14:nvPr/>
                </p14:nvContentPartPr>
                <p14:xfrm>
                  <a:off x="2350800" y="1214640"/>
                  <a:ext cx="114840" cy="360720"/>
                </p14:xfrm>
              </p:contentPart>
            </mc:Choice>
            <mc:Fallback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4813D6E9-7852-D899-A815-B3ABB13C19FF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342160" y="1206000"/>
                    <a:ext cx="132480" cy="37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98EC50C6-E09F-B0CF-9D5C-51D093FBCA36}"/>
                      </a:ext>
                    </a:extLst>
                  </p14:cNvPr>
                  <p14:cNvContentPartPr/>
                  <p14:nvPr/>
                </p14:nvContentPartPr>
                <p14:xfrm>
                  <a:off x="2506320" y="1390320"/>
                  <a:ext cx="109440" cy="3600"/>
                </p14:xfrm>
              </p:contentPart>
            </mc:Choice>
            <mc:Fallback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98EC50C6-E09F-B0CF-9D5C-51D093FBCA36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497680" y="1381320"/>
                    <a:ext cx="12708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443A4620-4712-4699-97D0-C4D44E4E7C42}"/>
                      </a:ext>
                    </a:extLst>
                  </p14:cNvPr>
                  <p14:cNvContentPartPr/>
                  <p14:nvPr/>
                </p14:nvContentPartPr>
                <p14:xfrm>
                  <a:off x="2522880" y="1443600"/>
                  <a:ext cx="123480" cy="34920"/>
                </p14:xfrm>
              </p:contentPart>
            </mc:Choice>
            <mc:Fallback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443A4620-4712-4699-97D0-C4D44E4E7C4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513880" y="1434600"/>
                    <a:ext cx="141120" cy="5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BB414DBD-2B42-9910-70D4-BAABBDA1BA63}"/>
                      </a:ext>
                    </a:extLst>
                  </p14:cNvPr>
                  <p14:cNvContentPartPr/>
                  <p14:nvPr/>
                </p14:nvContentPartPr>
                <p14:xfrm>
                  <a:off x="2685240" y="1339920"/>
                  <a:ext cx="157320" cy="267120"/>
                </p14:xfrm>
              </p:contentPart>
            </mc:Choice>
            <mc:Fallback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BB414DBD-2B42-9910-70D4-BAABBDA1BA6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676600" y="1331280"/>
                    <a:ext cx="174960" cy="284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C06E5C0-13C8-ABFC-91A1-D947FA4AF7BB}"/>
                </a:ext>
              </a:extLst>
            </p:cNvPr>
            <p:cNvGrpSpPr/>
            <p:nvPr/>
          </p:nvGrpSpPr>
          <p:grpSpPr>
            <a:xfrm>
              <a:off x="2597738" y="1403363"/>
              <a:ext cx="2313720" cy="797760"/>
              <a:chOff x="3177720" y="1130040"/>
              <a:chExt cx="2313720" cy="797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4788A3B6-467B-48D4-AADA-C85475A57CDF}"/>
                      </a:ext>
                    </a:extLst>
                  </p14:cNvPr>
                  <p14:cNvContentPartPr/>
                  <p14:nvPr/>
                </p14:nvContentPartPr>
                <p14:xfrm>
                  <a:off x="3291480" y="1130040"/>
                  <a:ext cx="153720" cy="630000"/>
                </p14:xfrm>
              </p:contentPart>
            </mc:Choice>
            <mc:Fallback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4788A3B6-467B-48D4-AADA-C85475A57CDF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282480" y="1121040"/>
                    <a:ext cx="171360" cy="64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2A562C4F-AEFB-E53D-5192-B62C01C7366B}"/>
                      </a:ext>
                    </a:extLst>
                  </p14:cNvPr>
                  <p14:cNvContentPartPr/>
                  <p14:nvPr/>
                </p14:nvContentPartPr>
                <p14:xfrm>
                  <a:off x="3177720" y="1459080"/>
                  <a:ext cx="211680" cy="31680"/>
                </p14:xfrm>
              </p:contentPart>
            </mc:Choice>
            <mc:Fallback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2A562C4F-AEFB-E53D-5192-B62C01C7366B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168720" y="1450440"/>
                    <a:ext cx="229320" cy="4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5252788B-623E-7B32-0691-EB9F3A1646D3}"/>
                      </a:ext>
                    </a:extLst>
                  </p14:cNvPr>
                  <p14:cNvContentPartPr/>
                  <p14:nvPr/>
                </p14:nvContentPartPr>
                <p14:xfrm>
                  <a:off x="3409920" y="1380960"/>
                  <a:ext cx="77040" cy="204840"/>
                </p14:xfrm>
              </p:contentPart>
            </mc:Choice>
            <mc:Fallback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5252788B-623E-7B32-0691-EB9F3A1646D3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400920" y="1371960"/>
                    <a:ext cx="94680" cy="22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26086618-6596-CA28-6724-69B80306E2ED}"/>
                      </a:ext>
                    </a:extLst>
                  </p14:cNvPr>
                  <p14:cNvContentPartPr/>
                  <p14:nvPr/>
                </p14:nvContentPartPr>
                <p14:xfrm>
                  <a:off x="3525840" y="1418400"/>
                  <a:ext cx="95400" cy="128880"/>
                </p14:xfrm>
              </p:contentPart>
            </mc:Choice>
            <mc:Fallback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26086618-6596-CA28-6724-69B80306E2ED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517200" y="1409760"/>
                    <a:ext cx="113040" cy="14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EC16022C-0A44-0020-E179-AD91FA28016F}"/>
                      </a:ext>
                    </a:extLst>
                  </p14:cNvPr>
                  <p14:cNvContentPartPr/>
                  <p14:nvPr/>
                </p14:nvContentPartPr>
                <p14:xfrm>
                  <a:off x="3639600" y="1321200"/>
                  <a:ext cx="70200" cy="338760"/>
                </p14:xfrm>
              </p:contentPart>
            </mc:Choice>
            <mc:Fallback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EC16022C-0A44-0020-E179-AD91FA28016F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630960" y="1312560"/>
                    <a:ext cx="87840" cy="35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41BCB464-0263-9A21-AEED-6BBBE22B0FE0}"/>
                      </a:ext>
                    </a:extLst>
                  </p14:cNvPr>
                  <p14:cNvContentPartPr/>
                  <p14:nvPr/>
                </p14:nvContentPartPr>
                <p14:xfrm>
                  <a:off x="3809160" y="1431000"/>
                  <a:ext cx="86400" cy="360"/>
                </p14:xfrm>
              </p:contentPart>
            </mc:Choice>
            <mc:Fallback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41BCB464-0263-9A21-AEED-6BBBE22B0FE0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800520" y="1422000"/>
                    <a:ext cx="10404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2ABC05F3-9E2A-AADC-6865-AC5E3A1AE388}"/>
                      </a:ext>
                    </a:extLst>
                  </p14:cNvPr>
                  <p14:cNvContentPartPr/>
                  <p14:nvPr/>
                </p14:nvContentPartPr>
                <p14:xfrm>
                  <a:off x="3809160" y="1471680"/>
                  <a:ext cx="141840" cy="28440"/>
                </p14:xfrm>
              </p:contentPart>
            </mc:Choice>
            <mc:Fallback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2ABC05F3-9E2A-AADC-6865-AC5E3A1AE388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800520" y="1463040"/>
                    <a:ext cx="15948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3825A798-8475-4D7B-6D36-2FB849A9A626}"/>
                      </a:ext>
                    </a:extLst>
                  </p14:cNvPr>
                  <p14:cNvContentPartPr/>
                  <p14:nvPr/>
                </p14:nvContentPartPr>
                <p14:xfrm>
                  <a:off x="3997440" y="1368360"/>
                  <a:ext cx="116640" cy="219960"/>
                </p14:xfrm>
              </p:contentPart>
            </mc:Choice>
            <mc:Fallback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3825A798-8475-4D7B-6D36-2FB849A9A626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988440" y="1359360"/>
                    <a:ext cx="134280" cy="23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BD3DB38E-FF7C-F9C2-627C-F8F21FA610B0}"/>
                      </a:ext>
                    </a:extLst>
                  </p14:cNvPr>
                  <p14:cNvContentPartPr/>
                  <p14:nvPr/>
                </p14:nvContentPartPr>
                <p14:xfrm>
                  <a:off x="4252680" y="1468440"/>
                  <a:ext cx="360" cy="360"/>
                </p14:xfrm>
              </p:contentPart>
            </mc:Choice>
            <mc:Fallback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BD3DB38E-FF7C-F9C2-627C-F8F21FA610B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4244040" y="145980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AF3D22A4-3A1F-82F8-9ED3-B08895E7F001}"/>
                      </a:ext>
                    </a:extLst>
                  </p14:cNvPr>
                  <p14:cNvContentPartPr/>
                  <p14:nvPr/>
                </p14:nvContentPartPr>
                <p14:xfrm>
                  <a:off x="4305960" y="1252440"/>
                  <a:ext cx="187560" cy="394920"/>
                </p14:xfrm>
              </p:contentPart>
            </mc:Choice>
            <mc:Fallback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AF3D22A4-3A1F-82F8-9ED3-B08895E7F001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4296960" y="1243440"/>
                    <a:ext cx="205200" cy="41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9AD08E4F-3FF5-E91E-F53D-A80DF966A2E7}"/>
                      </a:ext>
                    </a:extLst>
                  </p14:cNvPr>
                  <p14:cNvContentPartPr/>
                  <p14:nvPr/>
                </p14:nvContentPartPr>
                <p14:xfrm>
                  <a:off x="4483800" y="1377720"/>
                  <a:ext cx="179640" cy="550080"/>
                </p14:xfrm>
              </p:contentPart>
            </mc:Choice>
            <mc:Fallback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9AD08E4F-3FF5-E91E-F53D-A80DF966A2E7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474800" y="1368720"/>
                    <a:ext cx="197280" cy="56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64DBE18B-E101-34E7-9C2F-5AC136F659FB}"/>
                      </a:ext>
                    </a:extLst>
                  </p14:cNvPr>
                  <p14:cNvContentPartPr/>
                  <p14:nvPr/>
                </p14:nvContentPartPr>
                <p14:xfrm>
                  <a:off x="4678920" y="1427760"/>
                  <a:ext cx="127080" cy="213120"/>
                </p14:xfrm>
              </p:contentPart>
            </mc:Choice>
            <mc:Fallback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64DBE18B-E101-34E7-9C2F-5AC136F659F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669920" y="1419120"/>
                    <a:ext cx="144720" cy="23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D61A3AB8-C3B8-68B0-5470-D690A83F91AB}"/>
                      </a:ext>
                    </a:extLst>
                  </p14:cNvPr>
                  <p14:cNvContentPartPr/>
                  <p14:nvPr/>
                </p14:nvContentPartPr>
                <p14:xfrm>
                  <a:off x="4824000" y="1449720"/>
                  <a:ext cx="97920" cy="154440"/>
                </p14:xfrm>
              </p:contentPart>
            </mc:Choice>
            <mc:Fallback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D61A3AB8-C3B8-68B0-5470-D690A83F91AB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4815360" y="1441080"/>
                    <a:ext cx="115560" cy="17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C0196E73-281D-4B79-FC19-D7F626F51F95}"/>
                      </a:ext>
                    </a:extLst>
                  </p14:cNvPr>
                  <p14:cNvContentPartPr/>
                  <p14:nvPr/>
                </p14:nvContentPartPr>
                <p14:xfrm>
                  <a:off x="4951800" y="1380960"/>
                  <a:ext cx="84240" cy="332640"/>
                </p14:xfrm>
              </p:contentPart>
            </mc:Choice>
            <mc:Fallback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C0196E73-281D-4B79-FC19-D7F626F51F95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4942800" y="1371960"/>
                    <a:ext cx="101880" cy="35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938420B4-E913-8289-F28C-872E771C01FC}"/>
                      </a:ext>
                    </a:extLst>
                  </p14:cNvPr>
                  <p14:cNvContentPartPr/>
                  <p14:nvPr/>
                </p14:nvContentPartPr>
                <p14:xfrm>
                  <a:off x="5165280" y="1317960"/>
                  <a:ext cx="116640" cy="252000"/>
                </p14:xfrm>
              </p:contentPart>
            </mc:Choice>
            <mc:Fallback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938420B4-E913-8289-F28C-872E771C01FC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5156640" y="1309320"/>
                    <a:ext cx="134280" cy="26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AFC2C99A-B156-C846-D5C7-2A569E315617}"/>
                      </a:ext>
                    </a:extLst>
                  </p14:cNvPr>
                  <p14:cNvContentPartPr/>
                  <p14:nvPr/>
                </p14:nvContentPartPr>
                <p14:xfrm>
                  <a:off x="5130720" y="1443600"/>
                  <a:ext cx="192960" cy="16200"/>
                </p14:xfrm>
              </p:contentPart>
            </mc:Choice>
            <mc:Fallback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AFC2C99A-B156-C846-D5C7-2A569E315617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5121720" y="1434600"/>
                    <a:ext cx="210600" cy="3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FFE633CF-0CA0-03E7-ED03-7B8BB161C229}"/>
                      </a:ext>
                    </a:extLst>
                  </p14:cNvPr>
                  <p14:cNvContentPartPr/>
                  <p14:nvPr/>
                </p14:nvContentPartPr>
                <p14:xfrm>
                  <a:off x="5362560" y="1317960"/>
                  <a:ext cx="128880" cy="332640"/>
                </p14:xfrm>
              </p:contentPart>
            </mc:Choice>
            <mc:Fallback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FFE633CF-0CA0-03E7-ED03-7B8BB161C229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353920" y="1309320"/>
                    <a:ext cx="146520" cy="350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44E328A-0EDF-7BF6-FA6A-14475AED8DFF}"/>
                </a:ext>
              </a:extLst>
            </p:cNvPr>
            <p:cNvGrpSpPr/>
            <p:nvPr/>
          </p:nvGrpSpPr>
          <p:grpSpPr>
            <a:xfrm>
              <a:off x="4993292" y="1434065"/>
              <a:ext cx="1111680" cy="716040"/>
              <a:chOff x="4537440" y="1330560"/>
              <a:chExt cx="1111680" cy="716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4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EBE7F912-E25B-EE72-D12A-5E947E814886}"/>
                      </a:ext>
                    </a:extLst>
                  </p14:cNvPr>
                  <p14:cNvContentPartPr/>
                  <p14:nvPr/>
                </p14:nvContentPartPr>
                <p14:xfrm>
                  <a:off x="4537440" y="1330560"/>
                  <a:ext cx="110520" cy="514440"/>
                </p14:xfrm>
              </p:contentPart>
            </mc:Choice>
            <mc:Fallback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EBE7F912-E25B-EE72-D12A-5E947E814886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4528800" y="1321920"/>
                    <a:ext cx="128160" cy="53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6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31A51F58-F407-A0B1-7853-B3FC641A4C3A}"/>
                      </a:ext>
                    </a:extLst>
                  </p14:cNvPr>
                  <p14:cNvContentPartPr/>
                  <p14:nvPr/>
                </p14:nvContentPartPr>
                <p14:xfrm>
                  <a:off x="4675320" y="1496880"/>
                  <a:ext cx="130320" cy="212400"/>
                </p14:xfrm>
              </p:contentPart>
            </mc:Choice>
            <mc:Fallback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31A51F58-F407-A0B1-7853-B3FC641A4C3A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4666680" y="1487880"/>
                    <a:ext cx="147960" cy="23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C54EB15D-0366-80C7-CE19-8393EA7B84BC}"/>
                      </a:ext>
                    </a:extLst>
                  </p14:cNvPr>
                  <p14:cNvContentPartPr/>
                  <p14:nvPr/>
                </p14:nvContentPartPr>
                <p14:xfrm>
                  <a:off x="4951440" y="1409040"/>
                  <a:ext cx="191160" cy="331200"/>
                </p14:xfrm>
              </p:contentPart>
            </mc:Choice>
            <mc:Fallback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C54EB15D-0366-80C7-CE19-8393EA7B84BC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4942800" y="1400400"/>
                    <a:ext cx="208800" cy="34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0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8C81542A-451D-1C1E-5A26-C0B7483680FA}"/>
                      </a:ext>
                    </a:extLst>
                  </p14:cNvPr>
                  <p14:cNvContentPartPr/>
                  <p14:nvPr/>
                </p14:nvContentPartPr>
                <p14:xfrm>
                  <a:off x="5129640" y="1562760"/>
                  <a:ext cx="145440" cy="483840"/>
                </p14:xfrm>
              </p:contentPart>
            </mc:Choice>
            <mc:Fallback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8C81542A-451D-1C1E-5A26-C0B7483680FA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120640" y="1553760"/>
                    <a:ext cx="163080" cy="50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95251CBC-AC35-B563-EB77-97785DB7F656}"/>
                      </a:ext>
                    </a:extLst>
                  </p14:cNvPr>
                  <p14:cNvContentPartPr/>
                  <p14:nvPr/>
                </p14:nvContentPartPr>
                <p14:xfrm>
                  <a:off x="5348880" y="1609560"/>
                  <a:ext cx="104760" cy="128520"/>
                </p14:xfrm>
              </p:contentPart>
            </mc:Choice>
            <mc:Fallback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95251CBC-AC35-B563-EB77-97785DB7F656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5339880" y="1600920"/>
                    <a:ext cx="12240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5BBFFDF5-DCE0-1FF2-6DD8-52501077C190}"/>
                      </a:ext>
                    </a:extLst>
                  </p14:cNvPr>
                  <p14:cNvContentPartPr/>
                  <p14:nvPr/>
                </p14:nvContentPartPr>
                <p14:xfrm>
                  <a:off x="5536800" y="1399680"/>
                  <a:ext cx="112320" cy="424080"/>
                </p14:xfrm>
              </p:contentPart>
            </mc:Choice>
            <mc:Fallback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5BBFFDF5-DCE0-1FF2-6DD8-52501077C19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528160" y="1390680"/>
                    <a:ext cx="129960" cy="441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ED70431-F743-6808-DADA-C300C7241A3C}"/>
                </a:ext>
              </a:extLst>
            </p:cNvPr>
            <p:cNvGrpSpPr/>
            <p:nvPr/>
          </p:nvGrpSpPr>
          <p:grpSpPr>
            <a:xfrm>
              <a:off x="840240" y="4783678"/>
              <a:ext cx="230760" cy="411120"/>
              <a:chOff x="667440" y="3035880"/>
              <a:chExt cx="230760" cy="4111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6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1B92B441-F1A0-A69A-DAE0-B263CD4C48F0}"/>
                      </a:ext>
                    </a:extLst>
                  </p14:cNvPr>
                  <p14:cNvContentPartPr/>
                  <p14:nvPr/>
                </p14:nvContentPartPr>
                <p14:xfrm>
                  <a:off x="676080" y="3214800"/>
                  <a:ext cx="155160" cy="25560"/>
                </p14:xfrm>
              </p:contentPart>
            </mc:Choice>
            <mc:Fallback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1B92B441-F1A0-A69A-DAE0-B263CD4C48F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67080" y="3205800"/>
                    <a:ext cx="17280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8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E0F57833-2E50-07C2-8437-A079B5F64610}"/>
                      </a:ext>
                    </a:extLst>
                  </p14:cNvPr>
                  <p14:cNvContentPartPr/>
                  <p14:nvPr/>
                </p14:nvContentPartPr>
                <p14:xfrm>
                  <a:off x="672120" y="3324600"/>
                  <a:ext cx="179280" cy="23040"/>
                </p14:xfrm>
              </p:contentPart>
            </mc:Choice>
            <mc:Fallback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E0F57833-2E50-07C2-8437-A079B5F6461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663120" y="3315600"/>
                    <a:ext cx="19692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BDA9C2BF-179F-A671-A745-066E683240FA}"/>
                      </a:ext>
                    </a:extLst>
                  </p14:cNvPr>
                  <p14:cNvContentPartPr/>
                  <p14:nvPr/>
                </p14:nvContentPartPr>
                <p14:xfrm>
                  <a:off x="667440" y="3035880"/>
                  <a:ext cx="230760" cy="411120"/>
                </p14:xfrm>
              </p:contentPart>
            </mc:Choice>
            <mc:Fallback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BDA9C2BF-179F-A671-A745-066E683240FA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658440" y="3027240"/>
                    <a:ext cx="248400" cy="428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C6C2367-4847-63AC-4BE0-002E93D4CB84}"/>
                </a:ext>
              </a:extLst>
            </p:cNvPr>
            <p:cNvGrpSpPr/>
            <p:nvPr/>
          </p:nvGrpSpPr>
          <p:grpSpPr>
            <a:xfrm>
              <a:off x="1262880" y="4871518"/>
              <a:ext cx="561960" cy="365040"/>
              <a:chOff x="1090080" y="3123720"/>
              <a:chExt cx="561960" cy="365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738BF9D2-6EF9-3C0D-A5C0-E8C94BC2907A}"/>
                      </a:ext>
                    </a:extLst>
                  </p14:cNvPr>
                  <p14:cNvContentPartPr/>
                  <p14:nvPr/>
                </p14:nvContentPartPr>
                <p14:xfrm>
                  <a:off x="1090080" y="3139560"/>
                  <a:ext cx="140040" cy="16200"/>
                </p14:xfrm>
              </p:contentPart>
            </mc:Choice>
            <mc:Fallback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738BF9D2-6EF9-3C0D-A5C0-E8C94BC2907A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1081080" y="3130560"/>
                    <a:ext cx="157680" cy="3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4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1098F903-7075-EBA7-CBCA-B044F682723C}"/>
                      </a:ext>
                    </a:extLst>
                  </p14:cNvPr>
                  <p14:cNvContentPartPr/>
                  <p14:nvPr/>
                </p14:nvContentPartPr>
                <p14:xfrm>
                  <a:off x="1150200" y="3167640"/>
                  <a:ext cx="9720" cy="232920"/>
                </p14:xfrm>
              </p:contentPart>
            </mc:Choice>
            <mc:Fallback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1098F903-7075-EBA7-CBCA-B044F682723C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141560" y="3159000"/>
                    <a:ext cx="27360" cy="25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6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35F2DAFD-0562-D958-98E0-7345531BBDD5}"/>
                      </a:ext>
                    </a:extLst>
                  </p14:cNvPr>
                  <p14:cNvContentPartPr/>
                  <p14:nvPr/>
                </p14:nvContentPartPr>
                <p14:xfrm>
                  <a:off x="1312920" y="3123720"/>
                  <a:ext cx="121320" cy="304560"/>
                </p14:xfrm>
              </p:contentPart>
            </mc:Choice>
            <mc:Fallback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35F2DAFD-0562-D958-98E0-7345531BBDD5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1303920" y="3115080"/>
                    <a:ext cx="138960" cy="3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21C53066-CD3A-FBAD-BD40-4885B7FB4FBC}"/>
                      </a:ext>
                    </a:extLst>
                  </p14:cNvPr>
                  <p14:cNvContentPartPr/>
                  <p14:nvPr/>
                </p14:nvContentPartPr>
                <p14:xfrm>
                  <a:off x="1422000" y="3252240"/>
                  <a:ext cx="146880" cy="144720"/>
                </p14:xfrm>
              </p:contentPart>
            </mc:Choice>
            <mc:Fallback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21C53066-CD3A-FBAD-BD40-4885B7FB4FBC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1413000" y="3243600"/>
                    <a:ext cx="16452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CC8ADCBD-933D-AB2B-28EB-4402ACED471F}"/>
                      </a:ext>
                    </a:extLst>
                  </p14:cNvPr>
                  <p14:cNvContentPartPr/>
                  <p14:nvPr/>
                </p14:nvContentPartPr>
                <p14:xfrm>
                  <a:off x="1542600" y="3236760"/>
                  <a:ext cx="109440" cy="252000"/>
                </p14:xfrm>
              </p:contentPart>
            </mc:Choice>
            <mc:Fallback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CC8ADCBD-933D-AB2B-28EB-4402ACED471F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1533960" y="3227760"/>
                    <a:ext cx="127080" cy="269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88A46AD-0095-7FD2-DB3F-77D232AB845A}"/>
                </a:ext>
              </a:extLst>
            </p:cNvPr>
            <p:cNvGrpSpPr/>
            <p:nvPr/>
          </p:nvGrpSpPr>
          <p:grpSpPr>
            <a:xfrm>
              <a:off x="2089080" y="4896718"/>
              <a:ext cx="226080" cy="169920"/>
              <a:chOff x="1916280" y="3148920"/>
              <a:chExt cx="226080" cy="1699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35CB85F6-9564-2FDD-25CB-48A2B9766D5A}"/>
                      </a:ext>
                    </a:extLst>
                  </p14:cNvPr>
                  <p14:cNvContentPartPr/>
                  <p14:nvPr/>
                </p14:nvContentPartPr>
                <p14:xfrm>
                  <a:off x="1916280" y="3148920"/>
                  <a:ext cx="172800" cy="169920"/>
                </p14:xfrm>
              </p:contentPart>
            </mc:Choice>
            <mc:Fallback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35CB85F6-9564-2FDD-25CB-48A2B9766D5A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1907280" y="3139920"/>
                    <a:ext cx="190440" cy="18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271D72A1-1CC4-C416-3969-8D08BDB7412C}"/>
                      </a:ext>
                    </a:extLst>
                  </p14:cNvPr>
                  <p14:cNvContentPartPr/>
                  <p14:nvPr/>
                </p14:nvContentPartPr>
                <p14:xfrm>
                  <a:off x="1916280" y="3230280"/>
                  <a:ext cx="226080" cy="22320"/>
                </p14:xfrm>
              </p:contentPart>
            </mc:Choice>
            <mc:Fallback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271D72A1-1CC4-C416-3969-8D08BDB7412C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1907640" y="3221640"/>
                    <a:ext cx="243720" cy="39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26B0781-4528-A27B-C905-06C537B19F05}"/>
                </a:ext>
              </a:extLst>
            </p:cNvPr>
            <p:cNvGrpSpPr/>
            <p:nvPr/>
          </p:nvGrpSpPr>
          <p:grpSpPr>
            <a:xfrm>
              <a:off x="2442240" y="4808878"/>
              <a:ext cx="374400" cy="417240"/>
              <a:chOff x="2269440" y="3061080"/>
              <a:chExt cx="374400" cy="417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6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7F47C818-8362-418D-46AD-7D227E98E12C}"/>
                      </a:ext>
                    </a:extLst>
                  </p14:cNvPr>
                  <p14:cNvContentPartPr/>
                  <p14:nvPr/>
                </p14:nvContentPartPr>
                <p14:xfrm>
                  <a:off x="2334600" y="3192840"/>
                  <a:ext cx="360" cy="360"/>
                </p14:xfrm>
              </p:contentPart>
            </mc:Choice>
            <mc:Fallback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7F47C818-8362-418D-46AD-7D227E98E12C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2325960" y="318384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7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1FD62A8F-DD6A-2861-19D1-376DAC7FFD83}"/>
                      </a:ext>
                    </a:extLst>
                  </p14:cNvPr>
                  <p14:cNvContentPartPr/>
                  <p14:nvPr/>
                </p14:nvContentPartPr>
                <p14:xfrm>
                  <a:off x="2269440" y="3100680"/>
                  <a:ext cx="177120" cy="377640"/>
                </p14:xfrm>
              </p:contentPart>
            </mc:Choice>
            <mc:Fallback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1FD62A8F-DD6A-2861-19D1-376DAC7FFD83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2260800" y="3092040"/>
                    <a:ext cx="194760" cy="39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9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40D99595-4AC6-1514-0B95-83B2D40ECFDB}"/>
                      </a:ext>
                    </a:extLst>
                  </p14:cNvPr>
                  <p14:cNvContentPartPr/>
                  <p14:nvPr/>
                </p14:nvContentPartPr>
                <p14:xfrm>
                  <a:off x="2573640" y="3061080"/>
                  <a:ext cx="70200" cy="354600"/>
                </p14:xfrm>
              </p:contentPart>
            </mc:Choice>
            <mc:Fallback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40D99595-4AC6-1514-0B95-83B2D40ECFDB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564640" y="3052440"/>
                    <a:ext cx="87840" cy="372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59B4BEE3-D45C-DFB5-B77B-6C7D6F6E4785}"/>
                </a:ext>
              </a:extLst>
            </p:cNvPr>
            <p:cNvGrpSpPr/>
            <p:nvPr/>
          </p:nvGrpSpPr>
          <p:grpSpPr>
            <a:xfrm>
              <a:off x="2987640" y="4714918"/>
              <a:ext cx="2009520" cy="529920"/>
              <a:chOff x="2814840" y="2967120"/>
              <a:chExt cx="2009520" cy="5299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1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53861F5D-5DA8-F056-532E-8E466CCC379E}"/>
                      </a:ext>
                    </a:extLst>
                  </p14:cNvPr>
                  <p14:cNvContentPartPr/>
                  <p14:nvPr/>
                </p14:nvContentPartPr>
                <p14:xfrm>
                  <a:off x="2814840" y="3130200"/>
                  <a:ext cx="172800" cy="288720"/>
                </p14:xfrm>
              </p:contentPart>
            </mc:Choice>
            <mc:Fallback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53861F5D-5DA8-F056-532E-8E466CCC379E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2806200" y="3121200"/>
                    <a:ext cx="190440" cy="30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3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7CA5DDBF-841A-CA0A-7297-C759FA6E0FCC}"/>
                      </a:ext>
                    </a:extLst>
                  </p14:cNvPr>
                  <p14:cNvContentPartPr/>
                  <p14:nvPr/>
                </p14:nvContentPartPr>
                <p14:xfrm>
                  <a:off x="3033000" y="3020400"/>
                  <a:ext cx="238320" cy="244800"/>
                </p14:xfrm>
              </p:contentPart>
            </mc:Choice>
            <mc:Fallback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7CA5DDBF-841A-CA0A-7297-C759FA6E0FCC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3024360" y="3011400"/>
                    <a:ext cx="255960" cy="26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5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6286DDA6-A2E8-D905-2B2E-79CE83898C04}"/>
                      </a:ext>
                    </a:extLst>
                  </p14:cNvPr>
                  <p14:cNvContentPartPr/>
                  <p14:nvPr/>
                </p14:nvContentPartPr>
                <p14:xfrm>
                  <a:off x="3316680" y="3042360"/>
                  <a:ext cx="118800" cy="351720"/>
                </p14:xfrm>
              </p:contentPart>
            </mc:Choice>
            <mc:Fallback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6286DDA6-A2E8-D905-2B2E-79CE83898C04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3308040" y="3033360"/>
                    <a:ext cx="136440" cy="36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C7B6A548-78F5-68B1-1DC0-D1BF01D97B21}"/>
                      </a:ext>
                    </a:extLst>
                  </p14:cNvPr>
                  <p14:cNvContentPartPr/>
                  <p14:nvPr/>
                </p14:nvContentPartPr>
                <p14:xfrm>
                  <a:off x="3489480" y="3111120"/>
                  <a:ext cx="176040" cy="150840"/>
                </p14:xfrm>
              </p:contentPart>
            </mc:Choice>
            <mc:Fallback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C7B6A548-78F5-68B1-1DC0-D1BF01D97B21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3480840" y="3102480"/>
                    <a:ext cx="19368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9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F3DC30EA-8E29-8888-A665-5DECDD060529}"/>
                      </a:ext>
                    </a:extLst>
                  </p14:cNvPr>
                  <p14:cNvContentPartPr/>
                  <p14:nvPr/>
                </p14:nvContentPartPr>
                <p14:xfrm>
                  <a:off x="3739320" y="2967120"/>
                  <a:ext cx="119160" cy="236160"/>
                </p14:xfrm>
              </p:contentPart>
            </mc:Choice>
            <mc:Fallback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F3DC30EA-8E29-8888-A665-5DECDD060529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3730320" y="2958120"/>
                    <a:ext cx="136800" cy="25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1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7F2626A7-FF3C-95A1-9EAD-0F8578E07BE1}"/>
                      </a:ext>
                    </a:extLst>
                  </p14:cNvPr>
                  <p14:cNvContentPartPr/>
                  <p14:nvPr/>
                </p14:nvContentPartPr>
                <p14:xfrm>
                  <a:off x="4008960" y="3035880"/>
                  <a:ext cx="213840" cy="461160"/>
                </p14:xfrm>
              </p:contentPart>
            </mc:Choice>
            <mc:Fallback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7F2626A7-FF3C-95A1-9EAD-0F8578E07BE1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3999960" y="3027240"/>
                    <a:ext cx="231480" cy="47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3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453C7A72-3AB0-B3BF-0B91-6B4F1A2BC2F6}"/>
                      </a:ext>
                    </a:extLst>
                  </p14:cNvPr>
                  <p14:cNvContentPartPr/>
                  <p14:nvPr/>
                </p14:nvContentPartPr>
                <p14:xfrm>
                  <a:off x="4368960" y="3145680"/>
                  <a:ext cx="104760" cy="6480"/>
                </p14:xfrm>
              </p:contentPart>
            </mc:Choice>
            <mc:Fallback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453C7A72-3AB0-B3BF-0B91-6B4F1A2BC2F6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4359960" y="3137040"/>
                    <a:ext cx="12240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5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21AA713E-9689-9D24-68D8-A1649280BF83}"/>
                      </a:ext>
                    </a:extLst>
                  </p14:cNvPr>
                  <p14:cNvContentPartPr/>
                  <p14:nvPr/>
                </p14:nvContentPartPr>
                <p14:xfrm>
                  <a:off x="4357080" y="3299400"/>
                  <a:ext cx="160560" cy="3600"/>
                </p14:xfrm>
              </p:contentPart>
            </mc:Choice>
            <mc:Fallback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21AA713E-9689-9D24-68D8-A1649280BF83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4348440" y="3290400"/>
                    <a:ext cx="17820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7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223EFAFA-6863-356F-1094-367519C6A427}"/>
                      </a:ext>
                    </a:extLst>
                  </p14:cNvPr>
                  <p14:cNvContentPartPr/>
                  <p14:nvPr/>
                </p14:nvContentPartPr>
                <p14:xfrm>
                  <a:off x="4660920" y="3083040"/>
                  <a:ext cx="163440" cy="257760"/>
                </p14:xfrm>
              </p:contentPart>
            </mc:Choice>
            <mc:Fallback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223EFAFA-6863-356F-1094-367519C6A427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4651920" y="3074400"/>
                    <a:ext cx="181080" cy="275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5570C3EC-247E-D7AB-0D43-5AAD7EEA4885}"/>
                </a:ext>
              </a:extLst>
            </p:cNvPr>
            <p:cNvGrpSpPr/>
            <p:nvPr/>
          </p:nvGrpSpPr>
          <p:grpSpPr>
            <a:xfrm>
              <a:off x="5173200" y="4752358"/>
              <a:ext cx="404640" cy="348480"/>
              <a:chOff x="5000400" y="3004560"/>
              <a:chExt cx="404640" cy="348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09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1EAFD96D-4C9B-B96C-AADC-0ABFAEB8C648}"/>
                      </a:ext>
                    </a:extLst>
                  </p14:cNvPr>
                  <p14:cNvContentPartPr/>
                  <p14:nvPr/>
                </p14:nvContentPartPr>
                <p14:xfrm>
                  <a:off x="5000400" y="3004560"/>
                  <a:ext cx="153720" cy="348480"/>
                </p14:xfrm>
              </p:contentPart>
            </mc:Choice>
            <mc:Fallback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1EAFD96D-4C9B-B96C-AADC-0ABFAEB8C648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4991400" y="2995920"/>
                    <a:ext cx="171360" cy="36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1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34DEE1D1-40C4-7B7A-9CB4-561ECF117F35}"/>
                      </a:ext>
                    </a:extLst>
                  </p14:cNvPr>
                  <p14:cNvContentPartPr/>
                  <p14:nvPr/>
                </p14:nvContentPartPr>
                <p14:xfrm>
                  <a:off x="5183640" y="3079800"/>
                  <a:ext cx="221400" cy="238680"/>
                </p14:xfrm>
              </p:contentPart>
            </mc:Choice>
            <mc:Fallback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34DEE1D1-40C4-7B7A-9CB4-561ECF117F35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5175000" y="3071160"/>
                    <a:ext cx="239040" cy="256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F276A6C-6A27-B35C-D4CD-5D2A4F5A6037}"/>
                </a:ext>
              </a:extLst>
            </p:cNvPr>
            <p:cNvGrpSpPr/>
            <p:nvPr/>
          </p:nvGrpSpPr>
          <p:grpSpPr>
            <a:xfrm>
              <a:off x="5551920" y="4736878"/>
              <a:ext cx="432360" cy="435240"/>
              <a:chOff x="5379120" y="2989080"/>
              <a:chExt cx="432360" cy="435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13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7D07471D-E01A-F48A-ED34-A781C23FFC32}"/>
                      </a:ext>
                    </a:extLst>
                  </p14:cNvPr>
                  <p14:cNvContentPartPr/>
                  <p14:nvPr/>
                </p14:nvContentPartPr>
                <p14:xfrm>
                  <a:off x="5379120" y="2989080"/>
                  <a:ext cx="163440" cy="229320"/>
                </p14:xfrm>
              </p:contentPart>
            </mc:Choice>
            <mc:Fallback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7D07471D-E01A-F48A-ED34-A781C23FFC32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5370120" y="2980080"/>
                    <a:ext cx="18108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5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80A67F1C-5F7A-059E-ACEE-63A012C68FCB}"/>
                      </a:ext>
                    </a:extLst>
                  </p14:cNvPr>
                  <p14:cNvContentPartPr/>
                  <p14:nvPr/>
                </p14:nvContentPartPr>
                <p14:xfrm>
                  <a:off x="5674680" y="3048480"/>
                  <a:ext cx="136800" cy="375840"/>
                </p14:xfrm>
              </p:contentPart>
            </mc:Choice>
            <mc:Fallback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80A67F1C-5F7A-059E-ACEE-63A012C68FCB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5666040" y="3039840"/>
                    <a:ext cx="154440" cy="393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FE894A1-B05B-61B1-62CE-D8616DC90768}"/>
                </a:ext>
              </a:extLst>
            </p:cNvPr>
            <p:cNvGrpSpPr/>
            <p:nvPr/>
          </p:nvGrpSpPr>
          <p:grpSpPr>
            <a:xfrm>
              <a:off x="772920" y="2459160"/>
              <a:ext cx="763200" cy="339480"/>
              <a:chOff x="772920" y="2459160"/>
              <a:chExt cx="763200" cy="339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17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401CAB94-C584-E1EB-36F2-48B14F47E94F}"/>
                      </a:ext>
                    </a:extLst>
                  </p14:cNvPr>
                  <p14:cNvContentPartPr/>
                  <p14:nvPr/>
                </p14:nvContentPartPr>
                <p14:xfrm>
                  <a:off x="772920" y="2481120"/>
                  <a:ext cx="159840" cy="298080"/>
                </p14:xfrm>
              </p:contentPart>
            </mc:Choice>
            <mc:Fallback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401CAB94-C584-E1EB-36F2-48B14F47E94F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764280" y="2472480"/>
                    <a:ext cx="17748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9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571716E1-C2C4-012E-05F8-3E7BAD42834B}"/>
                      </a:ext>
                    </a:extLst>
                  </p14:cNvPr>
                  <p14:cNvContentPartPr/>
                  <p14:nvPr/>
                </p14:nvContentPartPr>
                <p14:xfrm>
                  <a:off x="965880" y="2459160"/>
                  <a:ext cx="159120" cy="315000"/>
                </p14:xfrm>
              </p:contentPart>
            </mc:Choice>
            <mc:Fallback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571716E1-C2C4-012E-05F8-3E7BAD42834B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956880" y="2450520"/>
                    <a:ext cx="176760" cy="33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1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9AC42DCE-51BB-7A59-2455-CD1AFC980CB0}"/>
                      </a:ext>
                    </a:extLst>
                  </p14:cNvPr>
                  <p14:cNvContentPartPr/>
                  <p14:nvPr/>
                </p14:nvContentPartPr>
                <p14:xfrm>
                  <a:off x="1185120" y="2515680"/>
                  <a:ext cx="156240" cy="232200"/>
                </p14:xfrm>
              </p:contentPart>
            </mc:Choice>
            <mc:Fallback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9AC42DCE-51BB-7A59-2455-CD1AFC980CB0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1176480" y="2506680"/>
                    <a:ext cx="173880" cy="24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3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5AFF562A-FF81-B076-BD70-BADF3C446E39}"/>
                      </a:ext>
                    </a:extLst>
                  </p14:cNvPr>
                  <p14:cNvContentPartPr/>
                  <p14:nvPr/>
                </p14:nvContentPartPr>
                <p14:xfrm>
                  <a:off x="1391760" y="2475000"/>
                  <a:ext cx="144360" cy="323640"/>
                </p14:xfrm>
              </p:contentPart>
            </mc:Choice>
            <mc:Fallback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5AFF562A-FF81-B076-BD70-BADF3C446E39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1383120" y="2466000"/>
                    <a:ext cx="162000" cy="341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393E536B-1585-ACD6-1BE7-61AB4C40F30A}"/>
                </a:ext>
              </a:extLst>
            </p:cNvPr>
            <p:cNvGrpSpPr/>
            <p:nvPr/>
          </p:nvGrpSpPr>
          <p:grpSpPr>
            <a:xfrm>
              <a:off x="1802880" y="2472120"/>
              <a:ext cx="230040" cy="243720"/>
              <a:chOff x="1802880" y="2472120"/>
              <a:chExt cx="230040" cy="2437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5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3249DD5F-E543-A209-92DF-864B70FB4680}"/>
                      </a:ext>
                    </a:extLst>
                  </p14:cNvPr>
                  <p14:cNvContentPartPr/>
                  <p14:nvPr/>
                </p14:nvContentPartPr>
                <p14:xfrm>
                  <a:off x="1823040" y="2472120"/>
                  <a:ext cx="209880" cy="175320"/>
                </p14:xfrm>
              </p:contentPart>
            </mc:Choice>
            <mc:Fallback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3249DD5F-E543-A209-92DF-864B70FB4680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1814400" y="2463480"/>
                    <a:ext cx="227520" cy="19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7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38DADAE9-B876-7ED6-F889-5E66F6BBFD08}"/>
                      </a:ext>
                    </a:extLst>
                  </p14:cNvPr>
                  <p14:cNvContentPartPr/>
                  <p14:nvPr/>
                </p14:nvContentPartPr>
                <p14:xfrm>
                  <a:off x="1802880" y="2694240"/>
                  <a:ext cx="230040" cy="21600"/>
                </p14:xfrm>
              </p:contentPart>
            </mc:Choice>
            <mc:Fallback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38DADAE9-B876-7ED6-F889-5E66F6BBFD08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1793880" y="2685600"/>
                    <a:ext cx="247680" cy="392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2C92453-8534-31B0-8250-E63DE033EDE3}"/>
                    </a:ext>
                  </a:extLst>
                </p14:cNvPr>
                <p14:cNvContentPartPr/>
                <p14:nvPr/>
              </p14:nvContentPartPr>
              <p14:xfrm>
                <a:off x="2202120" y="2470680"/>
                <a:ext cx="190800" cy="3150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2C92453-8534-31B0-8250-E63DE033EDE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193120" y="2462040"/>
                  <a:ext cx="2084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73B79A3-C548-95F6-D93F-DE7A68F7786A}"/>
                    </a:ext>
                  </a:extLst>
                </p14:cNvPr>
                <p14:cNvContentPartPr/>
                <p14:nvPr/>
              </p14:nvContentPartPr>
              <p14:xfrm>
                <a:off x="2541600" y="2418480"/>
                <a:ext cx="127800" cy="339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73B79A3-C548-95F6-D93F-DE7A68F7786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532960" y="2409480"/>
                  <a:ext cx="1454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9DA458F-67EF-CEEF-1AC5-787B3363099E}"/>
                    </a:ext>
                  </a:extLst>
                </p14:cNvPr>
                <p14:cNvContentPartPr/>
                <p14:nvPr/>
              </p14:nvContentPartPr>
              <p14:xfrm>
                <a:off x="2722320" y="2509560"/>
                <a:ext cx="169920" cy="1792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9DA458F-67EF-CEEF-1AC5-787B3363099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713680" y="2500560"/>
                  <a:ext cx="1875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3F4E36B-BFDB-3FEB-E010-464B6BFC04AD}"/>
                    </a:ext>
                  </a:extLst>
                </p14:cNvPr>
                <p14:cNvContentPartPr/>
                <p14:nvPr/>
              </p14:nvContentPartPr>
              <p14:xfrm>
                <a:off x="2987640" y="2443680"/>
                <a:ext cx="239400" cy="2700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3F4E36B-BFDB-3FEB-E010-464B6BFC04A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978640" y="2434680"/>
                  <a:ext cx="2570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06101B1-2774-FCB8-9CE0-2853D9C8BC71}"/>
                    </a:ext>
                  </a:extLst>
                </p14:cNvPr>
                <p14:cNvContentPartPr/>
                <p14:nvPr/>
              </p14:nvContentPartPr>
              <p14:xfrm>
                <a:off x="3235680" y="2525040"/>
                <a:ext cx="144360" cy="3960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06101B1-2774-FCB8-9CE0-2853D9C8BC7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226680" y="2516400"/>
                  <a:ext cx="16200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D87465D-FFEE-7ADF-E68E-452F871CD157}"/>
                    </a:ext>
                  </a:extLst>
                </p14:cNvPr>
                <p14:cNvContentPartPr/>
                <p14:nvPr/>
              </p14:nvContentPartPr>
              <p14:xfrm>
                <a:off x="3418920" y="2559600"/>
                <a:ext cx="158400" cy="1382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D87465D-FFEE-7ADF-E68E-452F871CD15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410280" y="2550600"/>
                  <a:ext cx="176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C1D93A6-F0EC-2820-F651-CDDF35C05A1B}"/>
                    </a:ext>
                  </a:extLst>
                </p14:cNvPr>
                <p14:cNvContentPartPr/>
                <p14:nvPr/>
              </p14:nvContentPartPr>
              <p14:xfrm>
                <a:off x="3646800" y="2462400"/>
                <a:ext cx="146880" cy="3078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C1D93A6-F0EC-2820-F651-CDDF35C05A1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37800" y="2453400"/>
                  <a:ext cx="1645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6D9E66F-8063-A043-AF86-368FE07A5F62}"/>
                    </a:ext>
                  </a:extLst>
                </p14:cNvPr>
                <p14:cNvContentPartPr/>
                <p14:nvPr/>
              </p14:nvContentPartPr>
              <p14:xfrm>
                <a:off x="4102560" y="2463840"/>
                <a:ext cx="150480" cy="187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6D9E66F-8063-A043-AF86-368FE07A5F6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093920" y="2455200"/>
                  <a:ext cx="1681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4891E88-ECE4-0A1E-69D9-4D58C69FA892}"/>
                    </a:ext>
                  </a:extLst>
                </p14:cNvPr>
                <p14:cNvContentPartPr/>
                <p14:nvPr/>
              </p14:nvContentPartPr>
              <p14:xfrm>
                <a:off x="4041360" y="2694240"/>
                <a:ext cx="239400" cy="255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4891E88-ECE4-0A1E-69D9-4D58C69FA89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032720" y="2685600"/>
                  <a:ext cx="257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44A7F99-7FA7-09E1-B360-5F3E996F52CC}"/>
                    </a:ext>
                  </a:extLst>
                </p14:cNvPr>
                <p14:cNvContentPartPr/>
                <p14:nvPr/>
              </p14:nvContentPartPr>
              <p14:xfrm>
                <a:off x="4472280" y="2495520"/>
                <a:ext cx="138960" cy="3258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44A7F99-7FA7-09E1-B360-5F3E996F52C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463640" y="2486880"/>
                  <a:ext cx="156600" cy="3434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85500600-6103-D5C4-5F00-2832FF0347F6}"/>
                </a:ext>
              </a:extLst>
            </p:cNvPr>
            <p:cNvGrpSpPr/>
            <p:nvPr/>
          </p:nvGrpSpPr>
          <p:grpSpPr>
            <a:xfrm>
              <a:off x="4795920" y="2449800"/>
              <a:ext cx="627480" cy="370080"/>
              <a:chOff x="4795920" y="2449800"/>
              <a:chExt cx="627480" cy="3700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49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B2F2C1A1-C599-1FCD-22E6-35948F8A6680}"/>
                      </a:ext>
                    </a:extLst>
                  </p14:cNvPr>
                  <p14:cNvContentPartPr/>
                  <p14:nvPr/>
                </p14:nvContentPartPr>
                <p14:xfrm>
                  <a:off x="4795920" y="2449800"/>
                  <a:ext cx="109800" cy="318240"/>
                </p14:xfrm>
              </p:contentPart>
            </mc:Choice>
            <mc:Fallback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B2F2C1A1-C599-1FCD-22E6-35948F8A6680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4787280" y="2441160"/>
                    <a:ext cx="127440" cy="3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1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5F086C2F-5F6B-0DA0-3EE6-75CF34BACB3A}"/>
                      </a:ext>
                    </a:extLst>
                  </p14:cNvPr>
                  <p14:cNvContentPartPr/>
                  <p14:nvPr/>
                </p14:nvContentPartPr>
                <p14:xfrm>
                  <a:off x="4949280" y="2540880"/>
                  <a:ext cx="112680" cy="207360"/>
                </p14:xfrm>
              </p:contentPart>
            </mc:Choice>
            <mc:Fallback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5F086C2F-5F6B-0DA0-3EE6-75CF34BACB3A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4940640" y="2531880"/>
                    <a:ext cx="130320" cy="22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3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263FD133-7AF0-0431-1957-03FC56B07326}"/>
                      </a:ext>
                    </a:extLst>
                  </p14:cNvPr>
                  <p14:cNvContentPartPr/>
                  <p14:nvPr/>
                </p14:nvContentPartPr>
                <p14:xfrm>
                  <a:off x="5097960" y="2499840"/>
                  <a:ext cx="160560" cy="119880"/>
                </p14:xfrm>
              </p:contentPart>
            </mc:Choice>
            <mc:Fallback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263FD133-7AF0-0431-1957-03FC56B07326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5089320" y="2491200"/>
                    <a:ext cx="17820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5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5D6BF591-882F-8FC4-9F96-2EE47E2E04DE}"/>
                      </a:ext>
                    </a:extLst>
                  </p14:cNvPr>
                  <p14:cNvContentPartPr/>
                  <p14:nvPr/>
                </p14:nvContentPartPr>
                <p14:xfrm>
                  <a:off x="5334840" y="2477880"/>
                  <a:ext cx="88560" cy="342000"/>
                </p14:xfrm>
              </p:contentPart>
            </mc:Choice>
            <mc:Fallback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5D6BF591-882F-8FC4-9F96-2EE47E2E04DE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5326200" y="2469240"/>
                    <a:ext cx="106200" cy="359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407690C5-77D4-3EF8-3EDC-C4C1B9931E49}"/>
                </a:ext>
              </a:extLst>
            </p:cNvPr>
            <p:cNvGrpSpPr/>
            <p:nvPr/>
          </p:nvGrpSpPr>
          <p:grpSpPr>
            <a:xfrm>
              <a:off x="731160" y="3236760"/>
              <a:ext cx="248040" cy="318960"/>
              <a:chOff x="731160" y="3236760"/>
              <a:chExt cx="248040" cy="318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57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52AA349F-EE92-6739-316F-C0FB9E2F97E0}"/>
                      </a:ext>
                    </a:extLst>
                  </p14:cNvPr>
                  <p14:cNvContentPartPr/>
                  <p14:nvPr/>
                </p14:nvContentPartPr>
                <p14:xfrm>
                  <a:off x="731160" y="3342240"/>
                  <a:ext cx="156960" cy="7920"/>
                </p14:xfrm>
              </p:contentPart>
            </mc:Choice>
            <mc:Fallback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52AA349F-EE92-6739-316F-C0FB9E2F97E0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722520" y="3333240"/>
                    <a:ext cx="17460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9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7C2EE403-AA56-F749-E103-BB8BF8AC1966}"/>
                      </a:ext>
                    </a:extLst>
                  </p14:cNvPr>
                  <p14:cNvContentPartPr/>
                  <p14:nvPr/>
                </p14:nvContentPartPr>
                <p14:xfrm>
                  <a:off x="732240" y="3440520"/>
                  <a:ext cx="208440" cy="3600"/>
                </p14:xfrm>
              </p:contentPart>
            </mc:Choice>
            <mc:Fallback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7C2EE403-AA56-F749-E103-BB8BF8AC1966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723600" y="3431520"/>
                    <a:ext cx="22608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1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5806264E-727E-FE26-97D7-3710EBB28E8F}"/>
                      </a:ext>
                    </a:extLst>
                  </p14:cNvPr>
                  <p14:cNvContentPartPr/>
                  <p14:nvPr/>
                </p14:nvContentPartPr>
                <p14:xfrm>
                  <a:off x="827640" y="3236760"/>
                  <a:ext cx="151560" cy="318960"/>
                </p14:xfrm>
              </p:contentPart>
            </mc:Choice>
            <mc:Fallback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5806264E-727E-FE26-97D7-3710EBB28E8F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818640" y="3227760"/>
                    <a:ext cx="169200" cy="336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E6C6E02-4FEF-A627-A616-941521B45A38}"/>
                    </a:ext>
                  </a:extLst>
                </p14:cNvPr>
                <p14:cNvContentPartPr/>
                <p14:nvPr/>
              </p14:nvContentPartPr>
              <p14:xfrm>
                <a:off x="2464560" y="3146760"/>
                <a:ext cx="174600" cy="4068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E6C6E02-4FEF-A627-A616-941521B45A3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455920" y="3138120"/>
                  <a:ext cx="19224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355C3D0-A18E-2774-282A-7A5745CDD0DB}"/>
                    </a:ext>
                  </a:extLst>
                </p14:cNvPr>
                <p14:cNvContentPartPr/>
                <p14:nvPr/>
              </p14:nvContentPartPr>
              <p14:xfrm>
                <a:off x="2025360" y="3380760"/>
                <a:ext cx="207000" cy="1789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355C3D0-A18E-2774-282A-7A5745CDD0D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016720" y="3372120"/>
                  <a:ext cx="2246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B50FCD4-9580-6DB6-FEBE-55FD98519FDB}"/>
                    </a:ext>
                  </a:extLst>
                </p14:cNvPr>
                <p14:cNvContentPartPr/>
                <p14:nvPr/>
              </p14:nvContentPartPr>
              <p14:xfrm>
                <a:off x="1809720" y="3271320"/>
                <a:ext cx="2880" cy="2617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B50FCD4-9580-6DB6-FEBE-55FD98519FD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800720" y="3262320"/>
                  <a:ext cx="205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B2D7E66-5E16-6A7F-49F4-8370755A3D29}"/>
                    </a:ext>
                  </a:extLst>
                </p14:cNvPr>
                <p14:cNvContentPartPr/>
                <p14:nvPr/>
              </p14:nvContentPartPr>
              <p14:xfrm>
                <a:off x="2876400" y="3371400"/>
                <a:ext cx="255240" cy="172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B2D7E66-5E16-6A7F-49F4-8370755A3D2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867760" y="3362760"/>
                  <a:ext cx="272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2D9E217-133A-4345-A9DC-435AF6D9AC6B}"/>
                    </a:ext>
                  </a:extLst>
                </p14:cNvPr>
                <p14:cNvContentPartPr/>
                <p14:nvPr/>
              </p14:nvContentPartPr>
              <p14:xfrm>
                <a:off x="3349440" y="3340080"/>
                <a:ext cx="209520" cy="2480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2D9E217-133A-4345-A9DC-435AF6D9AC6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340440" y="3331440"/>
                  <a:ext cx="2271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B203EF2-8FEF-5A8A-F811-113C9EFA5F0B}"/>
                    </a:ext>
                  </a:extLst>
                </p14:cNvPr>
                <p14:cNvContentPartPr/>
                <p14:nvPr/>
              </p14:nvContentPartPr>
              <p14:xfrm>
                <a:off x="1710360" y="3242880"/>
                <a:ext cx="83520" cy="1321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B203EF2-8FEF-5A8A-F811-113C9EFA5F0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701720" y="3234240"/>
                  <a:ext cx="101160" cy="149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57A5699D-015F-86FC-36A5-8F02ECD8BF10}"/>
                </a:ext>
              </a:extLst>
            </p:cNvPr>
            <p:cNvGrpSpPr/>
            <p:nvPr/>
          </p:nvGrpSpPr>
          <p:grpSpPr>
            <a:xfrm>
              <a:off x="748440" y="3901320"/>
              <a:ext cx="316440" cy="323280"/>
              <a:chOff x="748440" y="3901320"/>
              <a:chExt cx="316440" cy="323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5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83080C9C-31D7-C067-25A5-C9966B7E53E1}"/>
                      </a:ext>
                    </a:extLst>
                  </p14:cNvPr>
                  <p14:cNvContentPartPr/>
                  <p14:nvPr/>
                </p14:nvContentPartPr>
                <p14:xfrm>
                  <a:off x="748440" y="4010760"/>
                  <a:ext cx="216000" cy="46800"/>
                </p14:xfrm>
              </p:contentPart>
            </mc:Choice>
            <mc:Fallback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83080C9C-31D7-C067-25A5-C9966B7E53E1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739800" y="4002120"/>
                    <a:ext cx="233640" cy="6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7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7C12E787-570C-BB9D-BB9F-FD6757017B1C}"/>
                      </a:ext>
                    </a:extLst>
                  </p14:cNvPr>
                  <p14:cNvContentPartPr/>
                  <p14:nvPr/>
                </p14:nvContentPartPr>
                <p14:xfrm>
                  <a:off x="804240" y="4130280"/>
                  <a:ext cx="172080" cy="9720"/>
                </p14:xfrm>
              </p:contentPart>
            </mc:Choice>
            <mc:Fallback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7C12E787-570C-BB9D-BB9F-FD6757017B1C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795600" y="4121280"/>
                    <a:ext cx="18972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9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4F6B2E1E-7DCD-3526-FFB0-14572B60877B}"/>
                      </a:ext>
                    </a:extLst>
                  </p14:cNvPr>
                  <p14:cNvContentPartPr/>
                  <p14:nvPr/>
                </p14:nvContentPartPr>
                <p14:xfrm>
                  <a:off x="878760" y="3901320"/>
                  <a:ext cx="186120" cy="323280"/>
                </p14:xfrm>
              </p:contentPart>
            </mc:Choice>
            <mc:Fallback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4F6B2E1E-7DCD-3526-FFB0-14572B60877B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869760" y="3892320"/>
                    <a:ext cx="203760" cy="340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DAC5E34C-E50A-F6E0-E695-B6685E6AAEE0}"/>
                </a:ext>
              </a:extLst>
            </p:cNvPr>
            <p:cNvGrpSpPr/>
            <p:nvPr/>
          </p:nvGrpSpPr>
          <p:grpSpPr>
            <a:xfrm>
              <a:off x="2545560" y="3908160"/>
              <a:ext cx="407160" cy="499320"/>
              <a:chOff x="2545560" y="3908160"/>
              <a:chExt cx="407160" cy="499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81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FA693DD6-446F-C996-00FE-872FE0A0CCB6}"/>
                      </a:ext>
                    </a:extLst>
                  </p14:cNvPr>
                  <p14:cNvContentPartPr/>
                  <p14:nvPr/>
                </p14:nvContentPartPr>
                <p14:xfrm>
                  <a:off x="2545560" y="4011120"/>
                  <a:ext cx="163800" cy="396360"/>
                </p14:xfrm>
              </p:contentPart>
            </mc:Choice>
            <mc:Fallback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FA693DD6-446F-C996-00FE-872FE0A0CCB6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2536560" y="4002120"/>
                    <a:ext cx="181440" cy="41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3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58D84D42-F9C4-8E8C-59AC-DFD320C83216}"/>
                      </a:ext>
                    </a:extLst>
                  </p14:cNvPr>
                  <p14:cNvContentPartPr/>
                  <p14:nvPr/>
                </p14:nvContentPartPr>
                <p14:xfrm>
                  <a:off x="2794320" y="3908160"/>
                  <a:ext cx="158400" cy="288000"/>
                </p14:xfrm>
              </p:contentPart>
            </mc:Choice>
            <mc:Fallback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58D84D42-F9C4-8E8C-59AC-DFD320C83216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2785680" y="3899520"/>
                    <a:ext cx="176040" cy="305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5088995A-2C97-579A-82A4-A7E97DDF7727}"/>
                </a:ext>
              </a:extLst>
            </p:cNvPr>
            <p:cNvGrpSpPr/>
            <p:nvPr/>
          </p:nvGrpSpPr>
          <p:grpSpPr>
            <a:xfrm>
              <a:off x="1717200" y="4104360"/>
              <a:ext cx="605160" cy="230040"/>
              <a:chOff x="1717200" y="4104360"/>
              <a:chExt cx="605160" cy="230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85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095C4137-2FD6-31C5-3648-98EEA5711C41}"/>
                      </a:ext>
                    </a:extLst>
                  </p14:cNvPr>
                  <p14:cNvContentPartPr/>
                  <p14:nvPr/>
                </p14:nvContentPartPr>
                <p14:xfrm>
                  <a:off x="2100240" y="4105080"/>
                  <a:ext cx="222120" cy="229320"/>
                </p14:xfrm>
              </p:contentPart>
            </mc:Choice>
            <mc:Fallback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095C4137-2FD6-31C5-3648-98EEA5711C41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2091600" y="4096080"/>
                    <a:ext cx="23976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7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693231B0-64CF-D134-BF68-75E2607A246D}"/>
                      </a:ext>
                    </a:extLst>
                  </p14:cNvPr>
                  <p14:cNvContentPartPr/>
                  <p14:nvPr/>
                </p14:nvContentPartPr>
                <p14:xfrm>
                  <a:off x="1717200" y="4104360"/>
                  <a:ext cx="234720" cy="180720"/>
                </p14:xfrm>
              </p:contentPart>
            </mc:Choice>
            <mc:Fallback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693231B0-64CF-D134-BF68-75E2607A246D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708200" y="4095360"/>
                    <a:ext cx="252360" cy="198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F38463C3-2E3B-4153-7C9D-E657631FA2B5}"/>
                </a:ext>
              </a:extLst>
            </p:cNvPr>
            <p:cNvGrpSpPr/>
            <p:nvPr/>
          </p:nvGrpSpPr>
          <p:grpSpPr>
            <a:xfrm>
              <a:off x="3258720" y="3920040"/>
              <a:ext cx="671400" cy="407880"/>
              <a:chOff x="3258720" y="3920040"/>
              <a:chExt cx="671400" cy="407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89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251230C2-289E-A8D1-E520-A98DCA23728D}"/>
                      </a:ext>
                    </a:extLst>
                  </p14:cNvPr>
                  <p14:cNvContentPartPr/>
                  <p14:nvPr/>
                </p14:nvContentPartPr>
                <p14:xfrm>
                  <a:off x="3258720" y="4033080"/>
                  <a:ext cx="260280" cy="229320"/>
                </p14:xfrm>
              </p:contentPart>
            </mc:Choice>
            <mc:Fallback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251230C2-289E-A8D1-E520-A98DCA23728D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3250080" y="4024080"/>
                    <a:ext cx="27792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1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58BA3526-B270-31E9-2F31-31863BC1658B}"/>
                      </a:ext>
                    </a:extLst>
                  </p14:cNvPr>
                  <p14:cNvContentPartPr/>
                  <p14:nvPr/>
                </p14:nvContentPartPr>
                <p14:xfrm>
                  <a:off x="3632760" y="3920040"/>
                  <a:ext cx="297360" cy="239400"/>
                </p14:xfrm>
              </p:contentPart>
            </mc:Choice>
            <mc:Fallback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58BA3526-B270-31E9-2F31-31863BC1658B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3623760" y="3911400"/>
                    <a:ext cx="315000" cy="25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3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FC488DAF-9F7A-739A-AF75-A901F316E7D1}"/>
                      </a:ext>
                    </a:extLst>
                  </p14:cNvPr>
                  <p14:cNvContentPartPr/>
                  <p14:nvPr/>
                </p14:nvContentPartPr>
                <p14:xfrm>
                  <a:off x="3760560" y="3982680"/>
                  <a:ext cx="37440" cy="345240"/>
                </p14:xfrm>
              </p:contentPart>
            </mc:Choice>
            <mc:Fallback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FC488DAF-9F7A-739A-AF75-A901F316E7D1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3751560" y="3974040"/>
                    <a:ext cx="55080" cy="362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C914CDD2-6C7F-53E0-D658-DDE441D7F2CB}"/>
                </a:ext>
              </a:extLst>
            </p:cNvPr>
            <p:cNvGrpSpPr/>
            <p:nvPr/>
          </p:nvGrpSpPr>
          <p:grpSpPr>
            <a:xfrm>
              <a:off x="4183200" y="4079880"/>
              <a:ext cx="659520" cy="238320"/>
              <a:chOff x="4183200" y="4079880"/>
              <a:chExt cx="659520" cy="238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95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1428BA6E-B0E3-5C3B-AE87-64198998B63D}"/>
                      </a:ext>
                    </a:extLst>
                  </p14:cNvPr>
                  <p14:cNvContentPartPr/>
                  <p14:nvPr/>
                </p14:nvContentPartPr>
                <p14:xfrm>
                  <a:off x="4183200" y="4079880"/>
                  <a:ext cx="276840" cy="204120"/>
                </p14:xfrm>
              </p:contentPart>
            </mc:Choice>
            <mc:Fallback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1428BA6E-B0E3-5C3B-AE87-64198998B63D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4174200" y="4071240"/>
                    <a:ext cx="29448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7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17E6666C-2EB2-A828-EB49-06DFF31DFEC8}"/>
                      </a:ext>
                    </a:extLst>
                  </p14:cNvPr>
                  <p14:cNvContentPartPr/>
                  <p14:nvPr/>
                </p14:nvContentPartPr>
                <p14:xfrm>
                  <a:off x="4603320" y="4087800"/>
                  <a:ext cx="239400" cy="230400"/>
                </p14:xfrm>
              </p:contentPart>
            </mc:Choice>
            <mc:Fallback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17E6666C-2EB2-A828-EB49-06DFF31DFEC8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4594320" y="4079160"/>
                    <a:ext cx="257040" cy="248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67973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A775C-67C0-EC8A-4278-02F5C3F6F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FB0FD5-A51B-DF42-E008-4AE4D65B4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531" y="133538"/>
            <a:ext cx="4972926" cy="1677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BBD12B-2D9E-B369-7DF3-1B49D98F2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72" y="554607"/>
            <a:ext cx="4801270" cy="590632"/>
          </a:xfrm>
          <a:prstGeom prst="rect">
            <a:avLst/>
          </a:prstGeom>
        </p:spPr>
      </p:pic>
      <p:grpSp>
        <p:nvGrpSpPr>
          <p:cNvPr id="253" name="Group 252">
            <a:extLst>
              <a:ext uri="{FF2B5EF4-FFF2-40B4-BE49-F238E27FC236}">
                <a16:creationId xmlns:a16="http://schemas.microsoft.com/office/drawing/2014/main" id="{20D34E2E-0901-1866-6D75-DDBEC8D509FC}"/>
              </a:ext>
            </a:extLst>
          </p:cNvPr>
          <p:cNvGrpSpPr/>
          <p:nvPr/>
        </p:nvGrpSpPr>
        <p:grpSpPr>
          <a:xfrm>
            <a:off x="874190" y="1470425"/>
            <a:ext cx="5347440" cy="3375360"/>
            <a:chOff x="428713" y="1247686"/>
            <a:chExt cx="5347440" cy="33753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F0CB53D-55A1-5049-E0AA-2C297C080FE8}"/>
                </a:ext>
              </a:extLst>
            </p:cNvPr>
            <p:cNvGrpSpPr/>
            <p:nvPr/>
          </p:nvGrpSpPr>
          <p:grpSpPr>
            <a:xfrm>
              <a:off x="437335" y="1312486"/>
              <a:ext cx="587160" cy="312840"/>
              <a:chOff x="437335" y="1312486"/>
              <a:chExt cx="587160" cy="312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8CDA4FE7-3E82-D56A-1DA0-3B49D23D9EC8}"/>
                      </a:ext>
                    </a:extLst>
                  </p14:cNvPr>
                  <p14:cNvContentPartPr/>
                  <p14:nvPr/>
                </p14:nvContentPartPr>
                <p14:xfrm>
                  <a:off x="437335" y="1412566"/>
                  <a:ext cx="174600" cy="178920"/>
                </p14:xfrm>
              </p:contentPart>
            </mc:Choice>
            <mc:Fallback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8CDA4FE7-3E82-D56A-1DA0-3B49D23D9EC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28695" y="1403566"/>
                    <a:ext cx="192240" cy="19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985449D3-F5A1-DC44-44F9-33D61CF2E7DF}"/>
                      </a:ext>
                    </a:extLst>
                  </p14:cNvPr>
                  <p14:cNvContentPartPr/>
                  <p14:nvPr/>
                </p14:nvContentPartPr>
                <p14:xfrm>
                  <a:off x="630295" y="1447486"/>
                  <a:ext cx="150480" cy="20160"/>
                </p14:xfrm>
              </p:contentPart>
            </mc:Choice>
            <mc:Fallback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985449D3-F5A1-DC44-44F9-33D61CF2E7D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21295" y="1438486"/>
                    <a:ext cx="16812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D9C741CC-1113-3AB7-1C88-4F7FEB9E6459}"/>
                      </a:ext>
                    </a:extLst>
                  </p14:cNvPr>
                  <p14:cNvContentPartPr/>
                  <p14:nvPr/>
                </p14:nvContentPartPr>
                <p14:xfrm>
                  <a:off x="696895" y="1503646"/>
                  <a:ext cx="90000" cy="11520"/>
                </p14:xfrm>
              </p:contentPart>
            </mc:Choice>
            <mc:Fallback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D9C741CC-1113-3AB7-1C88-4F7FEB9E645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88255" y="1495006"/>
                    <a:ext cx="10764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8DF65183-3C1D-680E-25BE-CF6FAFAA15E7}"/>
                      </a:ext>
                    </a:extLst>
                  </p14:cNvPr>
                  <p14:cNvContentPartPr/>
                  <p14:nvPr/>
                </p14:nvContentPartPr>
                <p14:xfrm>
                  <a:off x="888775" y="1312486"/>
                  <a:ext cx="130320" cy="312840"/>
                </p14:xfrm>
              </p:contentPart>
            </mc:Choice>
            <mc:Fallback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8DF65183-3C1D-680E-25BE-CF6FAFAA15E7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79775" y="1303486"/>
                    <a:ext cx="147960" cy="33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33F439B1-1589-F710-E22F-DC7978492F01}"/>
                      </a:ext>
                    </a:extLst>
                  </p14:cNvPr>
                  <p14:cNvContentPartPr/>
                  <p14:nvPr/>
                </p14:nvContentPartPr>
                <p14:xfrm>
                  <a:off x="899215" y="1489606"/>
                  <a:ext cx="125280" cy="59400"/>
                </p14:xfrm>
              </p:contentPart>
            </mc:Choice>
            <mc:Fallback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33F439B1-1589-F710-E22F-DC7978492F01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90215" y="1480606"/>
                    <a:ext cx="142920" cy="77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DCD1792-A861-FEB0-C54E-BC55A9685DF0}"/>
                </a:ext>
              </a:extLst>
            </p:cNvPr>
            <p:cNvGrpSpPr/>
            <p:nvPr/>
          </p:nvGrpSpPr>
          <p:grpSpPr>
            <a:xfrm>
              <a:off x="1591495" y="1247686"/>
              <a:ext cx="583920" cy="399960"/>
              <a:chOff x="1591495" y="1247686"/>
              <a:chExt cx="583920" cy="399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52D12989-F4AA-0CB6-C2F9-E5ABFC8059BD}"/>
                      </a:ext>
                    </a:extLst>
                  </p14:cNvPr>
                  <p14:cNvContentPartPr/>
                  <p14:nvPr/>
                </p14:nvContentPartPr>
                <p14:xfrm>
                  <a:off x="1591495" y="1247686"/>
                  <a:ext cx="129600" cy="366120"/>
                </p14:xfrm>
              </p:contentPart>
            </mc:Choice>
            <mc:Fallback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52D12989-F4AA-0CB6-C2F9-E5ABFC8059BD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582495" y="1238686"/>
                    <a:ext cx="147240" cy="38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AC49C037-5FE6-FE41-06B8-626B99B69D4F}"/>
                      </a:ext>
                    </a:extLst>
                  </p14:cNvPr>
                  <p14:cNvContentPartPr/>
                  <p14:nvPr/>
                </p14:nvContentPartPr>
                <p14:xfrm>
                  <a:off x="1797415" y="1430566"/>
                  <a:ext cx="114840" cy="11520"/>
                </p14:xfrm>
              </p:contentPart>
            </mc:Choice>
            <mc:Fallback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AC49C037-5FE6-FE41-06B8-626B99B69D4F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88415" y="1421566"/>
                    <a:ext cx="13248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08E2BC1F-158E-FB0E-48AA-2DB69B67226C}"/>
                      </a:ext>
                    </a:extLst>
                  </p14:cNvPr>
                  <p14:cNvContentPartPr/>
                  <p14:nvPr/>
                </p14:nvContentPartPr>
                <p14:xfrm>
                  <a:off x="1824415" y="1506526"/>
                  <a:ext cx="96120" cy="8640"/>
                </p14:xfrm>
              </p:contentPart>
            </mc:Choice>
            <mc:Fallback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08E2BC1F-158E-FB0E-48AA-2DB69B67226C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815415" y="1497526"/>
                    <a:ext cx="11376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3E7457DA-4AA3-8003-1B50-9E14B2C2218A}"/>
                      </a:ext>
                    </a:extLst>
                  </p14:cNvPr>
                  <p14:cNvContentPartPr/>
                  <p14:nvPr/>
                </p14:nvContentPartPr>
                <p14:xfrm>
                  <a:off x="2022415" y="1360366"/>
                  <a:ext cx="153000" cy="287280"/>
                </p14:xfrm>
              </p:contentPart>
            </mc:Choice>
            <mc:Fallback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3E7457DA-4AA3-8003-1B50-9E14B2C2218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013415" y="1351366"/>
                    <a:ext cx="170640" cy="304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7E8B222-BAC1-5D28-E744-F698BED774AE}"/>
                </a:ext>
              </a:extLst>
            </p:cNvPr>
            <p:cNvGrpSpPr/>
            <p:nvPr/>
          </p:nvGrpSpPr>
          <p:grpSpPr>
            <a:xfrm>
              <a:off x="428713" y="1784543"/>
              <a:ext cx="2373840" cy="518760"/>
              <a:chOff x="2924935" y="1232926"/>
              <a:chExt cx="2373840" cy="518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743A9FEE-6BA7-B3E4-EE58-ADB8FAC88871}"/>
                      </a:ext>
                    </a:extLst>
                  </p14:cNvPr>
                  <p14:cNvContentPartPr/>
                  <p14:nvPr/>
                </p14:nvContentPartPr>
                <p14:xfrm>
                  <a:off x="2989375" y="1232926"/>
                  <a:ext cx="187920" cy="518760"/>
                </p14:xfrm>
              </p:contentPart>
            </mc:Choice>
            <mc:Fallback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743A9FEE-6BA7-B3E4-EE58-ADB8FAC8887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980375" y="1223926"/>
                    <a:ext cx="205560" cy="53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7FC2D643-3942-051A-9887-1721802A09B4}"/>
                      </a:ext>
                    </a:extLst>
                  </p14:cNvPr>
                  <p14:cNvContentPartPr/>
                  <p14:nvPr/>
                </p14:nvContentPartPr>
                <p14:xfrm>
                  <a:off x="2924935" y="1486726"/>
                  <a:ext cx="223200" cy="20160"/>
                </p14:xfrm>
              </p:contentPart>
            </mc:Choice>
            <mc:Fallback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7FC2D643-3942-051A-9887-1721802A09B4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2915935" y="1478086"/>
                    <a:ext cx="24084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274BB616-B8DD-6CC2-45FC-384E6D7ECDCC}"/>
                      </a:ext>
                    </a:extLst>
                  </p14:cNvPr>
                  <p14:cNvContentPartPr/>
                  <p14:nvPr/>
                </p14:nvContentPartPr>
                <p14:xfrm>
                  <a:off x="3145615" y="1433446"/>
                  <a:ext cx="60840" cy="149400"/>
                </p14:xfrm>
              </p:contentPart>
            </mc:Choice>
            <mc:Fallback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274BB616-B8DD-6CC2-45FC-384E6D7ECDCC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136975" y="1424446"/>
                    <a:ext cx="78480" cy="16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AAC3DAF6-B747-EE72-7D38-CB47A50793D3}"/>
                      </a:ext>
                    </a:extLst>
                  </p14:cNvPr>
                  <p14:cNvContentPartPr/>
                  <p14:nvPr/>
                </p14:nvContentPartPr>
                <p14:xfrm>
                  <a:off x="3283135" y="1427686"/>
                  <a:ext cx="137880" cy="144720"/>
                </p14:xfrm>
              </p:contentPart>
            </mc:Choice>
            <mc:Fallback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AAC3DAF6-B747-EE72-7D38-CB47A50793D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274495" y="1419046"/>
                    <a:ext cx="15552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8768D1CB-8806-404E-C571-4F03374FE94B}"/>
                      </a:ext>
                    </a:extLst>
                  </p14:cNvPr>
                  <p14:cNvContentPartPr/>
                  <p14:nvPr/>
                </p14:nvContentPartPr>
                <p14:xfrm>
                  <a:off x="3470695" y="1405366"/>
                  <a:ext cx="66240" cy="228240"/>
                </p14:xfrm>
              </p:contentPart>
            </mc:Choice>
            <mc:Fallback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8768D1CB-8806-404E-C571-4F03374FE94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461695" y="1396366"/>
                    <a:ext cx="83880" cy="24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B746AA86-EFA2-F5B2-E794-322466960D45}"/>
                      </a:ext>
                    </a:extLst>
                  </p14:cNvPr>
                  <p14:cNvContentPartPr/>
                  <p14:nvPr/>
                </p14:nvContentPartPr>
                <p14:xfrm>
                  <a:off x="3685255" y="1452886"/>
                  <a:ext cx="90000" cy="6120"/>
                </p14:xfrm>
              </p:contentPart>
            </mc:Choice>
            <mc:Fallback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B746AA86-EFA2-F5B2-E794-322466960D45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676615" y="1444246"/>
                    <a:ext cx="107640" cy="2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072083E1-81D2-ACF5-73B5-D948B3671EAB}"/>
                      </a:ext>
                    </a:extLst>
                  </p14:cNvPr>
                  <p14:cNvContentPartPr/>
                  <p14:nvPr/>
                </p14:nvContentPartPr>
                <p14:xfrm>
                  <a:off x="3645655" y="1548646"/>
                  <a:ext cx="125280" cy="6120"/>
                </p14:xfrm>
              </p:contentPart>
            </mc:Choice>
            <mc:Fallback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072083E1-81D2-ACF5-73B5-D948B3671EAB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637015" y="1540006"/>
                    <a:ext cx="142920" cy="2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20D82F03-2865-666A-49D1-E952446A6E4F}"/>
                      </a:ext>
                    </a:extLst>
                  </p14:cNvPr>
                  <p14:cNvContentPartPr/>
                  <p14:nvPr/>
                </p14:nvContentPartPr>
                <p14:xfrm>
                  <a:off x="3872815" y="1447486"/>
                  <a:ext cx="148320" cy="152280"/>
                </p14:xfrm>
              </p:contentPart>
            </mc:Choice>
            <mc:Fallback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20D82F03-2865-666A-49D1-E952446A6E4F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864175" y="1438486"/>
                    <a:ext cx="165960" cy="16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8D99F865-F89D-82ED-A26C-7D6F1D97953B}"/>
                      </a:ext>
                    </a:extLst>
                  </p14:cNvPr>
                  <p14:cNvContentPartPr/>
                  <p14:nvPr/>
                </p14:nvContentPartPr>
                <p14:xfrm>
                  <a:off x="4110415" y="1351726"/>
                  <a:ext cx="135720" cy="144360"/>
                </p14:xfrm>
              </p:contentPart>
            </mc:Choice>
            <mc:Fallback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8D99F865-F89D-82ED-A26C-7D6F1D97953B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4101775" y="1343086"/>
                    <a:ext cx="15336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1C431BEB-8F35-5320-C338-B1CB04B26640}"/>
                      </a:ext>
                    </a:extLst>
                  </p14:cNvPr>
                  <p14:cNvContentPartPr/>
                  <p14:nvPr/>
                </p14:nvContentPartPr>
                <p14:xfrm>
                  <a:off x="4285735" y="1568446"/>
                  <a:ext cx="154440" cy="3240"/>
                </p14:xfrm>
              </p:contentPart>
            </mc:Choice>
            <mc:Fallback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1C431BEB-8F35-5320-C338-B1CB04B26640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276735" y="1559446"/>
                    <a:ext cx="172080" cy="2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BB11C68C-6D47-388C-66C2-CF074F8D8935}"/>
                      </a:ext>
                    </a:extLst>
                  </p14:cNvPr>
                  <p14:cNvContentPartPr/>
                  <p14:nvPr/>
                </p14:nvContentPartPr>
                <p14:xfrm>
                  <a:off x="4371055" y="1526326"/>
                  <a:ext cx="19080" cy="121320"/>
                </p14:xfrm>
              </p:contentPart>
            </mc:Choice>
            <mc:Fallback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BB11C68C-6D47-388C-66C2-CF074F8D8935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362415" y="1517326"/>
                    <a:ext cx="3672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69EF3065-E82F-265D-1B68-957CEEEA548D}"/>
                      </a:ext>
                    </a:extLst>
                  </p14:cNvPr>
                  <p14:cNvContentPartPr/>
                  <p14:nvPr/>
                </p14:nvContentPartPr>
                <p14:xfrm>
                  <a:off x="4598215" y="1436326"/>
                  <a:ext cx="110880" cy="174960"/>
                </p14:xfrm>
              </p:contentPart>
            </mc:Choice>
            <mc:Fallback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69EF3065-E82F-265D-1B68-957CEEEA548D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4589575" y="1427326"/>
                    <a:ext cx="128520" cy="19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4F917688-5037-A556-9370-9A4E6312BE35}"/>
                      </a:ext>
                    </a:extLst>
                  </p14:cNvPr>
                  <p14:cNvContentPartPr/>
                  <p14:nvPr/>
                </p14:nvContentPartPr>
                <p14:xfrm>
                  <a:off x="4562935" y="1514806"/>
                  <a:ext cx="156600" cy="163440"/>
                </p14:xfrm>
              </p:contentPart>
            </mc:Choice>
            <mc:Fallback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4F917688-5037-A556-9370-9A4E6312BE35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4553935" y="1506166"/>
                    <a:ext cx="174240" cy="18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35D0FDDC-86E3-F11A-8DB2-C42E53A2F1D1}"/>
                      </a:ext>
                    </a:extLst>
                  </p14:cNvPr>
                  <p14:cNvContentPartPr/>
                  <p14:nvPr/>
                </p14:nvContentPartPr>
                <p14:xfrm>
                  <a:off x="4727455" y="1497886"/>
                  <a:ext cx="140400" cy="129240"/>
                </p14:xfrm>
              </p:contentPart>
            </mc:Choice>
            <mc:Fallback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35D0FDDC-86E3-F11A-8DB2-C42E53A2F1D1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4718455" y="1489246"/>
                    <a:ext cx="158040" cy="14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4E00B71D-90A9-72A5-EF58-1F60FC78ADF9}"/>
                      </a:ext>
                    </a:extLst>
                  </p14:cNvPr>
                  <p14:cNvContentPartPr/>
                  <p14:nvPr/>
                </p14:nvContentPartPr>
                <p14:xfrm>
                  <a:off x="4994215" y="1506526"/>
                  <a:ext cx="198360" cy="14400"/>
                </p14:xfrm>
              </p:contentPart>
            </mc:Choice>
            <mc:Fallback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4E00B71D-90A9-72A5-EF58-1F60FC78ADF9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4985215" y="1497526"/>
                    <a:ext cx="21600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2A8BBA74-4515-77E3-BF45-4F4939E45DF8}"/>
                      </a:ext>
                    </a:extLst>
                  </p14:cNvPr>
                  <p14:cNvContentPartPr/>
                  <p14:nvPr/>
                </p14:nvContentPartPr>
                <p14:xfrm>
                  <a:off x="5087815" y="1455766"/>
                  <a:ext cx="29520" cy="135360"/>
                </p14:xfrm>
              </p:contentPart>
            </mc:Choice>
            <mc:Fallback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2A8BBA74-4515-77E3-BF45-4F4939E45DF8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079175" y="1447126"/>
                    <a:ext cx="4716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4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150A00A6-94B3-B88F-9CA6-7AFCC7FE8018}"/>
                      </a:ext>
                    </a:extLst>
                  </p14:cNvPr>
                  <p14:cNvContentPartPr/>
                  <p14:nvPr/>
                </p14:nvContentPartPr>
                <p14:xfrm>
                  <a:off x="5287975" y="1469806"/>
                  <a:ext cx="10800" cy="144000"/>
                </p14:xfrm>
              </p:contentPart>
            </mc:Choice>
            <mc:Fallback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150A00A6-94B3-B88F-9CA6-7AFCC7FE801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5279335" y="1461166"/>
                    <a:ext cx="28440" cy="161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58C0C833-354D-06AA-2CBF-56696F74DFA0}"/>
                </a:ext>
              </a:extLst>
            </p:cNvPr>
            <p:cNvGrpSpPr/>
            <p:nvPr/>
          </p:nvGrpSpPr>
          <p:grpSpPr>
            <a:xfrm>
              <a:off x="3023233" y="1906223"/>
              <a:ext cx="1353240" cy="407880"/>
              <a:chOff x="5519455" y="1354606"/>
              <a:chExt cx="1353240" cy="407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6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FB346E3C-CCD8-2144-8327-8ABC61D9E87F}"/>
                      </a:ext>
                    </a:extLst>
                  </p14:cNvPr>
                  <p14:cNvContentPartPr/>
                  <p14:nvPr/>
                </p14:nvContentPartPr>
                <p14:xfrm>
                  <a:off x="5565175" y="1379446"/>
                  <a:ext cx="187920" cy="254160"/>
                </p14:xfrm>
              </p:contentPart>
            </mc:Choice>
            <mc:Fallback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FB346E3C-CCD8-2144-8327-8ABC61D9E87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5556535" y="1370806"/>
                    <a:ext cx="20556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E631B11A-1B55-B97A-167B-41E7558C123F}"/>
                      </a:ext>
                    </a:extLst>
                  </p14:cNvPr>
                  <p14:cNvContentPartPr/>
                  <p14:nvPr/>
                </p14:nvContentPartPr>
                <p14:xfrm>
                  <a:off x="5519455" y="1517686"/>
                  <a:ext cx="229680" cy="34200"/>
                </p14:xfrm>
              </p:contentPart>
            </mc:Choice>
            <mc:Fallback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E631B11A-1B55-B97A-167B-41E7558C123F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5510455" y="1509046"/>
                    <a:ext cx="24732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0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3321FEBF-B2AE-F0F5-AB54-86FA03846AA0}"/>
                      </a:ext>
                    </a:extLst>
                  </p14:cNvPr>
                  <p14:cNvContentPartPr/>
                  <p14:nvPr/>
                </p14:nvContentPartPr>
                <p14:xfrm>
                  <a:off x="5817175" y="1371526"/>
                  <a:ext cx="214920" cy="274680"/>
                </p14:xfrm>
              </p:contentPart>
            </mc:Choice>
            <mc:Fallback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3321FEBF-B2AE-F0F5-AB54-86FA03846AA0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808535" y="1362526"/>
                    <a:ext cx="23256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4854ACC3-B3C0-26EB-0B81-138E10A5BBF1}"/>
                      </a:ext>
                    </a:extLst>
                  </p14:cNvPr>
                  <p14:cNvContentPartPr/>
                  <p14:nvPr/>
                </p14:nvContentPartPr>
                <p14:xfrm>
                  <a:off x="6114895" y="1362886"/>
                  <a:ext cx="153000" cy="276480"/>
                </p14:xfrm>
              </p:contentPart>
            </mc:Choice>
            <mc:Fallback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4854ACC3-B3C0-26EB-0B81-138E10A5BBF1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6105895" y="1354246"/>
                    <a:ext cx="170640" cy="29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B0984E76-DD8D-C275-5EA2-BEB34A8AE8D1}"/>
                      </a:ext>
                    </a:extLst>
                  </p14:cNvPr>
                  <p14:cNvContentPartPr/>
                  <p14:nvPr/>
                </p14:nvContentPartPr>
                <p14:xfrm>
                  <a:off x="6296695" y="1430566"/>
                  <a:ext cx="169200" cy="200160"/>
                </p14:xfrm>
              </p:contentPart>
            </mc:Choice>
            <mc:Fallback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B0984E76-DD8D-C275-5EA2-BEB34A8AE8D1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287695" y="1421566"/>
                    <a:ext cx="18684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6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9F746A0A-CD2E-8ED9-5072-281EC25CE822}"/>
                      </a:ext>
                    </a:extLst>
                  </p14:cNvPr>
                  <p14:cNvContentPartPr/>
                  <p14:nvPr/>
                </p14:nvContentPartPr>
                <p14:xfrm>
                  <a:off x="6555175" y="1389166"/>
                  <a:ext cx="171360" cy="123840"/>
                </p14:xfrm>
              </p:contentPart>
            </mc:Choice>
            <mc:Fallback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9F746A0A-CD2E-8ED9-5072-281EC25CE82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546175" y="1380166"/>
                    <a:ext cx="18900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8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125B6F4F-B50C-C956-A0E3-E86BBEE5E44B}"/>
                      </a:ext>
                    </a:extLst>
                  </p14:cNvPr>
                  <p14:cNvContentPartPr/>
                  <p14:nvPr/>
                </p14:nvContentPartPr>
                <p14:xfrm>
                  <a:off x="6740575" y="1354606"/>
                  <a:ext cx="132120" cy="407880"/>
                </p14:xfrm>
              </p:contentPart>
            </mc:Choice>
            <mc:Fallback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125B6F4F-B50C-C956-A0E3-E86BBEE5E44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6731575" y="1345606"/>
                    <a:ext cx="149760" cy="425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E9E3BDEE-97E4-EC4A-3B9E-AE047F8845BD}"/>
                </a:ext>
              </a:extLst>
            </p:cNvPr>
            <p:cNvGrpSpPr/>
            <p:nvPr/>
          </p:nvGrpSpPr>
          <p:grpSpPr>
            <a:xfrm>
              <a:off x="4592113" y="1940783"/>
              <a:ext cx="1184040" cy="332280"/>
              <a:chOff x="2916295" y="1869406"/>
              <a:chExt cx="1184040" cy="332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B47010E1-B738-D08F-7A2D-2FB63E83E774}"/>
                      </a:ext>
                    </a:extLst>
                  </p14:cNvPr>
                  <p14:cNvContentPartPr/>
                  <p14:nvPr/>
                </p14:nvContentPartPr>
                <p14:xfrm>
                  <a:off x="2916295" y="1970566"/>
                  <a:ext cx="179640" cy="37080"/>
                </p14:xfrm>
              </p:contentPart>
            </mc:Choice>
            <mc:Fallback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B47010E1-B738-D08F-7A2D-2FB63E83E774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907655" y="1961926"/>
                    <a:ext cx="197280" cy="5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5A96E78A-962C-28E0-BB66-F687FF1CDE61}"/>
                      </a:ext>
                    </a:extLst>
                  </p14:cNvPr>
                  <p14:cNvContentPartPr/>
                  <p14:nvPr/>
                </p14:nvContentPartPr>
                <p14:xfrm>
                  <a:off x="2922775" y="2052286"/>
                  <a:ext cx="154440" cy="20160"/>
                </p14:xfrm>
              </p:contentPart>
            </mc:Choice>
            <mc:Fallback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5A96E78A-962C-28E0-BB66-F687FF1CDE61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913775" y="2043286"/>
                    <a:ext cx="17208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4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5030BA10-C1BD-E927-29DE-E5DE5D0DDB36}"/>
                      </a:ext>
                    </a:extLst>
                  </p14:cNvPr>
                  <p14:cNvContentPartPr/>
                  <p14:nvPr/>
                </p14:nvContentPartPr>
                <p14:xfrm>
                  <a:off x="3041575" y="1869406"/>
                  <a:ext cx="149760" cy="282960"/>
                </p14:xfrm>
              </p:contentPart>
            </mc:Choice>
            <mc:Fallback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5030BA10-C1BD-E927-29DE-E5DE5D0DDB3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032575" y="1860406"/>
                    <a:ext cx="167400" cy="30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6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2599F07C-9D81-DD15-E41A-98C3D430E5C1}"/>
                      </a:ext>
                    </a:extLst>
                  </p14:cNvPr>
                  <p14:cNvContentPartPr/>
                  <p14:nvPr/>
                </p14:nvContentPartPr>
                <p14:xfrm>
                  <a:off x="3264055" y="1880566"/>
                  <a:ext cx="219600" cy="321120"/>
                </p14:xfrm>
              </p:contentPart>
            </mc:Choice>
            <mc:Fallback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2599F07C-9D81-DD15-E41A-98C3D430E5C1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3255415" y="1871926"/>
                    <a:ext cx="237240" cy="33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DC665A4C-728A-B395-0C39-EEB6430B0404}"/>
                      </a:ext>
                    </a:extLst>
                  </p14:cNvPr>
                  <p14:cNvContentPartPr/>
                  <p14:nvPr/>
                </p14:nvContentPartPr>
                <p14:xfrm>
                  <a:off x="3597775" y="2015566"/>
                  <a:ext cx="148320" cy="8640"/>
                </p14:xfrm>
              </p:contentPart>
            </mc:Choice>
            <mc:Fallback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DC665A4C-728A-B395-0C39-EEB6430B040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589135" y="2006926"/>
                    <a:ext cx="16596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FAC63D57-3F36-A389-A4B6-29EBEFB3B881}"/>
                      </a:ext>
                    </a:extLst>
                  </p14:cNvPr>
                  <p14:cNvContentPartPr/>
                  <p14:nvPr/>
                </p14:nvContentPartPr>
                <p14:xfrm>
                  <a:off x="3612535" y="2063446"/>
                  <a:ext cx="160920" cy="14400"/>
                </p14:xfrm>
              </p:contentPart>
            </mc:Choice>
            <mc:Fallback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FAC63D57-3F36-A389-A4B6-29EBEFB3B88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603535" y="2054806"/>
                    <a:ext cx="17856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5EA7278E-5849-CD89-328A-BA30FCEAD61D}"/>
                      </a:ext>
                    </a:extLst>
                  </p14:cNvPr>
                  <p14:cNvContentPartPr/>
                  <p14:nvPr/>
                </p14:nvContentPartPr>
                <p14:xfrm>
                  <a:off x="3883255" y="2001526"/>
                  <a:ext cx="217080" cy="194400"/>
                </p14:xfrm>
              </p:contentPart>
            </mc:Choice>
            <mc:Fallback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5EA7278E-5849-CD89-328A-BA30FCEAD61D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874615" y="1992886"/>
                    <a:ext cx="234720" cy="212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B042E3BD-D869-D9C6-ECBC-8780E3E2AA86}"/>
                </a:ext>
              </a:extLst>
            </p:cNvPr>
            <p:cNvGrpSpPr/>
            <p:nvPr/>
          </p:nvGrpSpPr>
          <p:grpSpPr>
            <a:xfrm>
              <a:off x="461455" y="2539006"/>
              <a:ext cx="290160" cy="248040"/>
              <a:chOff x="461455" y="2539006"/>
              <a:chExt cx="290160" cy="248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B716AE66-C8E6-E7C5-BB93-0D9F6E633E80}"/>
                      </a:ext>
                    </a:extLst>
                  </p14:cNvPr>
                  <p14:cNvContentPartPr/>
                  <p14:nvPr/>
                </p14:nvContentPartPr>
                <p14:xfrm>
                  <a:off x="461455" y="2613526"/>
                  <a:ext cx="187560" cy="18720"/>
                </p14:xfrm>
              </p:contentPart>
            </mc:Choice>
            <mc:Fallback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B716AE66-C8E6-E7C5-BB93-0D9F6E633E80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452815" y="2604526"/>
                    <a:ext cx="20520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6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8CA412FD-3299-1F27-70F0-53D6DE7E8242}"/>
                      </a:ext>
                    </a:extLst>
                  </p14:cNvPr>
                  <p14:cNvContentPartPr/>
                  <p14:nvPr/>
                </p14:nvContentPartPr>
                <p14:xfrm>
                  <a:off x="494935" y="2710726"/>
                  <a:ext cx="174960" cy="28440"/>
                </p14:xfrm>
              </p:contentPart>
            </mc:Choice>
            <mc:Fallback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8CA412FD-3299-1F27-70F0-53D6DE7E8242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485935" y="2701726"/>
                    <a:ext cx="19260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8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3415B66E-9D9A-9179-9E70-ECBA7E0FE07B}"/>
                      </a:ext>
                    </a:extLst>
                  </p14:cNvPr>
                  <p14:cNvContentPartPr/>
                  <p14:nvPr/>
                </p14:nvContentPartPr>
                <p14:xfrm>
                  <a:off x="590695" y="2539006"/>
                  <a:ext cx="160920" cy="248040"/>
                </p14:xfrm>
              </p:contentPart>
            </mc:Choice>
            <mc:Fallback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3415B66E-9D9A-9179-9E70-ECBA7E0FE07B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581695" y="2530006"/>
                    <a:ext cx="178560" cy="265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CB565613-3D34-12EF-DBFA-D3CB4AD86715}"/>
                </a:ext>
              </a:extLst>
            </p:cNvPr>
            <p:cNvGrpSpPr/>
            <p:nvPr/>
          </p:nvGrpSpPr>
          <p:grpSpPr>
            <a:xfrm>
              <a:off x="1283695" y="2390686"/>
              <a:ext cx="441000" cy="492480"/>
              <a:chOff x="1283695" y="2390686"/>
              <a:chExt cx="441000" cy="492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0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CF2E61B6-278C-CB8C-4064-F8EEC537E486}"/>
                      </a:ext>
                    </a:extLst>
                  </p14:cNvPr>
                  <p14:cNvContentPartPr/>
                  <p14:nvPr/>
                </p14:nvContentPartPr>
                <p14:xfrm>
                  <a:off x="1283695" y="2473486"/>
                  <a:ext cx="181440" cy="409680"/>
                </p14:xfrm>
              </p:contentPart>
            </mc:Choice>
            <mc:Fallback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CF2E61B6-278C-CB8C-4064-F8EEC537E486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274695" y="2464486"/>
                    <a:ext cx="199080" cy="42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2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56F8AFC9-C31D-C95E-8218-86AD63E79C9F}"/>
                      </a:ext>
                    </a:extLst>
                  </p14:cNvPr>
                  <p14:cNvContentPartPr/>
                  <p14:nvPr/>
                </p14:nvContentPartPr>
                <p14:xfrm>
                  <a:off x="1588975" y="2390686"/>
                  <a:ext cx="135720" cy="280800"/>
                </p14:xfrm>
              </p:contentPart>
            </mc:Choice>
            <mc:Fallback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56F8AFC9-C31D-C95E-8218-86AD63E79C9F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1579975" y="2382046"/>
                    <a:ext cx="153360" cy="298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96E2614-5DB5-801E-1F0A-3B2C771FA06E}"/>
                    </a:ext>
                  </a:extLst>
                </p14:cNvPr>
                <p14:cNvContentPartPr/>
                <p14:nvPr/>
              </p14:nvContentPartPr>
              <p14:xfrm>
                <a:off x="1937095" y="2654566"/>
                <a:ext cx="109440" cy="154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96E2614-5DB5-801E-1F0A-3B2C771FA06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28095" y="2645926"/>
                  <a:ext cx="1270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5DFCFA9-DA5C-82C7-8902-E2C4BB339355}"/>
                    </a:ext>
                  </a:extLst>
                </p14:cNvPr>
                <p14:cNvContentPartPr/>
                <p14:nvPr/>
              </p14:nvContentPartPr>
              <p14:xfrm>
                <a:off x="1911895" y="2755726"/>
                <a:ext cx="133560" cy="144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5DFCFA9-DA5C-82C7-8902-E2C4BB33935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03255" y="2746726"/>
                  <a:ext cx="151200" cy="32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FB31F393-26EE-DC4E-3662-9A8BD7634B5C}"/>
                </a:ext>
              </a:extLst>
            </p:cNvPr>
            <p:cNvGrpSpPr/>
            <p:nvPr/>
          </p:nvGrpSpPr>
          <p:grpSpPr>
            <a:xfrm>
              <a:off x="2247415" y="2451886"/>
              <a:ext cx="379080" cy="486360"/>
              <a:chOff x="2247415" y="2451886"/>
              <a:chExt cx="379080" cy="486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8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B031E1E1-8565-A51D-89A1-0CAF2B18D4EC}"/>
                      </a:ext>
                    </a:extLst>
                  </p14:cNvPr>
                  <p14:cNvContentPartPr/>
                  <p14:nvPr/>
                </p14:nvContentPartPr>
                <p14:xfrm>
                  <a:off x="2247415" y="2606326"/>
                  <a:ext cx="150840" cy="331920"/>
                </p14:xfrm>
              </p:contentPart>
            </mc:Choice>
            <mc:Fallback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B031E1E1-8565-A51D-89A1-0CAF2B18D4EC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2238775" y="2597326"/>
                    <a:ext cx="168480" cy="34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0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F867A489-88C2-D008-25CD-2C68AB8E9EB4}"/>
                      </a:ext>
                    </a:extLst>
                  </p14:cNvPr>
                  <p14:cNvContentPartPr/>
                  <p14:nvPr/>
                </p14:nvContentPartPr>
                <p14:xfrm>
                  <a:off x="2503735" y="2451886"/>
                  <a:ext cx="122760" cy="166320"/>
                </p14:xfrm>
              </p:contentPart>
            </mc:Choice>
            <mc:Fallback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F867A489-88C2-D008-25CD-2C68AB8E9EB4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2495095" y="2442886"/>
                    <a:ext cx="140400" cy="183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0C4DEB68-EB26-D5F6-60BA-E4B92CD37D83}"/>
                </a:ext>
              </a:extLst>
            </p:cNvPr>
            <p:cNvGrpSpPr/>
            <p:nvPr/>
          </p:nvGrpSpPr>
          <p:grpSpPr>
            <a:xfrm>
              <a:off x="2841415" y="2589046"/>
              <a:ext cx="466920" cy="411120"/>
              <a:chOff x="2841415" y="2589046"/>
              <a:chExt cx="466920" cy="4111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02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40D472AB-5129-9B16-4F8C-41C3FA6584A0}"/>
                      </a:ext>
                    </a:extLst>
                  </p14:cNvPr>
                  <p14:cNvContentPartPr/>
                  <p14:nvPr/>
                </p14:nvContentPartPr>
                <p14:xfrm>
                  <a:off x="2841415" y="2752846"/>
                  <a:ext cx="131760" cy="360"/>
                </p14:xfrm>
              </p:contentPart>
            </mc:Choice>
            <mc:Fallback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40D472AB-5129-9B16-4F8C-41C3FA6584A0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2832415" y="2743846"/>
                    <a:ext cx="1494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4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6DA5EB12-5E5F-CD75-AAD1-9E2701FC1D12}"/>
                      </a:ext>
                    </a:extLst>
                  </p14:cNvPr>
                  <p14:cNvContentPartPr/>
                  <p14:nvPr/>
                </p14:nvContentPartPr>
                <p14:xfrm>
                  <a:off x="2854015" y="2817646"/>
                  <a:ext cx="146160" cy="14400"/>
                </p14:xfrm>
              </p:contentPart>
            </mc:Choice>
            <mc:Fallback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6DA5EB12-5E5F-CD75-AAD1-9E2701FC1D12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2845015" y="2808646"/>
                    <a:ext cx="16380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6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114A1FA5-7F09-3C4D-E40D-C59F285E91A1}"/>
                      </a:ext>
                    </a:extLst>
                  </p14:cNvPr>
                  <p14:cNvContentPartPr/>
                  <p14:nvPr/>
                </p14:nvContentPartPr>
                <p14:xfrm>
                  <a:off x="3145615" y="2589046"/>
                  <a:ext cx="162720" cy="411120"/>
                </p14:xfrm>
              </p:contentPart>
            </mc:Choice>
            <mc:Fallback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114A1FA5-7F09-3C4D-E40D-C59F285E91A1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3136975" y="2580046"/>
                    <a:ext cx="180360" cy="428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79A3594A-A111-1FC5-9259-CA4F77DB57E5}"/>
                </a:ext>
              </a:extLst>
            </p:cNvPr>
            <p:cNvGrpSpPr/>
            <p:nvPr/>
          </p:nvGrpSpPr>
          <p:grpSpPr>
            <a:xfrm>
              <a:off x="465775" y="3396886"/>
              <a:ext cx="260640" cy="292320"/>
              <a:chOff x="465775" y="3396886"/>
              <a:chExt cx="260640" cy="292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08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585DFD48-6FB5-FD28-84B6-5C19DAB8B79E}"/>
                      </a:ext>
                    </a:extLst>
                  </p14:cNvPr>
                  <p14:cNvContentPartPr/>
                  <p14:nvPr/>
                </p14:nvContentPartPr>
                <p14:xfrm>
                  <a:off x="478015" y="3534766"/>
                  <a:ext cx="141840" cy="17280"/>
                </p14:xfrm>
              </p:contentPart>
            </mc:Choice>
            <mc:Fallback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585DFD48-6FB5-FD28-84B6-5C19DAB8B79E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469375" y="3526126"/>
                    <a:ext cx="159480" cy="3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0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0E750576-095B-5D0A-8CE6-9586D4341569}"/>
                      </a:ext>
                    </a:extLst>
                  </p14:cNvPr>
                  <p14:cNvContentPartPr/>
                  <p14:nvPr/>
                </p14:nvContentPartPr>
                <p14:xfrm>
                  <a:off x="465775" y="3608206"/>
                  <a:ext cx="123480" cy="28440"/>
                </p14:xfrm>
              </p:contentPart>
            </mc:Choice>
            <mc:Fallback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0E750576-095B-5D0A-8CE6-9586D4341569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456775" y="3599206"/>
                    <a:ext cx="14112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2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75C1AF18-A0A9-BD50-ECEE-C02C3A5073C0}"/>
                      </a:ext>
                    </a:extLst>
                  </p14:cNvPr>
                  <p14:cNvContentPartPr/>
                  <p14:nvPr/>
                </p14:nvContentPartPr>
                <p14:xfrm>
                  <a:off x="528055" y="3396886"/>
                  <a:ext cx="198360" cy="292320"/>
                </p14:xfrm>
              </p:contentPart>
            </mc:Choice>
            <mc:Fallback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75C1AF18-A0A9-BD50-ECEE-C02C3A5073C0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519415" y="3388246"/>
                    <a:ext cx="216000" cy="3099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9984D17-24E2-3C73-9DAB-89A67575F33F}"/>
                    </a:ext>
                  </a:extLst>
                </p14:cNvPr>
                <p14:cNvContentPartPr/>
                <p14:nvPr/>
              </p14:nvContentPartPr>
              <p14:xfrm>
                <a:off x="1286575" y="3484006"/>
                <a:ext cx="198000" cy="2419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9984D17-24E2-3C73-9DAB-89A67575F33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77935" y="3475006"/>
                  <a:ext cx="215640" cy="259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04E248A1-62F8-DE2F-21D8-A0BFBEF830A1}"/>
                </a:ext>
              </a:extLst>
            </p:cNvPr>
            <p:cNvGrpSpPr/>
            <p:nvPr/>
          </p:nvGrpSpPr>
          <p:grpSpPr>
            <a:xfrm>
              <a:off x="1693015" y="3169006"/>
              <a:ext cx="746640" cy="470160"/>
              <a:chOff x="1693015" y="3169006"/>
              <a:chExt cx="746640" cy="470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16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6DD80F68-287F-E539-C211-1D27A4CA986D}"/>
                      </a:ext>
                    </a:extLst>
                  </p14:cNvPr>
                  <p14:cNvContentPartPr/>
                  <p14:nvPr/>
                </p14:nvContentPartPr>
                <p14:xfrm>
                  <a:off x="1693015" y="3472846"/>
                  <a:ext cx="144000" cy="135360"/>
                </p14:xfrm>
              </p:contentPart>
            </mc:Choice>
            <mc:Fallback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6DD80F68-287F-E539-C211-1D27A4CA986D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1684375" y="3464206"/>
                    <a:ext cx="16164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8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3B45F6EF-579C-4A39-7356-DEC1EA30860F}"/>
                      </a:ext>
                    </a:extLst>
                  </p14:cNvPr>
                  <p14:cNvContentPartPr/>
                  <p14:nvPr/>
                </p14:nvContentPartPr>
                <p14:xfrm>
                  <a:off x="1998655" y="3256486"/>
                  <a:ext cx="168120" cy="382680"/>
                </p14:xfrm>
              </p:contentPart>
            </mc:Choice>
            <mc:Fallback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3B45F6EF-579C-4A39-7356-DEC1EA30860F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1990015" y="3247486"/>
                    <a:ext cx="185760" cy="40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0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972A664C-F185-DF27-2F85-234B9A9472AE}"/>
                      </a:ext>
                    </a:extLst>
                  </p14:cNvPr>
                  <p14:cNvContentPartPr/>
                  <p14:nvPr/>
                </p14:nvContentPartPr>
                <p14:xfrm>
                  <a:off x="2249215" y="3169006"/>
                  <a:ext cx="190440" cy="340560"/>
                </p14:xfrm>
              </p:contentPart>
            </mc:Choice>
            <mc:Fallback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972A664C-F185-DF27-2F85-234B9A9472AE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240575" y="3160366"/>
                    <a:ext cx="208080" cy="358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1CB3A103-A649-7816-B4C4-866F18EC7D97}"/>
                </a:ext>
              </a:extLst>
            </p:cNvPr>
            <p:cNvGrpSpPr/>
            <p:nvPr/>
          </p:nvGrpSpPr>
          <p:grpSpPr>
            <a:xfrm>
              <a:off x="438415" y="4224166"/>
              <a:ext cx="259920" cy="264240"/>
              <a:chOff x="438415" y="4224166"/>
              <a:chExt cx="259920" cy="264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2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EE673A33-EC6E-FCDC-94A4-C5AF8CBAB51D}"/>
                      </a:ext>
                    </a:extLst>
                  </p14:cNvPr>
                  <p14:cNvContentPartPr/>
                  <p14:nvPr/>
                </p14:nvContentPartPr>
                <p14:xfrm>
                  <a:off x="447055" y="4300126"/>
                  <a:ext cx="150480" cy="31320"/>
                </p14:xfrm>
              </p:contentPart>
            </mc:Choice>
            <mc:Fallback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EE673A33-EC6E-FCDC-94A4-C5AF8CBAB51D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438055" y="4291126"/>
                    <a:ext cx="16812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4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7F4B3AD0-E13D-4D2D-0EFF-7562D8D12066}"/>
                      </a:ext>
                    </a:extLst>
                  </p14:cNvPr>
                  <p14:cNvContentPartPr/>
                  <p14:nvPr/>
                </p14:nvContentPartPr>
                <p14:xfrm>
                  <a:off x="438415" y="4378966"/>
                  <a:ext cx="202680" cy="59400"/>
                </p14:xfrm>
              </p:contentPart>
            </mc:Choice>
            <mc:Fallback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7F4B3AD0-E13D-4D2D-0EFF-7562D8D12066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429775" y="4369966"/>
                    <a:ext cx="22032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6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74B7C759-A9FE-9FAD-E7FA-75AEB1ED0402}"/>
                      </a:ext>
                    </a:extLst>
                  </p14:cNvPr>
                  <p14:cNvContentPartPr/>
                  <p14:nvPr/>
                </p14:nvContentPartPr>
                <p14:xfrm>
                  <a:off x="553255" y="4224166"/>
                  <a:ext cx="145080" cy="264240"/>
                </p14:xfrm>
              </p:contentPart>
            </mc:Choice>
            <mc:Fallback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74B7C759-A9FE-9FAD-E7FA-75AEB1ED0402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544255" y="4215166"/>
                    <a:ext cx="162720" cy="281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FA5C05A2-774B-8213-9B61-04BF044E3985}"/>
                </a:ext>
              </a:extLst>
            </p:cNvPr>
            <p:cNvGrpSpPr/>
            <p:nvPr/>
          </p:nvGrpSpPr>
          <p:grpSpPr>
            <a:xfrm>
              <a:off x="1086775" y="4196086"/>
              <a:ext cx="709200" cy="300240"/>
              <a:chOff x="1086775" y="4196086"/>
              <a:chExt cx="709200" cy="300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8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3641473D-F2AE-2946-0ED7-15C182B53894}"/>
                      </a:ext>
                    </a:extLst>
                  </p14:cNvPr>
                  <p14:cNvContentPartPr/>
                  <p14:nvPr/>
                </p14:nvContentPartPr>
                <p14:xfrm>
                  <a:off x="1086775" y="4221286"/>
                  <a:ext cx="217080" cy="6120"/>
                </p14:xfrm>
              </p:contentPart>
            </mc:Choice>
            <mc:Fallback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3641473D-F2AE-2946-0ED7-15C182B53894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1077775" y="4212646"/>
                    <a:ext cx="234720" cy="2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0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A0627CEF-77F2-4B85-832E-A5C2AB33DBBC}"/>
                      </a:ext>
                    </a:extLst>
                  </p14:cNvPr>
                  <p14:cNvContentPartPr/>
                  <p14:nvPr/>
                </p14:nvContentPartPr>
                <p14:xfrm>
                  <a:off x="1201255" y="4243966"/>
                  <a:ext cx="21240" cy="252360"/>
                </p14:xfrm>
              </p:contentPart>
            </mc:Choice>
            <mc:Fallback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A0627CEF-77F2-4B85-832E-A5C2AB33DBBC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1192615" y="4234966"/>
                    <a:ext cx="38880" cy="27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2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12B331F0-097A-94D3-2A67-86E6600B17AA}"/>
                      </a:ext>
                    </a:extLst>
                  </p14:cNvPr>
                  <p14:cNvContentPartPr/>
                  <p14:nvPr/>
                </p14:nvContentPartPr>
                <p14:xfrm>
                  <a:off x="1413655" y="4196086"/>
                  <a:ext cx="117000" cy="294480"/>
                </p14:xfrm>
              </p:contentPart>
            </mc:Choice>
            <mc:Fallback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12B331F0-097A-94D3-2A67-86E6600B17AA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1405015" y="4187086"/>
                    <a:ext cx="134640" cy="31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4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9C19A348-F216-2897-5F31-643F78E5E240}"/>
                      </a:ext>
                    </a:extLst>
                  </p14:cNvPr>
                  <p14:cNvContentPartPr/>
                  <p14:nvPr/>
                </p14:nvContentPartPr>
                <p14:xfrm>
                  <a:off x="1584655" y="4260886"/>
                  <a:ext cx="115200" cy="146520"/>
                </p14:xfrm>
              </p:contentPart>
            </mc:Choice>
            <mc:Fallback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9C19A348-F216-2897-5F31-643F78E5E240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1575655" y="4251886"/>
                    <a:ext cx="132840" cy="16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6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6236986C-8638-7C9F-3B53-D00A4779415F}"/>
                      </a:ext>
                    </a:extLst>
                  </p14:cNvPr>
                  <p14:cNvContentPartPr/>
                  <p14:nvPr/>
                </p14:nvContentPartPr>
                <p14:xfrm>
                  <a:off x="1734775" y="4227046"/>
                  <a:ext cx="61200" cy="264960"/>
                </p14:xfrm>
              </p:contentPart>
            </mc:Choice>
            <mc:Fallback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6236986C-8638-7C9F-3B53-D00A4779415F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1726135" y="4218046"/>
                    <a:ext cx="78840" cy="282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ECA9DE18-6941-6D0D-EDEF-69189A6C71A7}"/>
                </a:ext>
              </a:extLst>
            </p:cNvPr>
            <p:cNvGrpSpPr/>
            <p:nvPr/>
          </p:nvGrpSpPr>
          <p:grpSpPr>
            <a:xfrm>
              <a:off x="2020255" y="4108966"/>
              <a:ext cx="2832480" cy="514080"/>
              <a:chOff x="2020255" y="4108966"/>
              <a:chExt cx="2832480" cy="5140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38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E5B58229-E234-D718-5F79-9EAFC087D2E6}"/>
                      </a:ext>
                    </a:extLst>
                  </p14:cNvPr>
                  <p14:cNvContentPartPr/>
                  <p14:nvPr/>
                </p14:nvContentPartPr>
                <p14:xfrm>
                  <a:off x="2053015" y="4196086"/>
                  <a:ext cx="148680" cy="260280"/>
                </p14:xfrm>
              </p:contentPart>
            </mc:Choice>
            <mc:Fallback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E5B58229-E234-D718-5F79-9EAFC087D2E6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2044375" y="4187086"/>
                    <a:ext cx="166320" cy="27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0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C2EBE77F-405D-A807-FF73-063AC12D3698}"/>
                      </a:ext>
                    </a:extLst>
                  </p14:cNvPr>
                  <p14:cNvContentPartPr/>
                  <p14:nvPr/>
                </p14:nvContentPartPr>
                <p14:xfrm>
                  <a:off x="2020255" y="4336846"/>
                  <a:ext cx="237960" cy="11520"/>
                </p14:xfrm>
              </p:contentPart>
            </mc:Choice>
            <mc:Fallback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C2EBE77F-405D-A807-FF73-063AC12D3698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2011615" y="4327846"/>
                    <a:ext cx="25560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2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A5180BA7-BD75-5C6D-1273-2F8E96CA7ECF}"/>
                      </a:ext>
                    </a:extLst>
                  </p14:cNvPr>
                  <p14:cNvContentPartPr/>
                  <p14:nvPr/>
                </p14:nvContentPartPr>
                <p14:xfrm>
                  <a:off x="2351815" y="4166926"/>
                  <a:ext cx="152640" cy="364320"/>
                </p14:xfrm>
              </p:contentPart>
            </mc:Choice>
            <mc:Fallback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A5180BA7-BD75-5C6D-1273-2F8E96CA7ECF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2342815" y="4158286"/>
                    <a:ext cx="170280" cy="38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4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2EFAE1C1-2CD7-9F78-8E43-5BAFDD2DA602}"/>
                      </a:ext>
                    </a:extLst>
                  </p14:cNvPr>
                  <p14:cNvContentPartPr/>
                  <p14:nvPr/>
                </p14:nvContentPartPr>
                <p14:xfrm>
                  <a:off x="2651335" y="4131286"/>
                  <a:ext cx="136440" cy="335520"/>
                </p14:xfrm>
              </p:contentPart>
            </mc:Choice>
            <mc:Fallback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2EFAE1C1-2CD7-9F78-8E43-5BAFDD2DA602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2642335" y="4122646"/>
                    <a:ext cx="154080" cy="35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6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A3EB3ECA-48C2-2357-6243-1A4D14A4DDBE}"/>
                      </a:ext>
                    </a:extLst>
                  </p14:cNvPr>
                  <p14:cNvContentPartPr/>
                  <p14:nvPr/>
                </p14:nvContentPartPr>
                <p14:xfrm>
                  <a:off x="2782735" y="4277446"/>
                  <a:ext cx="142560" cy="214200"/>
                </p14:xfrm>
              </p:contentPart>
            </mc:Choice>
            <mc:Fallback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A3EB3ECA-48C2-2357-6243-1A4D14A4DDBE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2773735" y="4268806"/>
                    <a:ext cx="160200" cy="23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8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42866866-CC3A-4E10-9A03-F27067AF264D}"/>
                      </a:ext>
                    </a:extLst>
                  </p14:cNvPr>
                  <p14:cNvContentPartPr/>
                  <p14:nvPr/>
                </p14:nvContentPartPr>
                <p14:xfrm>
                  <a:off x="3001615" y="4108966"/>
                  <a:ext cx="221400" cy="293040"/>
                </p14:xfrm>
              </p:contentPart>
            </mc:Choice>
            <mc:Fallback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42866866-CC3A-4E10-9A03-F27067AF264D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2992975" y="4099966"/>
                    <a:ext cx="239040" cy="31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0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3C25634C-5A1A-B35D-EB61-15A4B492FA12}"/>
                      </a:ext>
                    </a:extLst>
                  </p14:cNvPr>
                  <p14:cNvContentPartPr/>
                  <p14:nvPr/>
                </p14:nvContentPartPr>
                <p14:xfrm>
                  <a:off x="3308335" y="4190326"/>
                  <a:ext cx="152640" cy="323280"/>
                </p14:xfrm>
              </p:contentPart>
            </mc:Choice>
            <mc:Fallback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3C25634C-5A1A-B35D-EB61-15A4B492FA12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3299335" y="4181686"/>
                    <a:ext cx="170280" cy="34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2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6128EE66-4DBB-28B0-ACE0-FC4AE8FB34B2}"/>
                      </a:ext>
                    </a:extLst>
                  </p14:cNvPr>
                  <p14:cNvContentPartPr/>
                  <p14:nvPr/>
                </p14:nvContentPartPr>
                <p14:xfrm>
                  <a:off x="3660415" y="4294366"/>
                  <a:ext cx="81720" cy="3240"/>
                </p14:xfrm>
              </p:contentPart>
            </mc:Choice>
            <mc:Fallback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6128EE66-4DBB-28B0-ACE0-FC4AE8FB34B2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3651775" y="4285726"/>
                    <a:ext cx="99360" cy="2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4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025C5DF5-BC7D-E9BC-40F2-86524F0E33DA}"/>
                      </a:ext>
                    </a:extLst>
                  </p14:cNvPr>
                  <p14:cNvContentPartPr/>
                  <p14:nvPr/>
                </p14:nvContentPartPr>
                <p14:xfrm>
                  <a:off x="3599935" y="4370326"/>
                  <a:ext cx="185760" cy="42480"/>
                </p14:xfrm>
              </p:contentPart>
            </mc:Choice>
            <mc:Fallback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025C5DF5-BC7D-E9BC-40F2-86524F0E33DA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3591295" y="4361686"/>
                    <a:ext cx="203400" cy="6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6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9045A0D5-35E7-8296-EBCA-F42A848FBAB9}"/>
                      </a:ext>
                    </a:extLst>
                  </p14:cNvPr>
                  <p14:cNvContentPartPr/>
                  <p14:nvPr/>
                </p14:nvContentPartPr>
                <p14:xfrm>
                  <a:off x="3874615" y="4273846"/>
                  <a:ext cx="135000" cy="257400"/>
                </p14:xfrm>
              </p:contentPart>
            </mc:Choice>
            <mc:Fallback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9045A0D5-35E7-8296-EBCA-F42A848FBAB9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3865975" y="4265206"/>
                    <a:ext cx="152640" cy="27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8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0A8F5769-DA44-DB4E-944D-9C1ECB8E294B}"/>
                      </a:ext>
                    </a:extLst>
                  </p14:cNvPr>
                  <p14:cNvContentPartPr/>
                  <p14:nvPr/>
                </p14:nvContentPartPr>
                <p14:xfrm>
                  <a:off x="4143895" y="4168006"/>
                  <a:ext cx="87840" cy="357840"/>
                </p14:xfrm>
              </p:contentPart>
            </mc:Choice>
            <mc:Fallback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0A8F5769-DA44-DB4E-944D-9C1ECB8E294B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4134895" y="4159006"/>
                    <a:ext cx="105480" cy="37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0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9E144047-87AC-60ED-60EB-B5402BD552CD}"/>
                      </a:ext>
                    </a:extLst>
                  </p14:cNvPr>
                  <p14:cNvContentPartPr/>
                  <p14:nvPr/>
                </p14:nvContentPartPr>
                <p14:xfrm>
                  <a:off x="4318855" y="4322806"/>
                  <a:ext cx="150480" cy="208440"/>
                </p14:xfrm>
              </p:contentPart>
            </mc:Choice>
            <mc:Fallback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9E144047-87AC-60ED-60EB-B5402BD552C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4310215" y="4313806"/>
                    <a:ext cx="168120" cy="22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2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DA215A0E-CE1E-0758-5398-44A270D06B6D}"/>
                      </a:ext>
                    </a:extLst>
                  </p14:cNvPr>
                  <p14:cNvContentPartPr/>
                  <p14:nvPr/>
                </p14:nvContentPartPr>
                <p14:xfrm>
                  <a:off x="4546015" y="4229926"/>
                  <a:ext cx="98280" cy="163800"/>
                </p14:xfrm>
              </p:contentPart>
            </mc:Choice>
            <mc:Fallback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DA215A0E-CE1E-0758-5398-44A270D06B6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4537375" y="4220926"/>
                    <a:ext cx="11592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4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FEFC3641-42B5-22BA-D36F-CBC9A00B5EC9}"/>
                      </a:ext>
                    </a:extLst>
                  </p14:cNvPr>
                  <p14:cNvContentPartPr/>
                  <p14:nvPr/>
                </p14:nvContentPartPr>
                <p14:xfrm>
                  <a:off x="4725295" y="4238206"/>
                  <a:ext cx="127440" cy="384840"/>
                </p14:xfrm>
              </p:contentPart>
            </mc:Choice>
            <mc:Fallback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FEFC3641-42B5-22BA-D36F-CBC9A00B5EC9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4716655" y="4229566"/>
                    <a:ext cx="145080" cy="4024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89720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16D2-5368-212C-444A-D10E59936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0B8F78-A777-AFE6-2C24-C9D3F79FA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531" y="133538"/>
            <a:ext cx="4972926" cy="1677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59D49-6A0D-2A84-C0D2-5A9B2AED8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48" y="668184"/>
            <a:ext cx="4972926" cy="568335"/>
          </a:xfrm>
          <a:prstGeom prst="rect">
            <a:avLst/>
          </a:prstGeom>
        </p:spPr>
      </p:pic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938B643-166C-F69E-C2B3-59253EF6E7EC}"/>
              </a:ext>
            </a:extLst>
          </p:cNvPr>
          <p:cNvGrpSpPr/>
          <p:nvPr/>
        </p:nvGrpSpPr>
        <p:grpSpPr>
          <a:xfrm>
            <a:off x="1381975" y="655846"/>
            <a:ext cx="6913800" cy="2325240"/>
            <a:chOff x="1381975" y="655846"/>
            <a:chExt cx="6913800" cy="232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E016E5F-9110-BB93-9247-D6163D45E799}"/>
                    </a:ext>
                  </a:extLst>
                </p14:cNvPr>
                <p14:cNvContentPartPr/>
                <p14:nvPr/>
              </p14:nvContentPartPr>
              <p14:xfrm>
                <a:off x="2726575" y="655846"/>
                <a:ext cx="553680" cy="586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E016E5F-9110-BB93-9247-D6163D45E7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17575" y="646846"/>
                  <a:ext cx="571320" cy="6044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66A581E-3313-F48A-DCD6-94C4C09121DC}"/>
                </a:ext>
              </a:extLst>
            </p:cNvPr>
            <p:cNvGrpSpPr/>
            <p:nvPr/>
          </p:nvGrpSpPr>
          <p:grpSpPr>
            <a:xfrm>
              <a:off x="1381975" y="1942486"/>
              <a:ext cx="700920" cy="277200"/>
              <a:chOff x="1381975" y="1942486"/>
              <a:chExt cx="700920" cy="277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0FC26FEC-08A1-606F-00E1-CB760C5294D6}"/>
                      </a:ext>
                    </a:extLst>
                  </p14:cNvPr>
                  <p14:cNvContentPartPr/>
                  <p14:nvPr/>
                </p14:nvContentPartPr>
                <p14:xfrm>
                  <a:off x="1381975" y="2017366"/>
                  <a:ext cx="171720" cy="202320"/>
                </p14:xfrm>
              </p:contentPart>
            </mc:Choice>
            <mc:Fallback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0FC26FEC-08A1-606F-00E1-CB760C5294D6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373335" y="2008366"/>
                    <a:ext cx="189360" cy="21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E92C5778-CA1A-BE8D-BAD1-E03E12C35549}"/>
                      </a:ext>
                    </a:extLst>
                  </p14:cNvPr>
                  <p14:cNvContentPartPr/>
                  <p14:nvPr/>
                </p14:nvContentPartPr>
                <p14:xfrm>
                  <a:off x="1632535" y="2024206"/>
                  <a:ext cx="173160" cy="8640"/>
                </p14:xfrm>
              </p:contentPart>
            </mc:Choice>
            <mc:Fallback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E92C5778-CA1A-BE8D-BAD1-E03E12C3554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623895" y="2015206"/>
                    <a:ext cx="19080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DC6DD494-C79C-B3A7-3D1E-6611F82A5358}"/>
                      </a:ext>
                    </a:extLst>
                  </p14:cNvPr>
                  <p14:cNvContentPartPr/>
                  <p14:nvPr/>
                </p14:nvContentPartPr>
                <p14:xfrm>
                  <a:off x="1668175" y="2103046"/>
                  <a:ext cx="133560" cy="14400"/>
                </p14:xfrm>
              </p:contentPart>
            </mc:Choice>
            <mc:Fallback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DC6DD494-C79C-B3A7-3D1E-6611F82A5358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659175" y="2094046"/>
                    <a:ext cx="15120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D29ED37B-A6FA-7456-E952-634203B1E628}"/>
                      </a:ext>
                    </a:extLst>
                  </p14:cNvPr>
                  <p14:cNvContentPartPr/>
                  <p14:nvPr/>
                </p14:nvContentPartPr>
                <p14:xfrm>
                  <a:off x="1919095" y="1942486"/>
                  <a:ext cx="163800" cy="256320"/>
                </p14:xfrm>
              </p:contentPart>
            </mc:Choice>
            <mc:Fallback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D29ED37B-A6FA-7456-E952-634203B1E62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910095" y="1933846"/>
                    <a:ext cx="181440" cy="273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749B136-AFD1-6222-6D34-74C935BE6E42}"/>
                </a:ext>
              </a:extLst>
            </p:cNvPr>
            <p:cNvGrpSpPr/>
            <p:nvPr/>
          </p:nvGrpSpPr>
          <p:grpSpPr>
            <a:xfrm>
              <a:off x="2303575" y="1959406"/>
              <a:ext cx="490320" cy="302760"/>
              <a:chOff x="2303575" y="1959406"/>
              <a:chExt cx="490320" cy="302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FD8FA599-B6F7-ACDC-1EC9-E87C00CD3CAD}"/>
                      </a:ext>
                    </a:extLst>
                  </p14:cNvPr>
                  <p14:cNvContentPartPr/>
                  <p14:nvPr/>
                </p14:nvContentPartPr>
                <p14:xfrm>
                  <a:off x="2303575" y="1959406"/>
                  <a:ext cx="164880" cy="31320"/>
                </p14:xfrm>
              </p:contentPart>
            </mc:Choice>
            <mc:Fallback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FD8FA599-B6F7-ACDC-1EC9-E87C00CD3CAD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294935" y="1950766"/>
                    <a:ext cx="18252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53084417-2084-8E39-9E3B-B6AD0F88BC68}"/>
                      </a:ext>
                    </a:extLst>
                  </p14:cNvPr>
                  <p14:cNvContentPartPr/>
                  <p14:nvPr/>
                </p14:nvContentPartPr>
                <p14:xfrm>
                  <a:off x="2376655" y="2049406"/>
                  <a:ext cx="8640" cy="152280"/>
                </p14:xfrm>
              </p:contentPart>
            </mc:Choice>
            <mc:Fallback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53084417-2084-8E39-9E3B-B6AD0F88BC68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368015" y="2040766"/>
                    <a:ext cx="26280" cy="16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DAE98232-60C3-0E39-8E98-3632DE660B65}"/>
                      </a:ext>
                    </a:extLst>
                  </p14:cNvPr>
                  <p14:cNvContentPartPr/>
                  <p14:nvPr/>
                </p14:nvContentPartPr>
                <p14:xfrm>
                  <a:off x="2443615" y="1976326"/>
                  <a:ext cx="106560" cy="250920"/>
                </p14:xfrm>
              </p:contentPart>
            </mc:Choice>
            <mc:Fallback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DAE98232-60C3-0E39-8E98-3632DE660B65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434615" y="1967326"/>
                    <a:ext cx="124200" cy="26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87B1A25B-1020-82B7-38A3-2652D8225F1E}"/>
                      </a:ext>
                    </a:extLst>
                  </p14:cNvPr>
                  <p14:cNvContentPartPr/>
                  <p14:nvPr/>
                </p14:nvContentPartPr>
                <p14:xfrm>
                  <a:off x="2566375" y="2055166"/>
                  <a:ext cx="187920" cy="8640"/>
                </p14:xfrm>
              </p:contentPart>
            </mc:Choice>
            <mc:Fallback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87B1A25B-1020-82B7-38A3-2652D8225F1E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557375" y="2046166"/>
                    <a:ext cx="20556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329AA0EF-E5E2-7071-1632-0CFAD12B8912}"/>
                      </a:ext>
                    </a:extLst>
                  </p14:cNvPr>
                  <p14:cNvContentPartPr/>
                  <p14:nvPr/>
                </p14:nvContentPartPr>
                <p14:xfrm>
                  <a:off x="2648815" y="2013046"/>
                  <a:ext cx="145080" cy="249120"/>
                </p14:xfrm>
              </p:contentPart>
            </mc:Choice>
            <mc:Fallback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329AA0EF-E5E2-7071-1632-0CFAD12B8912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640175" y="2004046"/>
                    <a:ext cx="162720" cy="266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5BA7BA2-554F-400F-9BF4-F772ECC3C7A1}"/>
                </a:ext>
              </a:extLst>
            </p:cNvPr>
            <p:cNvGrpSpPr/>
            <p:nvPr/>
          </p:nvGrpSpPr>
          <p:grpSpPr>
            <a:xfrm>
              <a:off x="3060295" y="1807486"/>
              <a:ext cx="2847240" cy="358200"/>
              <a:chOff x="3060295" y="1807486"/>
              <a:chExt cx="2847240" cy="358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4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E624CD3D-5B2F-17F8-11E7-8C1382EB3468}"/>
                      </a:ext>
                    </a:extLst>
                  </p14:cNvPr>
                  <p14:cNvContentPartPr/>
                  <p14:nvPr/>
                </p14:nvContentPartPr>
                <p14:xfrm>
                  <a:off x="3060295" y="1807486"/>
                  <a:ext cx="215640" cy="352080"/>
                </p14:xfrm>
              </p:contentPart>
            </mc:Choice>
            <mc:Fallback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E624CD3D-5B2F-17F8-11E7-8C1382EB3468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051295" y="1798846"/>
                    <a:ext cx="233280" cy="36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298F73DD-BCD0-9308-98CC-2FDC16CD2A13}"/>
                      </a:ext>
                    </a:extLst>
                  </p14:cNvPr>
                  <p14:cNvContentPartPr/>
                  <p14:nvPr/>
                </p14:nvContentPartPr>
                <p14:xfrm>
                  <a:off x="3129055" y="2021326"/>
                  <a:ext cx="308880" cy="144360"/>
                </p14:xfrm>
              </p:contentPart>
            </mc:Choice>
            <mc:Fallback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298F73DD-BCD0-9308-98CC-2FDC16CD2A13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120055" y="2012326"/>
                    <a:ext cx="32652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986FDA63-9060-B372-BEBF-C83AF50C8431}"/>
                      </a:ext>
                    </a:extLst>
                  </p14:cNvPr>
                  <p14:cNvContentPartPr/>
                  <p14:nvPr/>
                </p14:nvContentPartPr>
                <p14:xfrm>
                  <a:off x="3454135" y="2060566"/>
                  <a:ext cx="2520" cy="90360"/>
                </p14:xfrm>
              </p:contentPart>
            </mc:Choice>
            <mc:Fallback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986FDA63-9060-B372-BEBF-C83AF50C8431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445135" y="2051926"/>
                    <a:ext cx="20160" cy="10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3879B841-9637-C63F-3BBC-AC309122A2BE}"/>
                      </a:ext>
                    </a:extLst>
                  </p14:cNvPr>
                  <p14:cNvContentPartPr/>
                  <p14:nvPr/>
                </p14:nvContentPartPr>
                <p14:xfrm>
                  <a:off x="3393655" y="1968046"/>
                  <a:ext cx="121320" cy="3240"/>
                </p14:xfrm>
              </p:contentPart>
            </mc:Choice>
            <mc:Fallback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3879B841-9637-C63F-3BBC-AC309122A2B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385015" y="1959046"/>
                    <a:ext cx="138960" cy="2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D633A640-790C-FEE1-F040-ED8937C80107}"/>
                      </a:ext>
                    </a:extLst>
                  </p14:cNvPr>
                  <p14:cNvContentPartPr/>
                  <p14:nvPr/>
                </p14:nvContentPartPr>
                <p14:xfrm>
                  <a:off x="3560335" y="2004406"/>
                  <a:ext cx="425520" cy="158040"/>
                </p14:xfrm>
              </p:contentPart>
            </mc:Choice>
            <mc:Fallback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D633A640-790C-FEE1-F040-ED8937C80107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551695" y="1995766"/>
                    <a:ext cx="44316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07F42055-F725-983E-1516-9D1E2E56BFA6}"/>
                      </a:ext>
                    </a:extLst>
                  </p14:cNvPr>
                  <p14:cNvContentPartPr/>
                  <p14:nvPr/>
                </p14:nvContentPartPr>
                <p14:xfrm>
                  <a:off x="4162975" y="1830166"/>
                  <a:ext cx="42120" cy="304560"/>
                </p14:xfrm>
              </p:contentPart>
            </mc:Choice>
            <mc:Fallback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07F42055-F725-983E-1516-9D1E2E56BFA6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154335" y="1821166"/>
                    <a:ext cx="59760" cy="3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31420ED1-F580-0B53-C7C3-BA8DE9C1D37E}"/>
                      </a:ext>
                    </a:extLst>
                  </p14:cNvPr>
                  <p14:cNvContentPartPr/>
                  <p14:nvPr/>
                </p14:nvContentPartPr>
                <p14:xfrm>
                  <a:off x="4150015" y="1920166"/>
                  <a:ext cx="221400" cy="73440"/>
                </p14:xfrm>
              </p:contentPart>
            </mc:Choice>
            <mc:Fallback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31420ED1-F580-0B53-C7C3-BA8DE9C1D37E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4141375" y="1911166"/>
                    <a:ext cx="239040" cy="9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A30D1910-F902-5C06-4F06-AE18F8434491}"/>
                      </a:ext>
                    </a:extLst>
                  </p14:cNvPr>
                  <p14:cNvContentPartPr/>
                  <p14:nvPr/>
                </p14:nvContentPartPr>
                <p14:xfrm>
                  <a:off x="4223095" y="1968046"/>
                  <a:ext cx="58680" cy="160560"/>
                </p14:xfrm>
              </p:contentPart>
            </mc:Choice>
            <mc:Fallback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A30D1910-F902-5C06-4F06-AE18F8434491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4214455" y="1959046"/>
                    <a:ext cx="76320" cy="17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FB9E09EF-15B5-6BB2-B801-4E98179995F6}"/>
                      </a:ext>
                    </a:extLst>
                  </p14:cNvPr>
                  <p14:cNvContentPartPr/>
                  <p14:nvPr/>
                </p14:nvContentPartPr>
                <p14:xfrm>
                  <a:off x="4317055" y="2042926"/>
                  <a:ext cx="127440" cy="95400"/>
                </p14:xfrm>
              </p:contentPart>
            </mc:Choice>
            <mc:Fallback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FB9E09EF-15B5-6BB2-B801-4E98179995F6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308055" y="2034286"/>
                    <a:ext cx="145080" cy="11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1907644A-2A86-5C8B-CC6C-4C20E9D336E6}"/>
                      </a:ext>
                    </a:extLst>
                  </p14:cNvPr>
                  <p14:cNvContentPartPr/>
                  <p14:nvPr/>
                </p14:nvContentPartPr>
                <p14:xfrm>
                  <a:off x="4500295" y="1990366"/>
                  <a:ext cx="200160" cy="130680"/>
                </p14:xfrm>
              </p:contentPart>
            </mc:Choice>
            <mc:Fallback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1907644A-2A86-5C8B-CC6C-4C20E9D336E6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491295" y="1981726"/>
                    <a:ext cx="217800" cy="14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C37A8B2E-B7FA-395E-708A-778D3B9C0942}"/>
                      </a:ext>
                    </a:extLst>
                  </p14:cNvPr>
                  <p14:cNvContentPartPr/>
                  <p14:nvPr/>
                </p14:nvContentPartPr>
                <p14:xfrm>
                  <a:off x="4783615" y="1937086"/>
                  <a:ext cx="102600" cy="200160"/>
                </p14:xfrm>
              </p:contentPart>
            </mc:Choice>
            <mc:Fallback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C37A8B2E-B7FA-395E-708A-778D3B9C0942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4774615" y="1928086"/>
                    <a:ext cx="12024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CE4A0265-550E-1468-0221-8734C56B8167}"/>
                      </a:ext>
                    </a:extLst>
                  </p14:cNvPr>
                  <p14:cNvContentPartPr/>
                  <p14:nvPr/>
                </p14:nvContentPartPr>
                <p14:xfrm>
                  <a:off x="4840135" y="1984606"/>
                  <a:ext cx="248400" cy="20160"/>
                </p14:xfrm>
              </p:contentPart>
            </mc:Choice>
            <mc:Fallback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CE4A0265-550E-1468-0221-8734C56B8167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4831135" y="1975966"/>
                    <a:ext cx="26604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B328538C-7550-2101-1762-A8C48B1B5137}"/>
                      </a:ext>
                    </a:extLst>
                  </p14:cNvPr>
                  <p14:cNvContentPartPr/>
                  <p14:nvPr/>
                </p14:nvContentPartPr>
                <p14:xfrm>
                  <a:off x="4927615" y="1953646"/>
                  <a:ext cx="73440" cy="180360"/>
                </p14:xfrm>
              </p:contentPart>
            </mc:Choice>
            <mc:Fallback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B328538C-7550-2101-1762-A8C48B1B5137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4918615" y="1945006"/>
                    <a:ext cx="91080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939EF9B7-884B-89E3-CBA5-8631A44ABE57}"/>
                      </a:ext>
                    </a:extLst>
                  </p14:cNvPr>
                  <p14:cNvContentPartPr/>
                  <p14:nvPr/>
                </p14:nvContentPartPr>
                <p14:xfrm>
                  <a:off x="5056855" y="2013046"/>
                  <a:ext cx="175320" cy="88200"/>
                </p14:xfrm>
              </p:contentPart>
            </mc:Choice>
            <mc:Fallback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939EF9B7-884B-89E3-CBA5-8631A44ABE57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5047855" y="2004046"/>
                    <a:ext cx="192960" cy="10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C1150F0B-CF18-0AE2-4148-3121BB0BCA91}"/>
                      </a:ext>
                    </a:extLst>
                  </p14:cNvPr>
                  <p14:cNvContentPartPr/>
                  <p14:nvPr/>
                </p14:nvContentPartPr>
                <p14:xfrm>
                  <a:off x="5265655" y="2015566"/>
                  <a:ext cx="241560" cy="62640"/>
                </p14:xfrm>
              </p:contentPart>
            </mc:Choice>
            <mc:Fallback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C1150F0B-CF18-0AE2-4148-3121BB0BCA91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256655" y="2006926"/>
                    <a:ext cx="25920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4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5D42BD44-048C-462C-77BB-ED3E24FC2DB3}"/>
                      </a:ext>
                    </a:extLst>
                  </p14:cNvPr>
                  <p14:cNvContentPartPr/>
                  <p14:nvPr/>
                </p14:nvContentPartPr>
                <p14:xfrm>
                  <a:off x="5471575" y="1937086"/>
                  <a:ext cx="181800" cy="8640"/>
                </p14:xfrm>
              </p:contentPart>
            </mc:Choice>
            <mc:Fallback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5D42BD44-048C-462C-77BB-ED3E24FC2DB3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5462575" y="1928086"/>
                    <a:ext cx="19944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6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F5B07A81-A3B7-B84D-4BCA-341A43453BB6}"/>
                      </a:ext>
                    </a:extLst>
                  </p14:cNvPr>
                  <p14:cNvContentPartPr/>
                  <p14:nvPr/>
                </p14:nvContentPartPr>
                <p14:xfrm>
                  <a:off x="5563015" y="1903246"/>
                  <a:ext cx="344520" cy="189360"/>
                </p14:xfrm>
              </p:contentPart>
            </mc:Choice>
            <mc:Fallback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F5B07A81-A3B7-B84D-4BCA-341A43453BB6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5554015" y="1894246"/>
                    <a:ext cx="362160" cy="207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A352D49-D08A-52F0-1B8C-C8AA3239D4DE}"/>
                </a:ext>
              </a:extLst>
            </p:cNvPr>
            <p:cNvGrpSpPr/>
            <p:nvPr/>
          </p:nvGrpSpPr>
          <p:grpSpPr>
            <a:xfrm>
              <a:off x="1388815" y="2690926"/>
              <a:ext cx="307080" cy="290160"/>
              <a:chOff x="1388815" y="2690926"/>
              <a:chExt cx="307080" cy="290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1C333806-EFE9-179F-C5DC-C4669761C61A}"/>
                      </a:ext>
                    </a:extLst>
                  </p14:cNvPr>
                  <p14:cNvContentPartPr/>
                  <p14:nvPr/>
                </p14:nvContentPartPr>
                <p14:xfrm>
                  <a:off x="1420135" y="2820166"/>
                  <a:ext cx="192240" cy="8640"/>
                </p14:xfrm>
              </p:contentPart>
            </mc:Choice>
            <mc:Fallback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1C333806-EFE9-179F-C5DC-C4669761C61A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1411135" y="2811526"/>
                    <a:ext cx="20988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0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805E2CDD-89D6-BAFA-AE75-80A22450685F}"/>
                      </a:ext>
                    </a:extLst>
                  </p14:cNvPr>
                  <p14:cNvContentPartPr/>
                  <p14:nvPr/>
                </p14:nvContentPartPr>
                <p14:xfrm>
                  <a:off x="1388815" y="2901886"/>
                  <a:ext cx="196200" cy="11520"/>
                </p14:xfrm>
              </p:contentPart>
            </mc:Choice>
            <mc:Fallback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805E2CDD-89D6-BAFA-AE75-80A22450685F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1380175" y="2893246"/>
                    <a:ext cx="21384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AF70B2F3-F1DF-B36A-542A-C23A49915C01}"/>
                      </a:ext>
                    </a:extLst>
                  </p14:cNvPr>
                  <p14:cNvContentPartPr/>
                  <p14:nvPr/>
                </p14:nvContentPartPr>
                <p14:xfrm>
                  <a:off x="1486735" y="2690926"/>
                  <a:ext cx="209160" cy="290160"/>
                </p14:xfrm>
              </p:contentPart>
            </mc:Choice>
            <mc:Fallback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AF70B2F3-F1DF-B36A-542A-C23A49915C01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1478095" y="2681926"/>
                    <a:ext cx="226800" cy="307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B5B696B-10BD-04EA-F5AA-DC97A25E200E}"/>
                    </a:ext>
                  </a:extLst>
                </p14:cNvPr>
                <p14:cNvContentPartPr/>
                <p14:nvPr/>
              </p14:nvContentPartPr>
              <p14:xfrm>
                <a:off x="1955815" y="2758246"/>
                <a:ext cx="177480" cy="178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B5B696B-10BD-04EA-F5AA-DC97A25E200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46815" y="2749606"/>
                  <a:ext cx="1951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82CB5D1-8066-8D44-48BD-55B60E96DF78}"/>
                    </a:ext>
                  </a:extLst>
                </p14:cNvPr>
                <p14:cNvContentPartPr/>
                <p14:nvPr/>
              </p14:nvContentPartPr>
              <p14:xfrm>
                <a:off x="2184775" y="2828806"/>
                <a:ext cx="33840" cy="101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82CB5D1-8066-8D44-48BD-55B60E96DF7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76135" y="2819806"/>
                  <a:ext cx="514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36B6BBE-AC5A-C907-D587-50603C461DF3}"/>
                    </a:ext>
                  </a:extLst>
                </p14:cNvPr>
                <p14:cNvContentPartPr/>
                <p14:nvPr/>
              </p14:nvContentPartPr>
              <p14:xfrm>
                <a:off x="2176495" y="2747086"/>
                <a:ext cx="140040" cy="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36B6BBE-AC5A-C907-D587-50603C461DF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67855" y="2738446"/>
                  <a:ext cx="157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2AC749A-F220-B2BC-A27F-77BF6737B91C}"/>
                    </a:ext>
                  </a:extLst>
                </p14:cNvPr>
                <p14:cNvContentPartPr/>
                <p14:nvPr/>
              </p14:nvContentPartPr>
              <p14:xfrm>
                <a:off x="2331655" y="2699926"/>
                <a:ext cx="334800" cy="230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2AC749A-F220-B2BC-A27F-77BF6737B91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23015" y="2690926"/>
                  <a:ext cx="3524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C88AA95-ECEC-A06C-B770-52A9BCA78FB6}"/>
                    </a:ext>
                  </a:extLst>
                </p14:cNvPr>
                <p14:cNvContentPartPr/>
                <p14:nvPr/>
              </p14:nvContentPartPr>
              <p14:xfrm>
                <a:off x="2622535" y="2780926"/>
                <a:ext cx="248400" cy="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C88AA95-ECEC-A06C-B770-52A9BCA78FB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13895" y="2771926"/>
                  <a:ext cx="266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3253D63-12F8-DDCB-6778-BF7C6B192F60}"/>
                    </a:ext>
                  </a:extLst>
                </p14:cNvPr>
                <p14:cNvContentPartPr/>
                <p14:nvPr/>
              </p14:nvContentPartPr>
              <p14:xfrm>
                <a:off x="2733055" y="2693806"/>
                <a:ext cx="173160" cy="2394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3253D63-12F8-DDCB-6778-BF7C6B192F6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24055" y="2684806"/>
                  <a:ext cx="1908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3BBF36B-E218-649C-6A9F-0ADF153E0340}"/>
                    </a:ext>
                  </a:extLst>
                </p14:cNvPr>
                <p14:cNvContentPartPr/>
                <p14:nvPr/>
              </p14:nvContentPartPr>
              <p14:xfrm>
                <a:off x="3103855" y="2710726"/>
                <a:ext cx="342000" cy="161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3BBF36B-E218-649C-6A9F-0ADF153E034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95215" y="2701726"/>
                  <a:ext cx="3596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17AF135-F9F8-5AB8-B4B4-A3FF8A5351D8}"/>
                    </a:ext>
                  </a:extLst>
                </p14:cNvPr>
                <p14:cNvContentPartPr/>
                <p14:nvPr/>
              </p14:nvContentPartPr>
              <p14:xfrm>
                <a:off x="3475015" y="2775166"/>
                <a:ext cx="19080" cy="90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17AF135-F9F8-5AB8-B4B4-A3FF8A5351D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66015" y="2766526"/>
                  <a:ext cx="367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1B6A33B-C5A8-4DCB-CEC2-EA522D24E16F}"/>
                    </a:ext>
                  </a:extLst>
                </p14:cNvPr>
                <p14:cNvContentPartPr/>
                <p14:nvPr/>
              </p14:nvContentPartPr>
              <p14:xfrm>
                <a:off x="3475015" y="2758246"/>
                <a:ext cx="21240" cy="34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1B6A33B-C5A8-4DCB-CEC2-EA522D24E16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466015" y="2749606"/>
                  <a:ext cx="388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71052F6-A5A2-EBE3-E902-E4396F4052D9}"/>
                    </a:ext>
                  </a:extLst>
                </p14:cNvPr>
                <p14:cNvContentPartPr/>
                <p14:nvPr/>
              </p14:nvContentPartPr>
              <p14:xfrm>
                <a:off x="3333175" y="2634766"/>
                <a:ext cx="210960" cy="370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71052F6-A5A2-EBE3-E902-E4396F4052D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24535" y="2625766"/>
                  <a:ext cx="2286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7834C46-FDD0-FCFE-D335-17F26FA591F5}"/>
                    </a:ext>
                  </a:extLst>
                </p14:cNvPr>
                <p14:cNvContentPartPr/>
                <p14:nvPr/>
              </p14:nvContentPartPr>
              <p14:xfrm>
                <a:off x="3495895" y="2772646"/>
                <a:ext cx="158760" cy="14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7834C46-FDD0-FCFE-D335-17F26FA591F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86895" y="2763646"/>
                  <a:ext cx="1764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06BD89D-D295-5994-A471-8CFC8C0AA1B7}"/>
                    </a:ext>
                  </a:extLst>
                </p14:cNvPr>
                <p14:cNvContentPartPr/>
                <p14:nvPr/>
              </p14:nvContentPartPr>
              <p14:xfrm>
                <a:off x="3564655" y="2738806"/>
                <a:ext cx="231840" cy="1774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06BD89D-D295-5994-A471-8CFC8C0AA1B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55655" y="2729806"/>
                  <a:ext cx="249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498BF17-94E1-27E2-527C-E5493F8D0A58}"/>
                    </a:ext>
                  </a:extLst>
                </p14:cNvPr>
                <p14:cNvContentPartPr/>
                <p14:nvPr/>
              </p14:nvContentPartPr>
              <p14:xfrm>
                <a:off x="3964255" y="2623246"/>
                <a:ext cx="334440" cy="241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498BF17-94E1-27E2-527C-E5493F8D0A5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55255" y="2614606"/>
                  <a:ext cx="3520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C3E5DCA-BA1F-D965-E1EC-D256E56E6999}"/>
                    </a:ext>
                  </a:extLst>
                </p14:cNvPr>
                <p14:cNvContentPartPr/>
                <p14:nvPr/>
              </p14:nvContentPartPr>
              <p14:xfrm>
                <a:off x="4364935" y="2706046"/>
                <a:ext cx="160920" cy="1206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C3E5DCA-BA1F-D965-E1EC-D256E56E699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55935" y="2697046"/>
                  <a:ext cx="178560" cy="1382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9D8C6DC1-F7A9-1B54-EBE7-6078410C068A}"/>
                </a:ext>
              </a:extLst>
            </p:cNvPr>
            <p:cNvGrpSpPr/>
            <p:nvPr/>
          </p:nvGrpSpPr>
          <p:grpSpPr>
            <a:xfrm>
              <a:off x="4564015" y="2539006"/>
              <a:ext cx="2279160" cy="339120"/>
              <a:chOff x="4564015" y="2539006"/>
              <a:chExt cx="2279160" cy="3391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2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1417C1ED-2E8F-E148-CEC9-B775CFE2D463}"/>
                      </a:ext>
                    </a:extLst>
                  </p14:cNvPr>
                  <p14:cNvContentPartPr/>
                  <p14:nvPr/>
                </p14:nvContentPartPr>
                <p14:xfrm>
                  <a:off x="4564015" y="2682286"/>
                  <a:ext cx="103680" cy="195840"/>
                </p14:xfrm>
              </p:contentPart>
            </mc:Choice>
            <mc:Fallback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1417C1ED-2E8F-E148-CEC9-B775CFE2D463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4555015" y="2673646"/>
                    <a:ext cx="121320" cy="21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4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78F00C22-21BE-11CA-C681-A164CE5C69A2}"/>
                      </a:ext>
                    </a:extLst>
                  </p14:cNvPr>
                  <p14:cNvContentPartPr/>
                  <p14:nvPr/>
                </p14:nvContentPartPr>
                <p14:xfrm>
                  <a:off x="4687855" y="2696686"/>
                  <a:ext cx="208800" cy="11520"/>
                </p14:xfrm>
              </p:contentPart>
            </mc:Choice>
            <mc:Fallback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78F00C22-21BE-11CA-C681-A164CE5C69A2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4678855" y="2687686"/>
                    <a:ext cx="22644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95172202-FE6C-875C-8E7D-8F38AB5BAC35}"/>
                      </a:ext>
                    </a:extLst>
                  </p14:cNvPr>
                  <p14:cNvContentPartPr/>
                  <p14:nvPr/>
                </p14:nvContentPartPr>
                <p14:xfrm>
                  <a:off x="4800535" y="2637286"/>
                  <a:ext cx="35640" cy="203040"/>
                </p14:xfrm>
              </p:contentPart>
            </mc:Choice>
            <mc:Fallback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95172202-FE6C-875C-8E7D-8F38AB5BAC35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4791535" y="2628646"/>
                    <a:ext cx="5328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8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E3A2F797-EFE0-FF1D-F312-EA6EB81FD9FD}"/>
                      </a:ext>
                    </a:extLst>
                  </p14:cNvPr>
                  <p14:cNvContentPartPr/>
                  <p14:nvPr/>
                </p14:nvContentPartPr>
                <p14:xfrm>
                  <a:off x="4879735" y="2662846"/>
                  <a:ext cx="360720" cy="192600"/>
                </p14:xfrm>
              </p:contentPart>
            </mc:Choice>
            <mc:Fallback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E3A2F797-EFE0-FF1D-F312-EA6EB81FD9FD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4870735" y="2653846"/>
                    <a:ext cx="378360" cy="21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0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F0E17BE2-E5B0-1ABA-B660-F5B8B347140F}"/>
                      </a:ext>
                    </a:extLst>
                  </p14:cNvPr>
                  <p14:cNvContentPartPr/>
                  <p14:nvPr/>
                </p14:nvContentPartPr>
                <p14:xfrm>
                  <a:off x="5277535" y="2710726"/>
                  <a:ext cx="218160" cy="9360"/>
                </p14:xfrm>
              </p:contentPart>
            </mc:Choice>
            <mc:Fallback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F0E17BE2-E5B0-1ABA-B660-F5B8B347140F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5268895" y="2701726"/>
                    <a:ext cx="235800" cy="2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2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AF6108CB-22C6-A99F-53C4-1AAE583FC5DF}"/>
                      </a:ext>
                    </a:extLst>
                  </p14:cNvPr>
                  <p14:cNvContentPartPr/>
                  <p14:nvPr/>
                </p14:nvContentPartPr>
                <p14:xfrm>
                  <a:off x="5352775" y="2659966"/>
                  <a:ext cx="21240" cy="172080"/>
                </p14:xfrm>
              </p:contentPart>
            </mc:Choice>
            <mc:Fallback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AF6108CB-22C6-A99F-53C4-1AAE583FC5DF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5343775" y="2650966"/>
                    <a:ext cx="38880" cy="18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4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4EF21395-4917-B64E-BE97-9331C93866AD}"/>
                      </a:ext>
                    </a:extLst>
                  </p14:cNvPr>
                  <p14:cNvContentPartPr/>
                  <p14:nvPr/>
                </p14:nvContentPartPr>
                <p14:xfrm>
                  <a:off x="5471215" y="2539006"/>
                  <a:ext cx="344520" cy="312480"/>
                </p14:xfrm>
              </p:contentPart>
            </mc:Choice>
            <mc:Fallback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4EF21395-4917-B64E-BE97-9331C93866AD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5462215" y="2530006"/>
                    <a:ext cx="362160" cy="33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6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A82835C2-F521-B814-BF1B-8ED3914566AB}"/>
                      </a:ext>
                    </a:extLst>
                  </p14:cNvPr>
                  <p14:cNvContentPartPr/>
                  <p14:nvPr/>
                </p14:nvContentPartPr>
                <p14:xfrm>
                  <a:off x="5869375" y="2724766"/>
                  <a:ext cx="102600" cy="116280"/>
                </p14:xfrm>
              </p:contentPart>
            </mc:Choice>
            <mc:Fallback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A82835C2-F521-B814-BF1B-8ED3914566AB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5860735" y="2715766"/>
                    <a:ext cx="12024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8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220FA8FD-4CD9-0FC4-6F2D-85CF28CB4F93}"/>
                      </a:ext>
                    </a:extLst>
                  </p14:cNvPr>
                  <p14:cNvContentPartPr/>
                  <p14:nvPr/>
                </p14:nvContentPartPr>
                <p14:xfrm>
                  <a:off x="6025615" y="2674006"/>
                  <a:ext cx="133560" cy="124920"/>
                </p14:xfrm>
              </p:contentPart>
            </mc:Choice>
            <mc:Fallback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220FA8FD-4CD9-0FC4-6F2D-85CF28CB4F93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6016975" y="2665366"/>
                    <a:ext cx="151200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0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7D7BA108-DF20-5DFA-8731-0B801D0260A3}"/>
                      </a:ext>
                    </a:extLst>
                  </p14:cNvPr>
                  <p14:cNvContentPartPr/>
                  <p14:nvPr/>
                </p14:nvContentPartPr>
                <p14:xfrm>
                  <a:off x="6167455" y="2727286"/>
                  <a:ext cx="285840" cy="108720"/>
                </p14:xfrm>
              </p:contentPart>
            </mc:Choice>
            <mc:Fallback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7D7BA108-DF20-5DFA-8731-0B801D0260A3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6158815" y="2718286"/>
                    <a:ext cx="303480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2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0E420870-C678-CA27-042E-06E0FC16B8B8}"/>
                      </a:ext>
                    </a:extLst>
                  </p14:cNvPr>
                  <p14:cNvContentPartPr/>
                  <p14:nvPr/>
                </p14:nvContentPartPr>
                <p14:xfrm>
                  <a:off x="6445375" y="2690926"/>
                  <a:ext cx="397800" cy="149760"/>
                </p14:xfrm>
              </p:contentPart>
            </mc:Choice>
            <mc:Fallback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0E420870-C678-CA27-042E-06E0FC16B8B8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6436375" y="2681926"/>
                    <a:ext cx="415440" cy="167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1A4C0D3-B226-52AA-6D89-C99B028EA12E}"/>
                </a:ext>
              </a:extLst>
            </p:cNvPr>
            <p:cNvGrpSpPr/>
            <p:nvPr/>
          </p:nvGrpSpPr>
          <p:grpSpPr>
            <a:xfrm>
              <a:off x="7194535" y="2477086"/>
              <a:ext cx="1101240" cy="343800"/>
              <a:chOff x="7194535" y="2477086"/>
              <a:chExt cx="1101240" cy="3438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14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F05F8B89-F38E-E82C-01E9-60A482A06CCE}"/>
                      </a:ext>
                    </a:extLst>
                  </p14:cNvPr>
                  <p14:cNvContentPartPr/>
                  <p14:nvPr/>
                </p14:nvContentPartPr>
                <p14:xfrm>
                  <a:off x="7194535" y="2516326"/>
                  <a:ext cx="255600" cy="304560"/>
                </p14:xfrm>
              </p:contentPart>
            </mc:Choice>
            <mc:Fallback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F05F8B89-F38E-E82C-01E9-60A482A06CCE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7185895" y="2507686"/>
                    <a:ext cx="273240" cy="3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6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7849C83E-4BF9-E7A2-032E-BD3052228932}"/>
                      </a:ext>
                    </a:extLst>
                  </p14:cNvPr>
                  <p14:cNvContentPartPr/>
                  <p14:nvPr/>
                </p14:nvContentPartPr>
                <p14:xfrm>
                  <a:off x="7369855" y="2567086"/>
                  <a:ext cx="12960" cy="93240"/>
                </p14:xfrm>
              </p:contentPart>
            </mc:Choice>
            <mc:Fallback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7849C83E-4BF9-E7A2-032E-BD3052228932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7361215" y="2558446"/>
                    <a:ext cx="3060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8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75F9DFD3-25A5-9F9C-25EC-799E97DEF2FB}"/>
                      </a:ext>
                    </a:extLst>
                  </p14:cNvPr>
                  <p14:cNvContentPartPr/>
                  <p14:nvPr/>
                </p14:nvContentPartPr>
                <p14:xfrm>
                  <a:off x="7457335" y="2578246"/>
                  <a:ext cx="25200" cy="62280"/>
                </p14:xfrm>
              </p:contentPart>
            </mc:Choice>
            <mc:Fallback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75F9DFD3-25A5-9F9C-25EC-799E97DEF2FB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7448695" y="2569606"/>
                    <a:ext cx="42840" cy="7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0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9EBE88C3-A230-DEB3-9B75-BC5CC6AEC8A1}"/>
                      </a:ext>
                    </a:extLst>
                  </p14:cNvPr>
                  <p14:cNvContentPartPr/>
                  <p14:nvPr/>
                </p14:nvContentPartPr>
                <p14:xfrm>
                  <a:off x="7532575" y="2609206"/>
                  <a:ext cx="92160" cy="172800"/>
                </p14:xfrm>
              </p:contentPart>
            </mc:Choice>
            <mc:Fallback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9EBE88C3-A230-DEB3-9B75-BC5CC6AEC8A1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7523575" y="2600566"/>
                    <a:ext cx="10980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2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35100464-54C7-A980-1D4C-3C3D5D8CA565}"/>
                      </a:ext>
                    </a:extLst>
                  </p14:cNvPr>
                  <p14:cNvContentPartPr/>
                  <p14:nvPr/>
                </p14:nvContentPartPr>
                <p14:xfrm>
                  <a:off x="7717975" y="2477086"/>
                  <a:ext cx="96480" cy="306720"/>
                </p14:xfrm>
              </p:contentPart>
            </mc:Choice>
            <mc:Fallback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35100464-54C7-A980-1D4C-3C3D5D8CA565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7708975" y="2468086"/>
                    <a:ext cx="114120" cy="32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4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C1C7A3E0-E48E-F5DF-DA0D-CD65D90C924E}"/>
                      </a:ext>
                    </a:extLst>
                  </p14:cNvPr>
                  <p14:cNvContentPartPr/>
                  <p14:nvPr/>
                </p14:nvContentPartPr>
                <p14:xfrm>
                  <a:off x="7842535" y="2659966"/>
                  <a:ext cx="209160" cy="118800"/>
                </p14:xfrm>
              </p:contentPart>
            </mc:Choice>
            <mc:Fallback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C1C7A3E0-E48E-F5DF-DA0D-CD65D90C924E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7833895" y="2650966"/>
                    <a:ext cx="226800" cy="13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6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5F4C476B-27C2-F8CA-7318-52D1BAF31F1A}"/>
                      </a:ext>
                    </a:extLst>
                  </p14:cNvPr>
                  <p14:cNvContentPartPr/>
                  <p14:nvPr/>
                </p14:nvContentPartPr>
                <p14:xfrm>
                  <a:off x="8107495" y="2682286"/>
                  <a:ext cx="188280" cy="101880"/>
                </p14:xfrm>
              </p:contentPart>
            </mc:Choice>
            <mc:Fallback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5F4C476B-27C2-F8CA-7318-52D1BAF31F1A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8098495" y="2673646"/>
                    <a:ext cx="205920" cy="1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98062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A508E-C729-A9F3-F4DE-AE55575A9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065" y="118746"/>
            <a:ext cx="9468394" cy="267034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483750A-6C5A-F930-EA63-500E0BEC0ED6}"/>
                  </a:ext>
                </a:extLst>
              </p14:cNvPr>
              <p14:cNvContentPartPr/>
              <p14:nvPr/>
            </p14:nvContentPartPr>
            <p14:xfrm>
              <a:off x="7445880" y="1097280"/>
              <a:ext cx="360" cy="36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483750A-6C5A-F930-EA63-500E0BEC0E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37240" y="108864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4" name="Group 453">
            <a:extLst>
              <a:ext uri="{FF2B5EF4-FFF2-40B4-BE49-F238E27FC236}">
                <a16:creationId xmlns:a16="http://schemas.microsoft.com/office/drawing/2014/main" id="{892E75A6-8B8E-010A-D0AC-E9BEF564F02E}"/>
              </a:ext>
            </a:extLst>
          </p:cNvPr>
          <p:cNvGrpSpPr/>
          <p:nvPr/>
        </p:nvGrpSpPr>
        <p:grpSpPr>
          <a:xfrm>
            <a:off x="394065" y="2726040"/>
            <a:ext cx="11448855" cy="3546240"/>
            <a:chOff x="394065" y="2726040"/>
            <a:chExt cx="11448855" cy="3546240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9B04F4E3-A4B1-CB0A-EB40-6AC7B2F78327}"/>
                </a:ext>
              </a:extLst>
            </p:cNvPr>
            <p:cNvGrpSpPr/>
            <p:nvPr/>
          </p:nvGrpSpPr>
          <p:grpSpPr>
            <a:xfrm>
              <a:off x="394065" y="3137590"/>
              <a:ext cx="1952280" cy="339480"/>
              <a:chOff x="823680" y="3418663"/>
              <a:chExt cx="1952280" cy="339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C7D6C4C9-A99D-3B80-B826-E61347455148}"/>
                      </a:ext>
                    </a:extLst>
                  </p14:cNvPr>
                  <p14:cNvContentPartPr/>
                  <p14:nvPr/>
                </p14:nvContentPartPr>
                <p14:xfrm>
                  <a:off x="823680" y="3512623"/>
                  <a:ext cx="160920" cy="198360"/>
                </p14:xfrm>
              </p:contentPart>
            </mc:Choice>
            <mc:Fallback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C7D6C4C9-A99D-3B80-B826-E61347455148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14680" y="3503623"/>
                    <a:ext cx="17856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AC0ABC70-5044-BAEF-81FE-C4A970119FC9}"/>
                      </a:ext>
                    </a:extLst>
                  </p14:cNvPr>
                  <p14:cNvContentPartPr/>
                  <p14:nvPr/>
                </p14:nvContentPartPr>
                <p14:xfrm>
                  <a:off x="1013400" y="3568783"/>
                  <a:ext cx="141840" cy="150840"/>
                </p14:xfrm>
              </p:contentPart>
            </mc:Choice>
            <mc:Fallback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AC0ABC70-5044-BAEF-81FE-C4A970119FC9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04400" y="3560143"/>
                    <a:ext cx="15948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F51582D5-9E5A-855B-3D51-77BB51F406D7}"/>
                      </a:ext>
                    </a:extLst>
                  </p14:cNvPr>
                  <p14:cNvContentPartPr/>
                  <p14:nvPr/>
                </p14:nvContentPartPr>
                <p14:xfrm>
                  <a:off x="1173600" y="3418663"/>
                  <a:ext cx="221040" cy="308160"/>
                </p14:xfrm>
              </p:contentPart>
            </mc:Choice>
            <mc:Fallback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F51582D5-9E5A-855B-3D51-77BB51F406D7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164600" y="3409663"/>
                    <a:ext cx="238680" cy="32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29B08948-4167-6CCE-15F0-35506F81D4B0}"/>
                      </a:ext>
                    </a:extLst>
                  </p14:cNvPr>
                  <p14:cNvContentPartPr/>
                  <p14:nvPr/>
                </p14:nvContentPartPr>
                <p14:xfrm>
                  <a:off x="1407960" y="3587503"/>
                  <a:ext cx="93240" cy="170640"/>
                </p14:xfrm>
              </p:contentPart>
            </mc:Choice>
            <mc:Fallback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29B08948-4167-6CCE-15F0-35506F81D4B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399320" y="3578863"/>
                    <a:ext cx="11088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95036CAB-5F6E-1A97-4B2B-A2504CB46237}"/>
                      </a:ext>
                    </a:extLst>
                  </p14:cNvPr>
                  <p14:cNvContentPartPr/>
                  <p14:nvPr/>
                </p14:nvContentPartPr>
                <p14:xfrm>
                  <a:off x="1459080" y="3597223"/>
                  <a:ext cx="360" cy="360"/>
                </p14:xfrm>
              </p:contentPart>
            </mc:Choice>
            <mc:Fallback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95036CAB-5F6E-1A97-4B2B-A2504CB4623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50440" y="3588223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2ACFFBEE-D5BB-C07A-DA47-019FA4A5E624}"/>
                      </a:ext>
                    </a:extLst>
                  </p14:cNvPr>
                  <p14:cNvContentPartPr/>
                  <p14:nvPr/>
                </p14:nvContentPartPr>
                <p14:xfrm>
                  <a:off x="1459080" y="3572023"/>
                  <a:ext cx="236880" cy="32400"/>
                </p14:xfrm>
              </p:contentPart>
            </mc:Choice>
            <mc:Fallback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2ACFFBEE-D5BB-C07A-DA47-019FA4A5E62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450440" y="3563383"/>
                    <a:ext cx="25452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9CD99C1E-D7E8-9C01-A77D-17660A49960A}"/>
                      </a:ext>
                    </a:extLst>
                  </p14:cNvPr>
                  <p14:cNvContentPartPr/>
                  <p14:nvPr/>
                </p14:nvContentPartPr>
                <p14:xfrm>
                  <a:off x="1563840" y="3584623"/>
                  <a:ext cx="37440" cy="138240"/>
                </p14:xfrm>
              </p:contentPart>
            </mc:Choice>
            <mc:Fallback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9CD99C1E-D7E8-9C01-A77D-17660A49960A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554840" y="3575983"/>
                    <a:ext cx="5508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78399B1A-1495-562A-B788-FB2272A0755E}"/>
                      </a:ext>
                    </a:extLst>
                  </p14:cNvPr>
                  <p14:cNvContentPartPr/>
                  <p14:nvPr/>
                </p14:nvContentPartPr>
                <p14:xfrm>
                  <a:off x="1623960" y="3540703"/>
                  <a:ext cx="144360" cy="3600"/>
                </p14:xfrm>
              </p:contentPart>
            </mc:Choice>
            <mc:Fallback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78399B1A-1495-562A-B788-FB2272A0755E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615320" y="3532063"/>
                    <a:ext cx="16200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83F1EA5F-621A-DF26-5B5E-8E722B0E868F}"/>
                      </a:ext>
                    </a:extLst>
                  </p14:cNvPr>
                  <p14:cNvContentPartPr/>
                  <p14:nvPr/>
                </p14:nvContentPartPr>
                <p14:xfrm>
                  <a:off x="1698480" y="3606583"/>
                  <a:ext cx="19080" cy="106920"/>
                </p14:xfrm>
              </p:contentPart>
            </mc:Choice>
            <mc:Fallback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83F1EA5F-621A-DF26-5B5E-8E722B0E868F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689480" y="3597583"/>
                    <a:ext cx="3672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DD6A13CF-127E-E10B-D29F-A2639D2E8646}"/>
                      </a:ext>
                    </a:extLst>
                  </p14:cNvPr>
                  <p14:cNvContentPartPr/>
                  <p14:nvPr/>
                </p14:nvContentPartPr>
                <p14:xfrm>
                  <a:off x="1698480" y="3553303"/>
                  <a:ext cx="285840" cy="53640"/>
                </p14:xfrm>
              </p:contentPart>
            </mc:Choice>
            <mc:Fallback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DD6A13CF-127E-E10B-D29F-A2639D2E8646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689480" y="3544303"/>
                    <a:ext cx="303480" cy="7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338CED39-98B0-7872-A722-0EBA6E96BC6B}"/>
                      </a:ext>
                    </a:extLst>
                  </p14:cNvPr>
                  <p14:cNvContentPartPr/>
                  <p14:nvPr/>
                </p14:nvContentPartPr>
                <p14:xfrm>
                  <a:off x="1854000" y="3540703"/>
                  <a:ext cx="46800" cy="147960"/>
                </p14:xfrm>
              </p:contentPart>
            </mc:Choice>
            <mc:Fallback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338CED39-98B0-7872-A722-0EBA6E96BC6B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845000" y="3532063"/>
                    <a:ext cx="6444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11337519-29B6-230F-3BAB-DB24E6146B98}"/>
                      </a:ext>
                    </a:extLst>
                  </p14:cNvPr>
                  <p14:cNvContentPartPr/>
                  <p14:nvPr/>
                </p14:nvContentPartPr>
                <p14:xfrm>
                  <a:off x="1930680" y="3584623"/>
                  <a:ext cx="192960" cy="88200"/>
                </p14:xfrm>
              </p:contentPart>
            </mc:Choice>
            <mc:Fallback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11337519-29B6-230F-3BAB-DB24E6146B98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921680" y="3575983"/>
                    <a:ext cx="210600" cy="10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0E108797-710F-1301-1E88-D86A13FB5DA5}"/>
                      </a:ext>
                    </a:extLst>
                  </p14:cNvPr>
                  <p14:cNvContentPartPr/>
                  <p14:nvPr/>
                </p14:nvContentPartPr>
                <p14:xfrm>
                  <a:off x="2081520" y="3521983"/>
                  <a:ext cx="221040" cy="50400"/>
                </p14:xfrm>
              </p:contentPart>
            </mc:Choice>
            <mc:Fallback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0E108797-710F-1301-1E88-D86A13FB5D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2072880" y="3512983"/>
                    <a:ext cx="238680" cy="6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937F6666-AF65-4C58-85B5-E7BA6C0D2314}"/>
                      </a:ext>
                    </a:extLst>
                  </p14:cNvPr>
                  <p14:cNvContentPartPr/>
                  <p14:nvPr/>
                </p14:nvContentPartPr>
                <p14:xfrm>
                  <a:off x="2204640" y="3496783"/>
                  <a:ext cx="37440" cy="163440"/>
                </p14:xfrm>
              </p:contentPart>
            </mc:Choice>
            <mc:Fallback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937F6666-AF65-4C58-85B5-E7BA6C0D2314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95640" y="3488143"/>
                    <a:ext cx="55080" cy="18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6D0709E1-EBD5-707D-09D8-489E85523B9A}"/>
                      </a:ext>
                    </a:extLst>
                  </p14:cNvPr>
                  <p14:cNvContentPartPr/>
                  <p14:nvPr/>
                </p14:nvContentPartPr>
                <p14:xfrm>
                  <a:off x="2248560" y="3493903"/>
                  <a:ext cx="153720" cy="12960"/>
                </p14:xfrm>
              </p:contentPart>
            </mc:Choice>
            <mc:Fallback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6D0709E1-EBD5-707D-09D8-489E85523B9A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239920" y="3484903"/>
                    <a:ext cx="17136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28621E7E-A85A-6DEF-8414-C0218EBF1692}"/>
                      </a:ext>
                    </a:extLst>
                  </p14:cNvPr>
                  <p14:cNvContentPartPr/>
                  <p14:nvPr/>
                </p14:nvContentPartPr>
                <p14:xfrm>
                  <a:off x="2311560" y="3597223"/>
                  <a:ext cx="30600" cy="84960"/>
                </p14:xfrm>
              </p:contentPart>
            </mc:Choice>
            <mc:Fallback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28621E7E-A85A-6DEF-8414-C0218EBF1692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302560" y="3588223"/>
                    <a:ext cx="4824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475046E8-5D8D-E822-6607-B76F38448F5C}"/>
                      </a:ext>
                    </a:extLst>
                  </p14:cNvPr>
                  <p14:cNvContentPartPr/>
                  <p14:nvPr/>
                </p14:nvContentPartPr>
                <p14:xfrm>
                  <a:off x="2311560" y="3596863"/>
                  <a:ext cx="146520" cy="85680"/>
                </p14:xfrm>
              </p:contentPart>
            </mc:Choice>
            <mc:Fallback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475046E8-5D8D-E822-6607-B76F38448F5C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2302560" y="3587863"/>
                    <a:ext cx="16416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8735FF22-4BE9-EA25-DF1E-0C3F6C4F4FB7}"/>
                      </a:ext>
                    </a:extLst>
                  </p14:cNvPr>
                  <p14:cNvContentPartPr/>
                  <p14:nvPr/>
                </p14:nvContentPartPr>
                <p14:xfrm>
                  <a:off x="2511000" y="3597223"/>
                  <a:ext cx="141840" cy="74160"/>
                </p14:xfrm>
              </p:contentPart>
            </mc:Choice>
            <mc:Fallback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8735FF22-4BE9-EA25-DF1E-0C3F6C4F4FB7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502360" y="3588223"/>
                    <a:ext cx="159480" cy="9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8185291F-28CB-8B42-60F6-1681024DC584}"/>
                      </a:ext>
                    </a:extLst>
                  </p14:cNvPr>
                  <p14:cNvContentPartPr/>
                  <p14:nvPr/>
                </p14:nvContentPartPr>
                <p14:xfrm>
                  <a:off x="2773440" y="3565903"/>
                  <a:ext cx="360" cy="360"/>
                </p14:xfrm>
              </p:contentPart>
            </mc:Choice>
            <mc:Fallback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8185291F-28CB-8B42-60F6-1681024DC58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764800" y="3556903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8FA40D98-D2E8-8257-B908-5872B75AD25C}"/>
                      </a:ext>
                    </a:extLst>
                  </p14:cNvPr>
                  <p14:cNvContentPartPr/>
                  <p14:nvPr/>
                </p14:nvContentPartPr>
                <p14:xfrm>
                  <a:off x="2773440" y="3565903"/>
                  <a:ext cx="2520" cy="72360"/>
                </p14:xfrm>
              </p:contentPart>
            </mc:Choice>
            <mc:Fallback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8FA40D98-D2E8-8257-B908-5872B75AD25C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764800" y="3556903"/>
                    <a:ext cx="20160" cy="90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06D4305-28A4-E97A-F264-603FBA61D491}"/>
                    </a:ext>
                  </a:extLst>
                </p14:cNvPr>
                <p14:cNvContentPartPr/>
                <p14:nvPr/>
              </p14:nvContentPartPr>
              <p14:xfrm>
                <a:off x="2685825" y="3172510"/>
                <a:ext cx="2160" cy="2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06D4305-28A4-E97A-F264-603FBA61D49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76825" y="3163870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983BB94-418C-A288-BDBB-4BB5D3406063}"/>
                    </a:ext>
                  </a:extLst>
                </p14:cNvPr>
                <p14:cNvContentPartPr/>
                <p14:nvPr/>
              </p14:nvContentPartPr>
              <p14:xfrm>
                <a:off x="2685105" y="3093670"/>
                <a:ext cx="247320" cy="3704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983BB94-418C-A288-BDBB-4BB5D340606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76465" y="3084670"/>
                  <a:ext cx="26496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DCAFF22-451B-43B8-26DA-E5E8BCD00584}"/>
                    </a:ext>
                  </a:extLst>
                </p14:cNvPr>
                <p14:cNvContentPartPr/>
                <p14:nvPr/>
              </p14:nvContentPartPr>
              <p14:xfrm>
                <a:off x="3003345" y="3215710"/>
                <a:ext cx="121320" cy="4676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DCAFF22-451B-43B8-26DA-E5E8BCD0058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994705" y="3207070"/>
                  <a:ext cx="13896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2F088B4-EC34-D1B7-6B0B-56DAC269B716}"/>
                    </a:ext>
                  </a:extLst>
                </p14:cNvPr>
                <p14:cNvContentPartPr/>
                <p14:nvPr/>
              </p14:nvContentPartPr>
              <p14:xfrm>
                <a:off x="3146265" y="3334510"/>
                <a:ext cx="191880" cy="1162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2F088B4-EC34-D1B7-6B0B-56DAC269B71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137265" y="3325870"/>
                  <a:ext cx="2095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8E7831F-A785-A7E7-EBDB-D979F7D4BABA}"/>
                    </a:ext>
                  </a:extLst>
                </p14:cNvPr>
                <p14:cNvContentPartPr/>
                <p14:nvPr/>
              </p14:nvContentPartPr>
              <p14:xfrm>
                <a:off x="3409425" y="3166750"/>
                <a:ext cx="151560" cy="2145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8E7831F-A785-A7E7-EBDB-D979F7D4BAB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400425" y="3157750"/>
                  <a:ext cx="169200" cy="232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A3053A8-2D0E-F7ED-BE0F-E9C19D59437B}"/>
                </a:ext>
              </a:extLst>
            </p:cNvPr>
            <p:cNvGrpSpPr/>
            <p:nvPr/>
          </p:nvGrpSpPr>
          <p:grpSpPr>
            <a:xfrm>
              <a:off x="3774465" y="3178270"/>
              <a:ext cx="571680" cy="172800"/>
              <a:chOff x="4204080" y="3459343"/>
              <a:chExt cx="571680" cy="1728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3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2765C6D1-C5B1-E4CC-4F83-19E1F68E72D6}"/>
                      </a:ext>
                    </a:extLst>
                  </p14:cNvPr>
                  <p14:cNvContentPartPr/>
                  <p14:nvPr/>
                </p14:nvContentPartPr>
                <p14:xfrm>
                  <a:off x="4204080" y="3518743"/>
                  <a:ext cx="120240" cy="360"/>
                </p14:xfrm>
              </p:contentPart>
            </mc:Choice>
            <mc:Fallback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2765C6D1-C5B1-E4CC-4F83-19E1F68E72D6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4195080" y="3510103"/>
                    <a:ext cx="13788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5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0732446D-6651-27DE-BC13-F3FC98ED6F94}"/>
                      </a:ext>
                    </a:extLst>
                  </p14:cNvPr>
                  <p14:cNvContentPartPr/>
                  <p14:nvPr/>
                </p14:nvContentPartPr>
                <p14:xfrm>
                  <a:off x="4222440" y="3572023"/>
                  <a:ext cx="123480" cy="13320"/>
                </p14:xfrm>
              </p:contentPart>
            </mc:Choice>
            <mc:Fallback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0732446D-6651-27DE-BC13-F3FC98ED6F94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4213800" y="3563383"/>
                    <a:ext cx="141120" cy="3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7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D4084159-104F-F233-F7E2-7C8E7E5F00C4}"/>
                      </a:ext>
                    </a:extLst>
                  </p14:cNvPr>
                  <p14:cNvContentPartPr/>
                  <p14:nvPr/>
                </p14:nvContentPartPr>
                <p14:xfrm>
                  <a:off x="4487760" y="3459343"/>
                  <a:ext cx="288000" cy="172800"/>
                </p14:xfrm>
              </p:contentPart>
            </mc:Choice>
            <mc:Fallback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D4084159-104F-F233-F7E2-7C8E7E5F00C4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4478760" y="3450343"/>
                    <a:ext cx="305640" cy="190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E0410AF-5F91-B643-D859-1FCC35BC98DA}"/>
                </a:ext>
              </a:extLst>
            </p:cNvPr>
            <p:cNvGrpSpPr/>
            <p:nvPr/>
          </p:nvGrpSpPr>
          <p:grpSpPr>
            <a:xfrm>
              <a:off x="3137400" y="3822943"/>
              <a:ext cx="837000" cy="326520"/>
              <a:chOff x="3137400" y="3822943"/>
              <a:chExt cx="837000" cy="326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9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FCD4CAF7-ED26-EE2C-3A2A-75A8EE1D7C9E}"/>
                      </a:ext>
                    </a:extLst>
                  </p14:cNvPr>
                  <p14:cNvContentPartPr/>
                  <p14:nvPr/>
                </p14:nvContentPartPr>
                <p14:xfrm>
                  <a:off x="3137400" y="3932743"/>
                  <a:ext cx="214920" cy="216720"/>
                </p14:xfrm>
              </p:contentPart>
            </mc:Choice>
            <mc:Fallback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FCD4CAF7-ED26-EE2C-3A2A-75A8EE1D7C9E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3128400" y="3923743"/>
                    <a:ext cx="232560" cy="23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1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AF7C0116-0977-7B25-4DF1-ECCA558AD8AE}"/>
                      </a:ext>
                    </a:extLst>
                  </p14:cNvPr>
                  <p14:cNvContentPartPr/>
                  <p14:nvPr/>
                </p14:nvContentPartPr>
                <p14:xfrm>
                  <a:off x="3275280" y="3822943"/>
                  <a:ext cx="241920" cy="150840"/>
                </p14:xfrm>
              </p:contentPart>
            </mc:Choice>
            <mc:Fallback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AF7C0116-0977-7B25-4DF1-ECCA558AD8AE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3266280" y="3813943"/>
                    <a:ext cx="25956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3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2BAC9C70-F945-FBB7-8597-729C515C90F7}"/>
                      </a:ext>
                    </a:extLst>
                  </p14:cNvPr>
                  <p14:cNvContentPartPr/>
                  <p14:nvPr/>
                </p14:nvContentPartPr>
                <p14:xfrm>
                  <a:off x="3600360" y="3938863"/>
                  <a:ext cx="53640" cy="9720"/>
                </p14:xfrm>
              </p:contentPart>
            </mc:Choice>
            <mc:Fallback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2BAC9C70-F945-FBB7-8597-729C515C90F7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3591360" y="3930223"/>
                    <a:ext cx="7128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5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69CBFD3A-99C7-2499-6078-3F69370B0EBA}"/>
                      </a:ext>
                    </a:extLst>
                  </p14:cNvPr>
                  <p14:cNvContentPartPr/>
                  <p14:nvPr/>
                </p14:nvContentPartPr>
                <p14:xfrm>
                  <a:off x="3583800" y="3986023"/>
                  <a:ext cx="195480" cy="47520"/>
                </p14:xfrm>
              </p:contentPart>
            </mc:Choice>
            <mc:Fallback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69CBFD3A-99C7-2499-6078-3F69370B0EBA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3575160" y="3977023"/>
                    <a:ext cx="21312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7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2AD3C29A-46E6-5789-8F24-ED8ACAE907C2}"/>
                      </a:ext>
                    </a:extLst>
                  </p14:cNvPr>
                  <p14:cNvContentPartPr/>
                  <p14:nvPr/>
                </p14:nvContentPartPr>
                <p14:xfrm>
                  <a:off x="3792960" y="3857503"/>
                  <a:ext cx="181440" cy="275400"/>
                </p14:xfrm>
              </p:contentPart>
            </mc:Choice>
            <mc:Fallback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2AD3C29A-46E6-5789-8F24-ED8ACAE907C2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784320" y="3848503"/>
                    <a:ext cx="199080" cy="293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CD79A8A7-F3E0-F6AC-A67D-C173E9A8477D}"/>
                </a:ext>
              </a:extLst>
            </p:cNvPr>
            <p:cNvGrpSpPr/>
            <p:nvPr/>
          </p:nvGrpSpPr>
          <p:grpSpPr>
            <a:xfrm>
              <a:off x="2496960" y="3758230"/>
              <a:ext cx="363105" cy="323193"/>
              <a:chOff x="2496960" y="3758230"/>
              <a:chExt cx="363105" cy="323193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9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783B5D42-A580-70D6-90DF-EA76C440CF80}"/>
                      </a:ext>
                    </a:extLst>
                  </p14:cNvPr>
                  <p14:cNvContentPartPr/>
                  <p14:nvPr/>
                </p14:nvContentPartPr>
                <p14:xfrm>
                  <a:off x="2606265" y="3877390"/>
                  <a:ext cx="181440" cy="3600"/>
                </p14:xfrm>
              </p:contentPart>
            </mc:Choice>
            <mc:Fallback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783B5D42-A580-70D6-90DF-EA76C440CF8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597625" y="3868390"/>
                    <a:ext cx="19908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1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8C7C0693-C46A-D456-110B-F94BE6AD71AD}"/>
                      </a:ext>
                    </a:extLst>
                  </p14:cNvPr>
                  <p14:cNvContentPartPr/>
                  <p14:nvPr/>
                </p14:nvContentPartPr>
                <p14:xfrm>
                  <a:off x="2657385" y="3949390"/>
                  <a:ext cx="130320" cy="20160"/>
                </p14:xfrm>
              </p:contentPart>
            </mc:Choice>
            <mc:Fallback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8C7C0693-C46A-D456-110B-F94BE6AD71AD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48745" y="3940390"/>
                    <a:ext cx="14796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3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39F9EE98-BB3B-78D7-8390-E6621D507D19}"/>
                      </a:ext>
                    </a:extLst>
                  </p14:cNvPr>
                  <p14:cNvContentPartPr/>
                  <p14:nvPr/>
                </p14:nvContentPartPr>
                <p14:xfrm>
                  <a:off x="2710665" y="3758230"/>
                  <a:ext cx="149400" cy="310680"/>
                </p14:xfrm>
              </p:contentPart>
            </mc:Choice>
            <mc:Fallback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39F9EE98-BB3B-78D7-8390-E6621D507D19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702025" y="3749230"/>
                    <a:ext cx="167040" cy="32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5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67A3D28A-55EE-D34D-D5A7-D3AF5E7527B4}"/>
                      </a:ext>
                    </a:extLst>
                  </p14:cNvPr>
                  <p14:cNvContentPartPr/>
                  <p14:nvPr/>
                </p14:nvContentPartPr>
                <p14:xfrm>
                  <a:off x="2496960" y="3800983"/>
                  <a:ext cx="155880" cy="280440"/>
                </p14:xfrm>
              </p:contentPart>
            </mc:Choice>
            <mc:Fallback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67A3D28A-55EE-D34D-D5A7-D3AF5E7527B4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488320" y="3791983"/>
                    <a:ext cx="173520" cy="298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0B17385-F5CC-6AB3-B951-EE6036063342}"/>
                    </a:ext>
                  </a:extLst>
                </p14:cNvPr>
                <p14:cNvContentPartPr/>
                <p14:nvPr/>
              </p14:nvContentPartPr>
              <p14:xfrm>
                <a:off x="2568960" y="4544383"/>
                <a:ext cx="720" cy="64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0B17385-F5CC-6AB3-B951-EE603606334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559960" y="4535383"/>
                  <a:ext cx="18360" cy="24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CAF7333-EB59-30D7-5208-3869BF3597E1}"/>
                </a:ext>
              </a:extLst>
            </p:cNvPr>
            <p:cNvGrpSpPr/>
            <p:nvPr/>
          </p:nvGrpSpPr>
          <p:grpSpPr>
            <a:xfrm>
              <a:off x="4207680" y="3826183"/>
              <a:ext cx="352440" cy="285480"/>
              <a:chOff x="4207680" y="3826183"/>
              <a:chExt cx="352440" cy="285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9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DAF8A95C-314E-A2EF-7136-08AF956276AC}"/>
                      </a:ext>
                    </a:extLst>
                  </p14:cNvPr>
                  <p14:cNvContentPartPr/>
                  <p14:nvPr/>
                </p14:nvContentPartPr>
                <p14:xfrm>
                  <a:off x="4207680" y="3826183"/>
                  <a:ext cx="161640" cy="285480"/>
                </p14:xfrm>
              </p:contentPart>
            </mc:Choice>
            <mc:Fallback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DAF8A95C-314E-A2EF-7136-08AF956276AC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4198680" y="3817183"/>
                    <a:ext cx="179280" cy="30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1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387658C5-CE20-6B54-9AE4-ED323CE9AEC5}"/>
                      </a:ext>
                    </a:extLst>
                  </p14:cNvPr>
                  <p14:cNvContentPartPr/>
                  <p14:nvPr/>
                </p14:nvContentPartPr>
                <p14:xfrm>
                  <a:off x="4264200" y="3929503"/>
                  <a:ext cx="158040" cy="360"/>
                </p14:xfrm>
              </p:contentPart>
            </mc:Choice>
            <mc:Fallback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387658C5-CE20-6B54-9AE4-ED323CE9AEC5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4255560" y="3920503"/>
                    <a:ext cx="17568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3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3BF6288B-3C99-89BA-3F31-FC44D9D1C711}"/>
                      </a:ext>
                    </a:extLst>
                  </p14:cNvPr>
                  <p14:cNvContentPartPr/>
                  <p14:nvPr/>
                </p14:nvContentPartPr>
                <p14:xfrm>
                  <a:off x="4282920" y="3988903"/>
                  <a:ext cx="213840" cy="25560"/>
                </p14:xfrm>
              </p:contentPart>
            </mc:Choice>
            <mc:Fallback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3BF6288B-3C99-89BA-3F31-FC44D9D1C711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4274280" y="3980263"/>
                    <a:ext cx="23148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5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8772717C-1B3D-CB82-FFD5-B0799BDC79C7}"/>
                      </a:ext>
                    </a:extLst>
                  </p14:cNvPr>
                  <p14:cNvContentPartPr/>
                  <p14:nvPr/>
                </p14:nvContentPartPr>
                <p14:xfrm>
                  <a:off x="4396680" y="3835543"/>
                  <a:ext cx="163440" cy="276120"/>
                </p14:xfrm>
              </p:contentPart>
            </mc:Choice>
            <mc:Fallback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8772717C-1B3D-CB82-FFD5-B0799BDC79C7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4388040" y="3826543"/>
                    <a:ext cx="181080" cy="293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0DA560B9-2EB1-9A08-761D-1796A951ECB0}"/>
                </a:ext>
              </a:extLst>
            </p:cNvPr>
            <p:cNvGrpSpPr/>
            <p:nvPr/>
          </p:nvGrpSpPr>
          <p:grpSpPr>
            <a:xfrm>
              <a:off x="4728600" y="3762823"/>
              <a:ext cx="569520" cy="468000"/>
              <a:chOff x="4728600" y="3762823"/>
              <a:chExt cx="569520" cy="468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7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3BDBD1DC-BADF-9EEE-BAAF-8258EAED5D03}"/>
                      </a:ext>
                    </a:extLst>
                  </p14:cNvPr>
                  <p14:cNvContentPartPr/>
                  <p14:nvPr/>
                </p14:nvContentPartPr>
                <p14:xfrm>
                  <a:off x="4782240" y="3762823"/>
                  <a:ext cx="232560" cy="32040"/>
                </p14:xfrm>
              </p:contentPart>
            </mc:Choice>
            <mc:Fallback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3BDBD1DC-BADF-9EEE-BAAF-8258EAED5D03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4773240" y="3754183"/>
                    <a:ext cx="2502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9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5EBCAC41-0A1C-7B0D-8B62-6DB398234BFC}"/>
                      </a:ext>
                    </a:extLst>
                  </p14:cNvPr>
                  <p14:cNvContentPartPr/>
                  <p14:nvPr/>
                </p14:nvContentPartPr>
                <p14:xfrm>
                  <a:off x="4728600" y="3804223"/>
                  <a:ext cx="139680" cy="426600"/>
                </p14:xfrm>
              </p:contentPart>
            </mc:Choice>
            <mc:Fallback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5EBCAC41-0A1C-7B0D-8B62-6DB398234BFC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4719960" y="3795223"/>
                    <a:ext cx="157320" cy="44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1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1157AB42-EFC2-7C7A-BA85-64BD99603DC0}"/>
                      </a:ext>
                    </a:extLst>
                  </p14:cNvPr>
                  <p14:cNvContentPartPr/>
                  <p14:nvPr/>
                </p14:nvContentPartPr>
                <p14:xfrm>
                  <a:off x="4912200" y="3904303"/>
                  <a:ext cx="181440" cy="273240"/>
                </p14:xfrm>
              </p:contentPart>
            </mc:Choice>
            <mc:Fallback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1157AB42-EFC2-7C7A-BA85-64BD99603DC0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4903560" y="3895663"/>
                    <a:ext cx="1990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3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220DA0C7-3628-CA68-69C0-0A28E447E104}"/>
                      </a:ext>
                    </a:extLst>
                  </p14:cNvPr>
                  <p14:cNvContentPartPr/>
                  <p14:nvPr/>
                </p14:nvContentPartPr>
                <p14:xfrm>
                  <a:off x="5177160" y="3938863"/>
                  <a:ext cx="72360" cy="12960"/>
                </p14:xfrm>
              </p:contentPart>
            </mc:Choice>
            <mc:Fallback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220DA0C7-3628-CA68-69C0-0A28E447E104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5168160" y="3930223"/>
                    <a:ext cx="900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5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5A2E4927-2978-B37D-0429-2FC03C227A7F}"/>
                      </a:ext>
                    </a:extLst>
                  </p14:cNvPr>
                  <p14:cNvContentPartPr/>
                  <p14:nvPr/>
                </p14:nvContentPartPr>
                <p14:xfrm>
                  <a:off x="5186160" y="4042183"/>
                  <a:ext cx="111960" cy="31680"/>
                </p14:xfrm>
              </p:contentPart>
            </mc:Choice>
            <mc:Fallback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5A2E4927-2978-B37D-0429-2FC03C227A7F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5177520" y="4033543"/>
                    <a:ext cx="129600" cy="49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3F27C0F1-E32F-ADF4-DB9E-87B2DD9C9A48}"/>
                </a:ext>
              </a:extLst>
            </p:cNvPr>
            <p:cNvGrpSpPr/>
            <p:nvPr/>
          </p:nvGrpSpPr>
          <p:grpSpPr>
            <a:xfrm>
              <a:off x="5536800" y="3625303"/>
              <a:ext cx="460800" cy="501840"/>
              <a:chOff x="5536800" y="3625303"/>
              <a:chExt cx="460800" cy="501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7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67E5CD3F-6C61-CFDA-80C0-BF65D5A9FF5D}"/>
                      </a:ext>
                    </a:extLst>
                  </p14:cNvPr>
                  <p14:cNvContentPartPr/>
                  <p14:nvPr/>
                </p14:nvContentPartPr>
                <p14:xfrm>
                  <a:off x="5536800" y="3904303"/>
                  <a:ext cx="227880" cy="222840"/>
                </p14:xfrm>
              </p:contentPart>
            </mc:Choice>
            <mc:Fallback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67E5CD3F-6C61-CFDA-80C0-BF65D5A9FF5D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5528160" y="3895663"/>
                    <a:ext cx="245520" cy="24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9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5E0DF885-58A4-40D1-417C-17A6376DF8D6}"/>
                      </a:ext>
                    </a:extLst>
                  </p14:cNvPr>
                  <p14:cNvContentPartPr/>
                  <p14:nvPr/>
                </p14:nvContentPartPr>
                <p14:xfrm>
                  <a:off x="5706360" y="3625303"/>
                  <a:ext cx="230400" cy="149760"/>
                </p14:xfrm>
              </p:contentPart>
            </mc:Choice>
            <mc:Fallback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5E0DF885-58A4-40D1-417C-17A6376DF8D6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5697720" y="3616663"/>
                    <a:ext cx="248040" cy="16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1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9D5120F2-6BE2-A100-8AF5-85507E910BF1}"/>
                      </a:ext>
                    </a:extLst>
                  </p14:cNvPr>
                  <p14:cNvContentPartPr/>
                  <p14:nvPr/>
                </p14:nvContentPartPr>
                <p14:xfrm>
                  <a:off x="5683320" y="3788383"/>
                  <a:ext cx="289080" cy="37800"/>
                </p14:xfrm>
              </p:contentPart>
            </mc:Choice>
            <mc:Fallback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9D5120F2-6BE2-A100-8AF5-85507E910BF1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5674320" y="3779743"/>
                    <a:ext cx="306720" cy="5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3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81F68C79-8033-CB9C-876A-9677F3731A1E}"/>
                      </a:ext>
                    </a:extLst>
                  </p14:cNvPr>
                  <p14:cNvContentPartPr/>
                  <p14:nvPr/>
                </p14:nvContentPartPr>
                <p14:xfrm>
                  <a:off x="5822640" y="3857503"/>
                  <a:ext cx="174960" cy="138600"/>
                </p14:xfrm>
              </p:contentPart>
            </mc:Choice>
            <mc:Fallback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81F68C79-8033-CB9C-876A-9677F3731A1E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5813640" y="3848503"/>
                    <a:ext cx="192600" cy="1562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CAD67F3-F170-4350-0D84-5BC746F41025}"/>
                    </a:ext>
                  </a:extLst>
                </p14:cNvPr>
                <p14:cNvContentPartPr/>
                <p14:nvPr/>
              </p14:nvContentPartPr>
              <p14:xfrm>
                <a:off x="8804160" y="4728600"/>
                <a:ext cx="360" cy="3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CAD67F3-F170-4350-0D84-5BC746F4102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795520" y="47196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50DC0B0-5853-A02D-0142-87769CB1C674}"/>
                </a:ext>
              </a:extLst>
            </p:cNvPr>
            <p:cNvGrpSpPr/>
            <p:nvPr/>
          </p:nvGrpSpPr>
          <p:grpSpPr>
            <a:xfrm>
              <a:off x="553680" y="4449960"/>
              <a:ext cx="880200" cy="239040"/>
              <a:chOff x="553680" y="4449960"/>
              <a:chExt cx="880200" cy="239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07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6244A736-88DF-9C1D-8849-73F36FBC5106}"/>
                      </a:ext>
                    </a:extLst>
                  </p14:cNvPr>
                  <p14:cNvContentPartPr/>
                  <p14:nvPr/>
                </p14:nvContentPartPr>
                <p14:xfrm>
                  <a:off x="553680" y="4500000"/>
                  <a:ext cx="151200" cy="182160"/>
                </p14:xfrm>
              </p:contentPart>
            </mc:Choice>
            <mc:Fallback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6244A736-88DF-9C1D-8849-73F36FBC5106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544680" y="4491000"/>
                    <a:ext cx="168840" cy="19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9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A77FAC0A-3B64-92AB-E120-CF12B8CF5397}"/>
                      </a:ext>
                    </a:extLst>
                  </p14:cNvPr>
                  <p14:cNvContentPartPr/>
                  <p14:nvPr/>
                </p14:nvContentPartPr>
                <p14:xfrm>
                  <a:off x="843840" y="4531320"/>
                  <a:ext cx="228240" cy="19080"/>
                </p14:xfrm>
              </p:contentPart>
            </mc:Choice>
            <mc:Fallback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A77FAC0A-3B64-92AB-E120-CF12B8CF5397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834840" y="4522680"/>
                    <a:ext cx="24588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1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8979CA64-E378-949A-8053-02DCBFE3A3B0}"/>
                      </a:ext>
                    </a:extLst>
                  </p14:cNvPr>
                  <p14:cNvContentPartPr/>
                  <p14:nvPr/>
                </p14:nvContentPartPr>
                <p14:xfrm>
                  <a:off x="920520" y="4449960"/>
                  <a:ext cx="149760" cy="239040"/>
                </p14:xfrm>
              </p:contentPart>
            </mc:Choice>
            <mc:Fallback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8979CA64-E378-949A-8053-02DCBFE3A3B0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911520" y="4440960"/>
                    <a:ext cx="167400" cy="25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3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5DB3250C-42E5-C752-0865-E939D803DF81}"/>
                      </a:ext>
                    </a:extLst>
                  </p14:cNvPr>
                  <p14:cNvContentPartPr/>
                  <p14:nvPr/>
                </p14:nvContentPartPr>
                <p14:xfrm>
                  <a:off x="1198800" y="4496760"/>
                  <a:ext cx="235080" cy="161280"/>
                </p14:xfrm>
              </p:contentPart>
            </mc:Choice>
            <mc:Fallback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5DB3250C-42E5-C752-0865-E939D803DF81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1189800" y="4488120"/>
                    <a:ext cx="252720" cy="178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C7B46579-A378-83E9-CB29-2B56B75136DF}"/>
                </a:ext>
              </a:extLst>
            </p:cNvPr>
            <p:cNvGrpSpPr/>
            <p:nvPr/>
          </p:nvGrpSpPr>
          <p:grpSpPr>
            <a:xfrm>
              <a:off x="1753920" y="4534560"/>
              <a:ext cx="35640" cy="78480"/>
              <a:chOff x="1753920" y="4534560"/>
              <a:chExt cx="35640" cy="78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15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AE4DFC08-92B8-3537-DD72-98D9219E78AC}"/>
                      </a:ext>
                    </a:extLst>
                  </p14:cNvPr>
                  <p14:cNvContentPartPr/>
                  <p14:nvPr/>
                </p14:nvContentPartPr>
                <p14:xfrm>
                  <a:off x="1753920" y="4534560"/>
                  <a:ext cx="19080" cy="6480"/>
                </p14:xfrm>
              </p:contentPart>
            </mc:Choice>
            <mc:Fallback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AE4DFC08-92B8-3537-DD72-98D9219E78AC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1745280" y="4525560"/>
                    <a:ext cx="3672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7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698464D2-770C-1227-6CC0-3E8B809AD0F1}"/>
                      </a:ext>
                    </a:extLst>
                  </p14:cNvPr>
                  <p14:cNvContentPartPr/>
                  <p14:nvPr/>
                </p14:nvContentPartPr>
                <p14:xfrm>
                  <a:off x="1770480" y="4584600"/>
                  <a:ext cx="19080" cy="28440"/>
                </p14:xfrm>
              </p:contentPart>
            </mc:Choice>
            <mc:Fallback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698464D2-770C-1227-6CC0-3E8B809AD0F1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1761480" y="4575960"/>
                    <a:ext cx="36720" cy="46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574F3E08-961A-A515-9380-F7830004AF0F}"/>
                </a:ext>
              </a:extLst>
            </p:cNvPr>
            <p:cNvGrpSpPr/>
            <p:nvPr/>
          </p:nvGrpSpPr>
          <p:grpSpPr>
            <a:xfrm>
              <a:off x="5504400" y="4556520"/>
              <a:ext cx="551160" cy="246960"/>
              <a:chOff x="5504400" y="4556520"/>
              <a:chExt cx="551160" cy="246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19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25C689FE-CDE6-2E38-73CE-85D1BAEC324D}"/>
                      </a:ext>
                    </a:extLst>
                  </p14:cNvPr>
                  <p14:cNvContentPartPr/>
                  <p14:nvPr/>
                </p14:nvContentPartPr>
                <p14:xfrm>
                  <a:off x="5504400" y="4637880"/>
                  <a:ext cx="146880" cy="19080"/>
                </p14:xfrm>
              </p:contentPart>
            </mc:Choice>
            <mc:Fallback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25C689FE-CDE6-2E38-73CE-85D1BAEC324D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5495760" y="4629240"/>
                    <a:ext cx="16452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1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BB909D1D-652E-288E-0204-FFD9BC8D2F57}"/>
                      </a:ext>
                    </a:extLst>
                  </p14:cNvPr>
                  <p14:cNvContentPartPr/>
                  <p14:nvPr/>
                </p14:nvContentPartPr>
                <p14:xfrm>
                  <a:off x="5562360" y="4597200"/>
                  <a:ext cx="9720" cy="185400"/>
                </p14:xfrm>
              </p:contentPart>
            </mc:Choice>
            <mc:Fallback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BB909D1D-652E-288E-0204-FFD9BC8D2F57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5553720" y="4588200"/>
                    <a:ext cx="2736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3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041DE871-8B00-054B-5246-71AF0FF3B8F5}"/>
                      </a:ext>
                    </a:extLst>
                  </p14:cNvPr>
                  <p14:cNvContentPartPr/>
                  <p14:nvPr/>
                </p14:nvContentPartPr>
                <p14:xfrm>
                  <a:off x="5771520" y="4556520"/>
                  <a:ext cx="284040" cy="246960"/>
                </p14:xfrm>
              </p:contentPart>
            </mc:Choice>
            <mc:Fallback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041DE871-8B00-054B-5246-71AF0FF3B8F5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5762520" y="4547520"/>
                    <a:ext cx="301680" cy="264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AA973C83-2D8B-6A35-D3BA-6B56D37B1213}"/>
                </a:ext>
              </a:extLst>
            </p:cNvPr>
            <p:cNvGrpSpPr/>
            <p:nvPr/>
          </p:nvGrpSpPr>
          <p:grpSpPr>
            <a:xfrm>
              <a:off x="2237040" y="4465440"/>
              <a:ext cx="3110400" cy="1000440"/>
              <a:chOff x="2237040" y="4465440"/>
              <a:chExt cx="3110400" cy="10004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5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ADBFD882-DE1A-F05A-533C-80BFE0643872}"/>
                      </a:ext>
                    </a:extLst>
                  </p14:cNvPr>
                  <p14:cNvContentPartPr/>
                  <p14:nvPr/>
                </p14:nvContentPartPr>
                <p14:xfrm>
                  <a:off x="2237040" y="4509360"/>
                  <a:ext cx="261000" cy="10080"/>
                </p14:xfrm>
              </p:contentPart>
            </mc:Choice>
            <mc:Fallback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ADBFD882-DE1A-F05A-533C-80BFE0643872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2228400" y="4500360"/>
                    <a:ext cx="278640" cy="2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7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0F6938CB-4A52-B104-5B55-49EA009BDD55}"/>
                      </a:ext>
                    </a:extLst>
                  </p14:cNvPr>
                  <p14:cNvContentPartPr/>
                  <p14:nvPr/>
                </p14:nvContentPartPr>
                <p14:xfrm>
                  <a:off x="2406960" y="4543920"/>
                  <a:ext cx="28800" cy="239040"/>
                </p14:xfrm>
              </p:contentPart>
            </mc:Choice>
            <mc:Fallback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0F6938CB-4A52-B104-5B55-49EA009BDD55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2397960" y="4534920"/>
                    <a:ext cx="46440" cy="25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9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FC9B6086-FF86-820A-5936-5834526A90F9}"/>
                      </a:ext>
                    </a:extLst>
                  </p14:cNvPr>
                  <p14:cNvContentPartPr/>
                  <p14:nvPr/>
                </p14:nvContentPartPr>
                <p14:xfrm>
                  <a:off x="2523960" y="4540680"/>
                  <a:ext cx="92160" cy="263880"/>
                </p14:xfrm>
              </p:contentPart>
            </mc:Choice>
            <mc:Fallback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FC9B6086-FF86-820A-5936-5834526A90F9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2514960" y="4532040"/>
                    <a:ext cx="109800" cy="28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1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9608D605-F02B-D150-1328-A6FFAC3F2BFE}"/>
                      </a:ext>
                    </a:extLst>
                  </p14:cNvPr>
                  <p14:cNvContentPartPr/>
                  <p14:nvPr/>
                </p14:nvContentPartPr>
                <p14:xfrm>
                  <a:off x="2620440" y="4606560"/>
                  <a:ext cx="19080" cy="360"/>
                </p14:xfrm>
              </p:contentPart>
            </mc:Choice>
            <mc:Fallback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9608D605-F02B-D150-1328-A6FFAC3F2BFE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2611440" y="4597920"/>
                    <a:ext cx="3672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3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28AAF52C-3711-6AD5-3249-A50D2453707B}"/>
                      </a:ext>
                    </a:extLst>
                  </p14:cNvPr>
                  <p14:cNvContentPartPr/>
                  <p14:nvPr/>
                </p14:nvContentPartPr>
                <p14:xfrm>
                  <a:off x="2659320" y="4593240"/>
                  <a:ext cx="198360" cy="189360"/>
                </p14:xfrm>
              </p:contentPart>
            </mc:Choice>
            <mc:Fallback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28AAF52C-3711-6AD5-3249-A50D2453707B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2650680" y="4584240"/>
                    <a:ext cx="216000" cy="20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5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905CCF0B-6BF0-900E-03D0-A2057236D91A}"/>
                      </a:ext>
                    </a:extLst>
                  </p14:cNvPr>
                  <p14:cNvContentPartPr/>
                  <p14:nvPr/>
                </p14:nvContentPartPr>
                <p14:xfrm>
                  <a:off x="2822400" y="4496760"/>
                  <a:ext cx="190800" cy="161640"/>
                </p14:xfrm>
              </p:contentPart>
            </mc:Choice>
            <mc:Fallback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905CCF0B-6BF0-900E-03D0-A2057236D91A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813400" y="4488120"/>
                    <a:ext cx="208440" cy="17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7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3C669325-812A-6397-442C-7B755F95382A}"/>
                      </a:ext>
                    </a:extLst>
                  </p14:cNvPr>
                  <p14:cNvContentPartPr/>
                  <p14:nvPr/>
                </p14:nvContentPartPr>
                <p14:xfrm>
                  <a:off x="3101040" y="4543920"/>
                  <a:ext cx="114840" cy="248040"/>
                </p14:xfrm>
              </p:contentPart>
            </mc:Choice>
            <mc:Fallback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3C669325-812A-6397-442C-7B755F95382A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3092040" y="4534920"/>
                    <a:ext cx="132480" cy="26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9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2925D9DF-7E94-702D-9755-DC445D45C477}"/>
                      </a:ext>
                    </a:extLst>
                  </p14:cNvPr>
                  <p14:cNvContentPartPr/>
                  <p14:nvPr/>
                </p14:nvContentPartPr>
                <p14:xfrm>
                  <a:off x="3375000" y="4628520"/>
                  <a:ext cx="142920" cy="23040"/>
                </p14:xfrm>
              </p:contentPart>
            </mc:Choice>
            <mc:Fallback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2925D9DF-7E94-702D-9755-DC445D45C477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3366000" y="4619880"/>
                    <a:ext cx="16056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1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C75F849E-E378-B33C-575C-F733152D3220}"/>
                      </a:ext>
                    </a:extLst>
                  </p14:cNvPr>
                  <p14:cNvContentPartPr/>
                  <p14:nvPr/>
                </p14:nvContentPartPr>
                <p14:xfrm>
                  <a:off x="3421440" y="4672440"/>
                  <a:ext cx="128160" cy="9720"/>
                </p14:xfrm>
              </p:contentPart>
            </mc:Choice>
            <mc:Fallback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C75F849E-E378-B33C-575C-F733152D3220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3412440" y="4663440"/>
                    <a:ext cx="14580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3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6C0E8563-2C52-7A4E-4D8F-EF46127CAD53}"/>
                      </a:ext>
                    </a:extLst>
                  </p14:cNvPr>
                  <p14:cNvContentPartPr/>
                  <p14:nvPr/>
                </p14:nvContentPartPr>
                <p14:xfrm>
                  <a:off x="3723840" y="4600440"/>
                  <a:ext cx="178560" cy="229320"/>
                </p14:xfrm>
              </p:contentPart>
            </mc:Choice>
            <mc:Fallback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6C0E8563-2C52-7A4E-4D8F-EF46127CAD53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3715200" y="4591440"/>
                    <a:ext cx="19620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5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1A7357DC-9D46-F52E-26FA-8381AF38742B}"/>
                      </a:ext>
                    </a:extLst>
                  </p14:cNvPr>
                  <p14:cNvContentPartPr/>
                  <p14:nvPr/>
                </p14:nvContentPartPr>
                <p14:xfrm>
                  <a:off x="4020480" y="4753800"/>
                  <a:ext cx="37440" cy="19080"/>
                </p14:xfrm>
              </p:contentPart>
            </mc:Choice>
            <mc:Fallback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1A7357DC-9D46-F52E-26FA-8381AF38742B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4011840" y="4745160"/>
                    <a:ext cx="5508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7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B1080885-68D5-63B4-BD98-15637C17CAB8}"/>
                      </a:ext>
                    </a:extLst>
                  </p14:cNvPr>
                  <p14:cNvContentPartPr/>
                  <p14:nvPr/>
                </p14:nvContentPartPr>
                <p14:xfrm>
                  <a:off x="4111200" y="4615920"/>
                  <a:ext cx="209520" cy="13320"/>
                </p14:xfrm>
              </p:contentPart>
            </mc:Choice>
            <mc:Fallback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B1080885-68D5-63B4-BD98-15637C17CAB8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4102200" y="4607280"/>
                    <a:ext cx="227160" cy="3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9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39C52762-1B5C-0DA0-D199-5D9E9AA8151B}"/>
                      </a:ext>
                    </a:extLst>
                  </p14:cNvPr>
                  <p14:cNvContentPartPr/>
                  <p14:nvPr/>
                </p14:nvContentPartPr>
                <p14:xfrm>
                  <a:off x="4248000" y="4653720"/>
                  <a:ext cx="360" cy="198000"/>
                </p14:xfrm>
              </p:contentPart>
            </mc:Choice>
            <mc:Fallback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39C52762-1B5C-0DA0-D199-5D9E9AA8151B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4239360" y="4644720"/>
                    <a:ext cx="18000" cy="21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1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962B4839-D937-BCFA-B073-1DFF925564BE}"/>
                      </a:ext>
                    </a:extLst>
                  </p14:cNvPr>
                  <p14:cNvContentPartPr/>
                  <p14:nvPr/>
                </p14:nvContentPartPr>
                <p14:xfrm>
                  <a:off x="4436280" y="4600440"/>
                  <a:ext cx="86400" cy="385920"/>
                </p14:xfrm>
              </p:contentPart>
            </mc:Choice>
            <mc:Fallback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962B4839-D937-BCFA-B073-1DFF925564BE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4427280" y="4591440"/>
                    <a:ext cx="104040" cy="40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3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A1D7393F-2494-B5A8-5D72-69F100C7EF4F}"/>
                      </a:ext>
                    </a:extLst>
                  </p14:cNvPr>
                  <p14:cNvContentPartPr/>
                  <p14:nvPr/>
                </p14:nvContentPartPr>
                <p14:xfrm>
                  <a:off x="4629240" y="4722480"/>
                  <a:ext cx="207000" cy="220680"/>
                </p14:xfrm>
              </p:contentPart>
            </mc:Choice>
            <mc:Fallback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A1D7393F-2494-B5A8-5D72-69F100C7EF4F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4620240" y="4713480"/>
                    <a:ext cx="224640" cy="23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5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AC837BDD-36F0-DCA0-46E9-85BD29EE4E0C}"/>
                      </a:ext>
                    </a:extLst>
                  </p14:cNvPr>
                  <p14:cNvContentPartPr/>
                  <p14:nvPr/>
                </p14:nvContentPartPr>
                <p14:xfrm>
                  <a:off x="4858920" y="4465440"/>
                  <a:ext cx="239760" cy="169560"/>
                </p14:xfrm>
              </p:contentPart>
            </mc:Choice>
            <mc:Fallback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AC837BDD-36F0-DCA0-46E9-85BD29EE4E0C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4849920" y="4456800"/>
                    <a:ext cx="257400" cy="18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7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EFCBC291-0917-138B-72DC-C99891E17E4A}"/>
                      </a:ext>
                    </a:extLst>
                  </p14:cNvPr>
                  <p14:cNvContentPartPr/>
                  <p14:nvPr/>
                </p14:nvContentPartPr>
                <p14:xfrm>
                  <a:off x="4835520" y="4650480"/>
                  <a:ext cx="181080" cy="6480"/>
                </p14:xfrm>
              </p:contentPart>
            </mc:Choice>
            <mc:Fallback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EFCBC291-0917-138B-72DC-C99891E17E4A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4826880" y="4641840"/>
                    <a:ext cx="19872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9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BAC1F3FB-FFCA-07A5-9EB1-2E15DE68DE76}"/>
                      </a:ext>
                    </a:extLst>
                  </p14:cNvPr>
                  <p14:cNvContentPartPr/>
                  <p14:nvPr/>
                </p14:nvContentPartPr>
                <p14:xfrm>
                  <a:off x="4872960" y="4713120"/>
                  <a:ext cx="162000" cy="117720"/>
                </p14:xfrm>
              </p:contentPart>
            </mc:Choice>
            <mc:Fallback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BAC1F3FB-FFCA-07A5-9EB1-2E15DE68DE76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4863960" y="4704480"/>
                    <a:ext cx="17964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1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752C9E9E-CCB1-43CC-6569-D1853AA0701A}"/>
                      </a:ext>
                    </a:extLst>
                  </p14:cNvPr>
                  <p14:cNvContentPartPr/>
                  <p14:nvPr/>
                </p14:nvContentPartPr>
                <p14:xfrm>
                  <a:off x="5230440" y="4678560"/>
                  <a:ext cx="117000" cy="307440"/>
                </p14:xfrm>
              </p:contentPart>
            </mc:Choice>
            <mc:Fallback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752C9E9E-CCB1-43CC-6569-D1853AA0701A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5221440" y="4669920"/>
                    <a:ext cx="134640" cy="32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3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64E48B73-43D2-BE32-DDF1-596F887BA275}"/>
                      </a:ext>
                    </a:extLst>
                  </p14:cNvPr>
                  <p14:cNvContentPartPr/>
                  <p14:nvPr/>
                </p14:nvContentPartPr>
                <p14:xfrm>
                  <a:off x="2316240" y="4819680"/>
                  <a:ext cx="835920" cy="176040"/>
                </p14:xfrm>
              </p:contentPart>
            </mc:Choice>
            <mc:Fallback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64E48B73-43D2-BE32-DDF1-596F887BA275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2307240" y="4810680"/>
                    <a:ext cx="853560" cy="19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5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59B84D30-FEFE-6A22-FAA0-FD3FFCB86849}"/>
                      </a:ext>
                    </a:extLst>
                  </p14:cNvPr>
                  <p14:cNvContentPartPr/>
                  <p14:nvPr/>
                </p14:nvContentPartPr>
                <p14:xfrm>
                  <a:off x="2262600" y="5202360"/>
                  <a:ext cx="149040" cy="249840"/>
                </p14:xfrm>
              </p:contentPart>
            </mc:Choice>
            <mc:Fallback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59B84D30-FEFE-6A22-FAA0-FD3FFCB86849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2253960" y="5193360"/>
                    <a:ext cx="166680" cy="26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7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7DF82CCC-F067-96E3-050C-95F5DBC6B4A7}"/>
                      </a:ext>
                    </a:extLst>
                  </p14:cNvPr>
                  <p14:cNvContentPartPr/>
                  <p14:nvPr/>
                </p14:nvContentPartPr>
                <p14:xfrm>
                  <a:off x="2482920" y="5246280"/>
                  <a:ext cx="91080" cy="208440"/>
                </p14:xfrm>
              </p:contentPart>
            </mc:Choice>
            <mc:Fallback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7DF82CCC-F067-96E3-050C-95F5DBC6B4A7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2474280" y="5237280"/>
                    <a:ext cx="108720" cy="22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9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98D21E3A-B2C7-A434-4BD2-9B4EE0D09C42}"/>
                      </a:ext>
                    </a:extLst>
                  </p14:cNvPr>
                  <p14:cNvContentPartPr/>
                  <p14:nvPr/>
                </p14:nvContentPartPr>
                <p14:xfrm>
                  <a:off x="2621520" y="5243040"/>
                  <a:ext cx="206640" cy="129600"/>
                </p14:xfrm>
              </p:contentPart>
            </mc:Choice>
            <mc:Fallback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98D21E3A-B2C7-A434-4BD2-9B4EE0D09C42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2612880" y="5234040"/>
                    <a:ext cx="22428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1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026BF604-8228-6372-7B8A-E50CE4079468}"/>
                      </a:ext>
                    </a:extLst>
                  </p14:cNvPr>
                  <p14:cNvContentPartPr/>
                  <p14:nvPr/>
                </p14:nvContentPartPr>
                <p14:xfrm>
                  <a:off x="2852640" y="5186520"/>
                  <a:ext cx="78120" cy="279360"/>
                </p14:xfrm>
              </p:contentPart>
            </mc:Choice>
            <mc:Fallback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026BF604-8228-6372-7B8A-E50CE4079468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2843640" y="5177880"/>
                    <a:ext cx="95760" cy="29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3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33E19A90-1E71-E1D1-50F9-A2B1167E7565}"/>
                      </a:ext>
                    </a:extLst>
                  </p14:cNvPr>
                  <p14:cNvContentPartPr/>
                  <p14:nvPr/>
                </p14:nvContentPartPr>
                <p14:xfrm>
                  <a:off x="4255200" y="4935600"/>
                  <a:ext cx="1077840" cy="238320"/>
                </p14:xfrm>
              </p:contentPart>
            </mc:Choice>
            <mc:Fallback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33E19A90-1E71-E1D1-50F9-A2B1167E7565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4246200" y="4926600"/>
                    <a:ext cx="1095480" cy="2559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71089B1-6C5F-0091-2D97-2BC4E503AC66}"/>
                    </a:ext>
                  </a:extLst>
                </p14:cNvPr>
                <p14:cNvContentPartPr/>
                <p14:nvPr/>
              </p14:nvContentPartPr>
              <p14:xfrm>
                <a:off x="4449960" y="5317920"/>
                <a:ext cx="138240" cy="2800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71089B1-6C5F-0091-2D97-2BC4E503AC6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440960" y="5308920"/>
                  <a:ext cx="1558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E4CBA04-BD62-AD7D-3D23-4D17FF677925}"/>
                    </a:ext>
                  </a:extLst>
                </p14:cNvPr>
                <p14:cNvContentPartPr/>
                <p14:nvPr/>
              </p14:nvContentPartPr>
              <p14:xfrm>
                <a:off x="4668480" y="5333760"/>
                <a:ext cx="116640" cy="2970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E4CBA04-BD62-AD7D-3D23-4D17FF67792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659480" y="5325120"/>
                  <a:ext cx="134280" cy="3146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E2972B5C-5393-7463-9677-38C962A65ED8}"/>
                </a:ext>
              </a:extLst>
            </p:cNvPr>
            <p:cNvGrpSpPr/>
            <p:nvPr/>
          </p:nvGrpSpPr>
          <p:grpSpPr>
            <a:xfrm>
              <a:off x="4809960" y="5236560"/>
              <a:ext cx="516960" cy="411840"/>
              <a:chOff x="4809960" y="5236560"/>
              <a:chExt cx="516960" cy="411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9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7D1A2DD0-4354-D1CE-0F20-483E361B40CA}"/>
                      </a:ext>
                    </a:extLst>
                  </p14:cNvPr>
                  <p14:cNvContentPartPr/>
                  <p14:nvPr/>
                </p14:nvContentPartPr>
                <p14:xfrm>
                  <a:off x="4809960" y="5236560"/>
                  <a:ext cx="255960" cy="199800"/>
                </p14:xfrm>
              </p:contentPart>
            </mc:Choice>
            <mc:Fallback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7D1A2DD0-4354-D1CE-0F20-483E361B40CA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4801320" y="5227920"/>
                    <a:ext cx="273600" cy="21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1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DD2EAE9F-6FE1-8A8B-E117-A6973685B005}"/>
                      </a:ext>
                    </a:extLst>
                  </p14:cNvPr>
                  <p14:cNvContentPartPr/>
                  <p14:nvPr/>
                </p14:nvContentPartPr>
                <p14:xfrm>
                  <a:off x="4815360" y="5430960"/>
                  <a:ext cx="315720" cy="36360"/>
                </p14:xfrm>
              </p:contentPart>
            </mc:Choice>
            <mc:Fallback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DD2EAE9F-6FE1-8A8B-E117-A6973685B005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4806720" y="5422320"/>
                    <a:ext cx="333360" cy="5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3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E749AA54-E2F5-3EBE-2DE8-096F26CF6CDA}"/>
                      </a:ext>
                    </a:extLst>
                  </p14:cNvPr>
                  <p14:cNvContentPartPr/>
                  <p14:nvPr/>
                </p14:nvContentPartPr>
                <p14:xfrm>
                  <a:off x="4875120" y="5534640"/>
                  <a:ext cx="225720" cy="113760"/>
                </p14:xfrm>
              </p:contentPart>
            </mc:Choice>
            <mc:Fallback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E749AA54-E2F5-3EBE-2DE8-096F26CF6CDA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4866120" y="5525640"/>
                    <a:ext cx="243360" cy="13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5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F7D90887-59A8-9B69-E2A3-6149A53B01F8}"/>
                      </a:ext>
                    </a:extLst>
                  </p14:cNvPr>
                  <p14:cNvContentPartPr/>
                  <p14:nvPr/>
                </p14:nvContentPartPr>
                <p14:xfrm>
                  <a:off x="5172480" y="5318280"/>
                  <a:ext cx="154440" cy="317520"/>
                </p14:xfrm>
              </p:contentPart>
            </mc:Choice>
            <mc:Fallback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F7D90887-59A8-9B69-E2A3-6149A53B01F8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5163480" y="5309280"/>
                    <a:ext cx="172080" cy="335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7780C0F-90B9-DBC5-4798-4B44D22AD517}"/>
                    </a:ext>
                  </a:extLst>
                </p14:cNvPr>
                <p14:cNvContentPartPr/>
                <p14:nvPr/>
              </p14:nvContentPartPr>
              <p14:xfrm>
                <a:off x="1143360" y="6055560"/>
                <a:ext cx="163080" cy="61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7780C0F-90B9-DBC5-4798-4B44D22AD51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134720" y="6046560"/>
                  <a:ext cx="180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BE6AED2C-FF7D-A5E0-6989-8442D32299DF}"/>
                    </a:ext>
                  </a:extLst>
                </p14:cNvPr>
                <p14:cNvContentPartPr/>
                <p14:nvPr/>
              </p14:nvContentPartPr>
              <p14:xfrm>
                <a:off x="1141200" y="6139440"/>
                <a:ext cx="153000" cy="284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BE6AED2C-FF7D-A5E0-6989-8442D32299D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132200" y="6130800"/>
                  <a:ext cx="170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5574A9D-D614-4746-20C8-80FA5ECCF8FC}"/>
                    </a:ext>
                  </a:extLst>
                </p14:cNvPr>
                <p14:cNvContentPartPr/>
                <p14:nvPr/>
              </p14:nvContentPartPr>
              <p14:xfrm>
                <a:off x="1224720" y="5929560"/>
                <a:ext cx="195840" cy="2775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5574A9D-D614-4746-20C8-80FA5ECCF8F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215720" y="5920560"/>
                  <a:ext cx="213480" cy="295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4EE45023-DF2F-1AFB-7D1C-A577F1FA53A8}"/>
                </a:ext>
              </a:extLst>
            </p:cNvPr>
            <p:cNvGrpSpPr/>
            <p:nvPr/>
          </p:nvGrpSpPr>
          <p:grpSpPr>
            <a:xfrm>
              <a:off x="1783440" y="5819760"/>
              <a:ext cx="3088440" cy="452520"/>
              <a:chOff x="1783440" y="5819760"/>
              <a:chExt cx="3088440" cy="452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93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61D85BF2-A5CA-0C36-BEB2-E51C45D31B0E}"/>
                      </a:ext>
                    </a:extLst>
                  </p14:cNvPr>
                  <p14:cNvContentPartPr/>
                  <p14:nvPr/>
                </p14:nvContentPartPr>
                <p14:xfrm>
                  <a:off x="1783440" y="5922720"/>
                  <a:ext cx="154440" cy="276840"/>
                </p14:xfrm>
              </p:contentPart>
            </mc:Choice>
            <mc:Fallback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61D85BF2-A5CA-0C36-BEB2-E51C45D31B0E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774440" y="5913720"/>
                    <a:ext cx="172080" cy="29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5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990B957A-4AC2-61E1-F611-5AD9A8FF9577}"/>
                      </a:ext>
                    </a:extLst>
                  </p14:cNvPr>
                  <p14:cNvContentPartPr/>
                  <p14:nvPr/>
                </p14:nvContentPartPr>
                <p14:xfrm>
                  <a:off x="2011680" y="5957640"/>
                  <a:ext cx="109440" cy="248040"/>
                </p14:xfrm>
              </p:contentPart>
            </mc:Choice>
            <mc:Fallback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990B957A-4AC2-61E1-F611-5AD9A8FF9577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2003040" y="5949000"/>
                    <a:ext cx="127080" cy="26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7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3DAA5C8F-BD3E-5C18-B158-43187EB7A821}"/>
                      </a:ext>
                    </a:extLst>
                  </p14:cNvPr>
                  <p14:cNvContentPartPr/>
                  <p14:nvPr/>
                </p14:nvContentPartPr>
                <p14:xfrm>
                  <a:off x="2113920" y="6048720"/>
                  <a:ext cx="295200" cy="110160"/>
                </p14:xfrm>
              </p:contentPart>
            </mc:Choice>
            <mc:Fallback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3DAA5C8F-BD3E-5C18-B158-43187EB7A821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2105280" y="6039720"/>
                    <a:ext cx="312840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9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26A32B52-19E9-CE40-DE81-F40FF7A5C2F7}"/>
                      </a:ext>
                    </a:extLst>
                  </p14:cNvPr>
                  <p14:cNvContentPartPr/>
                  <p14:nvPr/>
                </p14:nvContentPartPr>
                <p14:xfrm>
                  <a:off x="2385720" y="5982840"/>
                  <a:ext cx="135360" cy="241200"/>
                </p14:xfrm>
              </p:contentPart>
            </mc:Choice>
            <mc:Fallback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26A32B52-19E9-CE40-DE81-F40FF7A5C2F7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2377080" y="5973840"/>
                    <a:ext cx="153000" cy="25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1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0AE930DB-EC55-0CB1-6587-B4A21A5477EE}"/>
                      </a:ext>
                    </a:extLst>
                  </p14:cNvPr>
                  <p14:cNvContentPartPr/>
                  <p14:nvPr/>
                </p14:nvContentPartPr>
                <p14:xfrm>
                  <a:off x="2669040" y="6048720"/>
                  <a:ext cx="79200" cy="19080"/>
                </p14:xfrm>
              </p:contentPart>
            </mc:Choice>
            <mc:Fallback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0AE930DB-EC55-0CB1-6587-B4A21A5477EE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2660040" y="6039720"/>
                    <a:ext cx="9684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3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DE8CAB3C-445A-0655-E8DD-08A3ECAA5D99}"/>
                      </a:ext>
                    </a:extLst>
                  </p14:cNvPr>
                  <p14:cNvContentPartPr/>
                  <p14:nvPr/>
                </p14:nvContentPartPr>
                <p14:xfrm>
                  <a:off x="2669040" y="6123960"/>
                  <a:ext cx="102600" cy="16200"/>
                </p14:xfrm>
              </p:contentPart>
            </mc:Choice>
            <mc:Fallback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DE8CAB3C-445A-0655-E8DD-08A3ECAA5D99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2660040" y="6114960"/>
                    <a:ext cx="120240" cy="3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5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0B3D780D-3A25-C1E0-2B61-349DAA43303D}"/>
                      </a:ext>
                    </a:extLst>
                  </p14:cNvPr>
                  <p14:cNvContentPartPr/>
                  <p14:nvPr/>
                </p14:nvContentPartPr>
                <p14:xfrm>
                  <a:off x="2910600" y="5960160"/>
                  <a:ext cx="167040" cy="152280"/>
                </p14:xfrm>
              </p:contentPart>
            </mc:Choice>
            <mc:Fallback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0B3D780D-3A25-C1E0-2B61-349DAA43303D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2901600" y="5951520"/>
                    <a:ext cx="184680" cy="16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7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DBA3C0F1-E294-AD70-1490-C88DC126D32D}"/>
                      </a:ext>
                    </a:extLst>
                  </p14:cNvPr>
                  <p14:cNvContentPartPr/>
                  <p14:nvPr/>
                </p14:nvContentPartPr>
                <p14:xfrm>
                  <a:off x="3197520" y="5866560"/>
                  <a:ext cx="131760" cy="324000"/>
                </p14:xfrm>
              </p:contentPart>
            </mc:Choice>
            <mc:Fallback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DBA3C0F1-E294-AD70-1490-C88DC126D32D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3188520" y="5857560"/>
                    <a:ext cx="149400" cy="34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9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71A422CC-2E17-D343-FFA0-4E1E39E71193}"/>
                      </a:ext>
                    </a:extLst>
                  </p14:cNvPr>
                  <p14:cNvContentPartPr/>
                  <p14:nvPr/>
                </p14:nvContentPartPr>
                <p14:xfrm>
                  <a:off x="3440520" y="5819760"/>
                  <a:ext cx="132480" cy="345240"/>
                </p14:xfrm>
              </p:contentPart>
            </mc:Choice>
            <mc:Fallback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71A422CC-2E17-D343-FFA0-4E1E39E71193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3431520" y="5811120"/>
                    <a:ext cx="150120" cy="36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1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F00CB4F1-2E19-754E-8614-15D06CC51689}"/>
                      </a:ext>
                    </a:extLst>
                  </p14:cNvPr>
                  <p14:cNvContentPartPr/>
                  <p14:nvPr/>
                </p14:nvContentPartPr>
                <p14:xfrm>
                  <a:off x="3553920" y="5825880"/>
                  <a:ext cx="295200" cy="177840"/>
                </p14:xfrm>
              </p:contentPart>
            </mc:Choice>
            <mc:Fallback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F00CB4F1-2E19-754E-8614-15D06CC51689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3544920" y="5817240"/>
                    <a:ext cx="31284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3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A4609622-4EC7-113B-3C7C-139DD6E6154F}"/>
                      </a:ext>
                    </a:extLst>
                  </p14:cNvPr>
                  <p14:cNvContentPartPr/>
                  <p14:nvPr/>
                </p14:nvContentPartPr>
                <p14:xfrm>
                  <a:off x="3616560" y="6001920"/>
                  <a:ext cx="252720" cy="28440"/>
                </p14:xfrm>
              </p:contentPart>
            </mc:Choice>
            <mc:Fallback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A4609622-4EC7-113B-3C7C-139DD6E6154F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3607560" y="5992920"/>
                    <a:ext cx="27036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5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75A03B87-41B8-CC7B-F57A-677D9269E1CA}"/>
                      </a:ext>
                    </a:extLst>
                  </p14:cNvPr>
                  <p14:cNvContentPartPr/>
                  <p14:nvPr/>
                </p14:nvContentPartPr>
                <p14:xfrm>
                  <a:off x="3686040" y="6102000"/>
                  <a:ext cx="211680" cy="132480"/>
                </p14:xfrm>
              </p:contentPart>
            </mc:Choice>
            <mc:Fallback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75A03B87-41B8-CC7B-F57A-677D9269E1CA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3677400" y="6093000"/>
                    <a:ext cx="22932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7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EA712F0F-E3E2-0272-AF15-63CD3FD1F6BC}"/>
                      </a:ext>
                    </a:extLst>
                  </p14:cNvPr>
                  <p14:cNvContentPartPr/>
                  <p14:nvPr/>
                </p14:nvContentPartPr>
                <p14:xfrm>
                  <a:off x="3951000" y="5920200"/>
                  <a:ext cx="140760" cy="352080"/>
                </p14:xfrm>
              </p:contentPart>
            </mc:Choice>
            <mc:Fallback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EA712F0F-E3E2-0272-AF15-63CD3FD1F6BC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3942000" y="5911200"/>
                    <a:ext cx="158400" cy="36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9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35280D64-4596-4A00-0B18-E66FF63B83A3}"/>
                      </a:ext>
                    </a:extLst>
                  </p14:cNvPr>
                  <p14:cNvContentPartPr/>
                  <p14:nvPr/>
                </p14:nvContentPartPr>
                <p14:xfrm>
                  <a:off x="4250520" y="6054840"/>
                  <a:ext cx="160560" cy="12960"/>
                </p14:xfrm>
              </p:contentPart>
            </mc:Choice>
            <mc:Fallback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35280D64-4596-4A00-0B18-E66FF63B83A3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4241520" y="6046200"/>
                    <a:ext cx="1782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1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DEEDD602-88EB-D7B1-FA45-CBA50D526B66}"/>
                      </a:ext>
                    </a:extLst>
                  </p14:cNvPr>
                  <p14:cNvContentPartPr/>
                  <p14:nvPr/>
                </p14:nvContentPartPr>
                <p14:xfrm>
                  <a:off x="4289760" y="5992200"/>
                  <a:ext cx="53640" cy="172080"/>
                </p14:xfrm>
              </p:contentPart>
            </mc:Choice>
            <mc:Fallback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DEEDD602-88EB-D7B1-FA45-CBA50D526B66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4281120" y="5983560"/>
                    <a:ext cx="71280" cy="18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3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94D49C55-4488-6157-A72B-F2C75457F3B8}"/>
                      </a:ext>
                    </a:extLst>
                  </p14:cNvPr>
                  <p14:cNvContentPartPr/>
                  <p14:nvPr/>
                </p14:nvContentPartPr>
                <p14:xfrm>
                  <a:off x="4512600" y="5988960"/>
                  <a:ext cx="359280" cy="150480"/>
                </p14:xfrm>
              </p:contentPart>
            </mc:Choice>
            <mc:Fallback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94D49C55-4488-6157-A72B-F2C75457F3B8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4503960" y="5980320"/>
                    <a:ext cx="376920" cy="168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5D3CDC86-9265-8B82-77E4-14F7A429A8A1}"/>
                </a:ext>
              </a:extLst>
            </p:cNvPr>
            <p:cNvGrpSpPr/>
            <p:nvPr/>
          </p:nvGrpSpPr>
          <p:grpSpPr>
            <a:xfrm>
              <a:off x="7720999" y="2735400"/>
              <a:ext cx="2078640" cy="434160"/>
              <a:chOff x="600120" y="6399720"/>
              <a:chExt cx="2078640" cy="434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25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BB09B61A-5C85-A34F-E29C-AB2CC85ED782}"/>
                      </a:ext>
                    </a:extLst>
                  </p14:cNvPr>
                  <p14:cNvContentPartPr/>
                  <p14:nvPr/>
                </p14:nvContentPartPr>
                <p14:xfrm>
                  <a:off x="906120" y="6616800"/>
                  <a:ext cx="230760" cy="210240"/>
                </p14:xfrm>
              </p:contentPart>
            </mc:Choice>
            <mc:Fallback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BB09B61A-5C85-A34F-E29C-AB2CC85ED782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897120" y="6607800"/>
                    <a:ext cx="248400" cy="22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7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214CBE3C-DBEE-DFF3-5699-35C96046CC40}"/>
                      </a:ext>
                    </a:extLst>
                  </p14:cNvPr>
                  <p14:cNvContentPartPr/>
                  <p14:nvPr/>
                </p14:nvContentPartPr>
                <p14:xfrm>
                  <a:off x="600120" y="6638040"/>
                  <a:ext cx="172440" cy="30960"/>
                </p14:xfrm>
              </p:contentPart>
            </mc:Choice>
            <mc:Fallback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214CBE3C-DBEE-DFF3-5699-35C96046CC40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591120" y="6629040"/>
                    <a:ext cx="19008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9">
                <p14:nvContentPartPr>
                  <p14:cNvPr id="308" name="Ink 307">
                    <a:extLst>
                      <a:ext uri="{FF2B5EF4-FFF2-40B4-BE49-F238E27FC236}">
                        <a16:creationId xmlns:a16="http://schemas.microsoft.com/office/drawing/2014/main" id="{8CDBCF71-00DD-B679-E516-9AA95D8922C9}"/>
                      </a:ext>
                    </a:extLst>
                  </p14:cNvPr>
                  <p14:cNvContentPartPr/>
                  <p14:nvPr/>
                </p14:nvContentPartPr>
                <p14:xfrm>
                  <a:off x="618480" y="6706800"/>
                  <a:ext cx="135000" cy="38160"/>
                </p14:xfrm>
              </p:contentPart>
            </mc:Choice>
            <mc:Fallback>
              <p:pic>
                <p:nvPicPr>
                  <p:cNvPr id="308" name="Ink 307">
                    <a:extLst>
                      <a:ext uri="{FF2B5EF4-FFF2-40B4-BE49-F238E27FC236}">
                        <a16:creationId xmlns:a16="http://schemas.microsoft.com/office/drawing/2014/main" id="{8CDBCF71-00DD-B679-E516-9AA95D8922C9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609840" y="6698160"/>
                    <a:ext cx="152640" cy="5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1">
                <p14:nvContentPartPr>
                  <p14:cNvPr id="309" name="Ink 308">
                    <a:extLst>
                      <a:ext uri="{FF2B5EF4-FFF2-40B4-BE49-F238E27FC236}">
                        <a16:creationId xmlns:a16="http://schemas.microsoft.com/office/drawing/2014/main" id="{72A436C5-438E-5D22-4AAE-BDA11FF91FF7}"/>
                      </a:ext>
                    </a:extLst>
                  </p14:cNvPr>
                  <p14:cNvContentPartPr/>
                  <p14:nvPr/>
                </p14:nvContentPartPr>
                <p14:xfrm>
                  <a:off x="672120" y="6526440"/>
                  <a:ext cx="126720" cy="297000"/>
                </p14:xfrm>
              </p:contentPart>
            </mc:Choice>
            <mc:Fallback>
              <p:pic>
                <p:nvPicPr>
                  <p:cNvPr id="309" name="Ink 308">
                    <a:extLst>
                      <a:ext uri="{FF2B5EF4-FFF2-40B4-BE49-F238E27FC236}">
                        <a16:creationId xmlns:a16="http://schemas.microsoft.com/office/drawing/2014/main" id="{72A436C5-438E-5D22-4AAE-BDA11FF91FF7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663120" y="6517440"/>
                    <a:ext cx="144360" cy="31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3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3FABDDC7-4FE1-F1CF-4110-67D27AF43514}"/>
                      </a:ext>
                    </a:extLst>
                  </p14:cNvPr>
                  <p14:cNvContentPartPr/>
                  <p14:nvPr/>
                </p14:nvContentPartPr>
                <p14:xfrm>
                  <a:off x="1234080" y="6609960"/>
                  <a:ext cx="122400" cy="22320"/>
                </p14:xfrm>
              </p:contentPart>
            </mc:Choice>
            <mc:Fallback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3FABDDC7-4FE1-F1CF-4110-67D27AF43514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1225080" y="6600960"/>
                    <a:ext cx="14004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5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DFD7EE22-C1CA-146D-ABB6-922481BD3945}"/>
                      </a:ext>
                    </a:extLst>
                  </p14:cNvPr>
                  <p14:cNvContentPartPr/>
                  <p14:nvPr/>
                </p14:nvContentPartPr>
                <p14:xfrm>
                  <a:off x="1257120" y="6716520"/>
                  <a:ext cx="130320" cy="19080"/>
                </p14:xfrm>
              </p:contentPart>
            </mc:Choice>
            <mc:Fallback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DFD7EE22-C1CA-146D-ABB6-922481BD3945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1248480" y="6707520"/>
                    <a:ext cx="14796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7">
                <p14:nvContentPartPr>
                  <p14:cNvPr id="313" name="Ink 312">
                    <a:extLst>
                      <a:ext uri="{FF2B5EF4-FFF2-40B4-BE49-F238E27FC236}">
                        <a16:creationId xmlns:a16="http://schemas.microsoft.com/office/drawing/2014/main" id="{283C2306-CACB-F2EF-75F5-D23CD964F069}"/>
                      </a:ext>
                    </a:extLst>
                  </p14:cNvPr>
                  <p14:cNvContentPartPr/>
                  <p14:nvPr/>
                </p14:nvContentPartPr>
                <p14:xfrm>
                  <a:off x="1466280" y="6575400"/>
                  <a:ext cx="227880" cy="258480"/>
                </p14:xfrm>
              </p:contentPart>
            </mc:Choice>
            <mc:Fallback>
              <p:pic>
                <p:nvPicPr>
                  <p:cNvPr id="313" name="Ink 312">
                    <a:extLst>
                      <a:ext uri="{FF2B5EF4-FFF2-40B4-BE49-F238E27FC236}">
                        <a16:creationId xmlns:a16="http://schemas.microsoft.com/office/drawing/2014/main" id="{283C2306-CACB-F2EF-75F5-D23CD964F069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1457280" y="6566400"/>
                    <a:ext cx="245520" cy="27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9">
                <p14:nvContentPartPr>
                  <p14:cNvPr id="314" name="Ink 313">
                    <a:extLst>
                      <a:ext uri="{FF2B5EF4-FFF2-40B4-BE49-F238E27FC236}">
                        <a16:creationId xmlns:a16="http://schemas.microsoft.com/office/drawing/2014/main" id="{A420EB3C-434D-E0D0-57F1-03930F4C4EFB}"/>
                      </a:ext>
                    </a:extLst>
                  </p14:cNvPr>
                  <p14:cNvContentPartPr/>
                  <p14:nvPr/>
                </p14:nvContentPartPr>
                <p14:xfrm>
                  <a:off x="1812240" y="6399720"/>
                  <a:ext cx="237600" cy="352440"/>
                </p14:xfrm>
              </p:contentPart>
            </mc:Choice>
            <mc:Fallback>
              <p:pic>
                <p:nvPicPr>
                  <p:cNvPr id="314" name="Ink 313">
                    <a:extLst>
                      <a:ext uri="{FF2B5EF4-FFF2-40B4-BE49-F238E27FC236}">
                        <a16:creationId xmlns:a16="http://schemas.microsoft.com/office/drawing/2014/main" id="{A420EB3C-434D-E0D0-57F1-03930F4C4EFB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1803240" y="6391080"/>
                    <a:ext cx="255240" cy="37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1">
                <p14:nvContentPartPr>
                  <p14:cNvPr id="315" name="Ink 314">
                    <a:extLst>
                      <a:ext uri="{FF2B5EF4-FFF2-40B4-BE49-F238E27FC236}">
                        <a16:creationId xmlns:a16="http://schemas.microsoft.com/office/drawing/2014/main" id="{06868D05-4F20-7849-0CEB-111657459F02}"/>
                      </a:ext>
                    </a:extLst>
                  </p14:cNvPr>
                  <p14:cNvContentPartPr/>
                  <p14:nvPr/>
                </p14:nvContentPartPr>
                <p14:xfrm>
                  <a:off x="2137320" y="6581520"/>
                  <a:ext cx="100080" cy="12960"/>
                </p14:xfrm>
              </p:contentPart>
            </mc:Choice>
            <mc:Fallback>
              <p:pic>
                <p:nvPicPr>
                  <p:cNvPr id="315" name="Ink 314">
                    <a:extLst>
                      <a:ext uri="{FF2B5EF4-FFF2-40B4-BE49-F238E27FC236}">
                        <a16:creationId xmlns:a16="http://schemas.microsoft.com/office/drawing/2014/main" id="{06868D05-4F20-7849-0CEB-111657459F02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2128320" y="6572880"/>
                    <a:ext cx="11772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3">
                <p14:nvContentPartPr>
                  <p14:cNvPr id="316" name="Ink 315">
                    <a:extLst>
                      <a:ext uri="{FF2B5EF4-FFF2-40B4-BE49-F238E27FC236}">
                        <a16:creationId xmlns:a16="http://schemas.microsoft.com/office/drawing/2014/main" id="{3AA7187C-04D7-E16A-DA7E-9BED38F89906}"/>
                      </a:ext>
                    </a:extLst>
                  </p14:cNvPr>
                  <p14:cNvContentPartPr/>
                  <p14:nvPr/>
                </p14:nvContentPartPr>
                <p14:xfrm>
                  <a:off x="2142000" y="6634800"/>
                  <a:ext cx="97920" cy="47520"/>
                </p14:xfrm>
              </p:contentPart>
            </mc:Choice>
            <mc:Fallback>
              <p:pic>
                <p:nvPicPr>
                  <p:cNvPr id="316" name="Ink 315">
                    <a:extLst>
                      <a:ext uri="{FF2B5EF4-FFF2-40B4-BE49-F238E27FC236}">
                        <a16:creationId xmlns:a16="http://schemas.microsoft.com/office/drawing/2014/main" id="{3AA7187C-04D7-E16A-DA7E-9BED38F89906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2133000" y="6626160"/>
                    <a:ext cx="11556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5">
                <p14:nvContentPartPr>
                  <p14:cNvPr id="317" name="Ink 316">
                    <a:extLst>
                      <a:ext uri="{FF2B5EF4-FFF2-40B4-BE49-F238E27FC236}">
                        <a16:creationId xmlns:a16="http://schemas.microsoft.com/office/drawing/2014/main" id="{7446EBAA-4F10-F12B-B57E-A156294709E1}"/>
                      </a:ext>
                    </a:extLst>
                  </p14:cNvPr>
                  <p14:cNvContentPartPr/>
                  <p14:nvPr/>
                </p14:nvContentPartPr>
                <p14:xfrm>
                  <a:off x="2318400" y="6456240"/>
                  <a:ext cx="197280" cy="257400"/>
                </p14:xfrm>
              </p:contentPart>
            </mc:Choice>
            <mc:Fallback>
              <p:pic>
                <p:nvPicPr>
                  <p:cNvPr id="317" name="Ink 316">
                    <a:extLst>
                      <a:ext uri="{FF2B5EF4-FFF2-40B4-BE49-F238E27FC236}">
                        <a16:creationId xmlns:a16="http://schemas.microsoft.com/office/drawing/2014/main" id="{7446EBAA-4F10-F12B-B57E-A156294709E1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2309400" y="6447240"/>
                    <a:ext cx="214920" cy="27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7">
                <p14:nvContentPartPr>
                  <p14:cNvPr id="318" name="Ink 317">
                    <a:extLst>
                      <a:ext uri="{FF2B5EF4-FFF2-40B4-BE49-F238E27FC236}">
                        <a16:creationId xmlns:a16="http://schemas.microsoft.com/office/drawing/2014/main" id="{FFABF6E3-B3D3-0E58-6520-2AD31BD2DCC9}"/>
                      </a:ext>
                    </a:extLst>
                  </p14:cNvPr>
                  <p14:cNvContentPartPr/>
                  <p14:nvPr/>
                </p14:nvContentPartPr>
                <p14:xfrm>
                  <a:off x="1807560" y="6728760"/>
                  <a:ext cx="37440" cy="84960"/>
                </p14:xfrm>
              </p:contentPart>
            </mc:Choice>
            <mc:Fallback>
              <p:pic>
                <p:nvPicPr>
                  <p:cNvPr id="318" name="Ink 317">
                    <a:extLst>
                      <a:ext uri="{FF2B5EF4-FFF2-40B4-BE49-F238E27FC236}">
                        <a16:creationId xmlns:a16="http://schemas.microsoft.com/office/drawing/2014/main" id="{FFABF6E3-B3D3-0E58-6520-2AD31BD2DCC9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1798560" y="6720120"/>
                    <a:ext cx="550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9">
                <p14:nvContentPartPr>
                  <p14:cNvPr id="319" name="Ink 318">
                    <a:extLst>
                      <a:ext uri="{FF2B5EF4-FFF2-40B4-BE49-F238E27FC236}">
                        <a16:creationId xmlns:a16="http://schemas.microsoft.com/office/drawing/2014/main" id="{CD4E0342-9011-9342-3AAB-B5C694C0F5DB}"/>
                      </a:ext>
                    </a:extLst>
                  </p14:cNvPr>
                  <p14:cNvContentPartPr/>
                  <p14:nvPr/>
                </p14:nvContentPartPr>
                <p14:xfrm>
                  <a:off x="2648160" y="6684840"/>
                  <a:ext cx="30600" cy="101520"/>
                </p14:xfrm>
              </p:contentPart>
            </mc:Choice>
            <mc:Fallback>
              <p:pic>
                <p:nvPicPr>
                  <p:cNvPr id="319" name="Ink 318">
                    <a:extLst>
                      <a:ext uri="{FF2B5EF4-FFF2-40B4-BE49-F238E27FC236}">
                        <a16:creationId xmlns:a16="http://schemas.microsoft.com/office/drawing/2014/main" id="{CD4E0342-9011-9342-3AAB-B5C694C0F5DB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2639160" y="6676200"/>
                    <a:ext cx="48240" cy="119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43F376A3-C5D1-8756-04BE-C9B8F817AE49}"/>
                    </a:ext>
                  </a:extLst>
                </p14:cNvPr>
                <p14:cNvContentPartPr/>
                <p14:nvPr/>
              </p14:nvContentPartPr>
              <p14:xfrm>
                <a:off x="7786286" y="4799520"/>
                <a:ext cx="5040" cy="648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43F376A3-C5D1-8756-04BE-C9B8F817AE4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777646" y="4790520"/>
                  <a:ext cx="22680" cy="24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5FA19323-F19A-169B-C6CE-89E97D17D271}"/>
                </a:ext>
              </a:extLst>
            </p:cNvPr>
            <p:cNvGrpSpPr/>
            <p:nvPr/>
          </p:nvGrpSpPr>
          <p:grpSpPr>
            <a:xfrm>
              <a:off x="10056679" y="2726040"/>
              <a:ext cx="565560" cy="379800"/>
              <a:chOff x="2935800" y="6390360"/>
              <a:chExt cx="565560" cy="3798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53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79ABAF01-81C4-48BC-57E5-18D2FBD0F2D2}"/>
                      </a:ext>
                    </a:extLst>
                  </p14:cNvPr>
                  <p14:cNvContentPartPr/>
                  <p14:nvPr/>
                </p14:nvContentPartPr>
                <p14:xfrm>
                  <a:off x="2935800" y="6390360"/>
                  <a:ext cx="173880" cy="379800"/>
                </p14:xfrm>
              </p:contentPart>
            </mc:Choice>
            <mc:Fallback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79ABAF01-81C4-48BC-57E5-18D2FBD0F2D2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2927160" y="6381360"/>
                    <a:ext cx="191520" cy="39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5">
                <p14:nvContentPartPr>
                  <p14:cNvPr id="352" name="Ink 351">
                    <a:extLst>
                      <a:ext uri="{FF2B5EF4-FFF2-40B4-BE49-F238E27FC236}">
                        <a16:creationId xmlns:a16="http://schemas.microsoft.com/office/drawing/2014/main" id="{A174FC60-3DB0-7C67-3100-BDCAE057F489}"/>
                      </a:ext>
                    </a:extLst>
                  </p14:cNvPr>
                  <p14:cNvContentPartPr/>
                  <p14:nvPr/>
                </p14:nvContentPartPr>
                <p14:xfrm>
                  <a:off x="3210120" y="6575400"/>
                  <a:ext cx="107280" cy="3600"/>
                </p14:xfrm>
              </p:contentPart>
            </mc:Choice>
            <mc:Fallback>
              <p:pic>
                <p:nvPicPr>
                  <p:cNvPr id="352" name="Ink 351">
                    <a:extLst>
                      <a:ext uri="{FF2B5EF4-FFF2-40B4-BE49-F238E27FC236}">
                        <a16:creationId xmlns:a16="http://schemas.microsoft.com/office/drawing/2014/main" id="{A174FC60-3DB0-7C67-3100-BDCAE057F489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3201120" y="6566400"/>
                    <a:ext cx="12492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7">
                <p14:nvContentPartPr>
                  <p14:cNvPr id="353" name="Ink 352">
                    <a:extLst>
                      <a:ext uri="{FF2B5EF4-FFF2-40B4-BE49-F238E27FC236}">
                        <a16:creationId xmlns:a16="http://schemas.microsoft.com/office/drawing/2014/main" id="{9E78269D-A933-8532-9E6D-979F49D3F95D}"/>
                      </a:ext>
                    </a:extLst>
                  </p14:cNvPr>
                  <p14:cNvContentPartPr/>
                  <p14:nvPr/>
                </p14:nvContentPartPr>
                <p14:xfrm>
                  <a:off x="3198600" y="6647400"/>
                  <a:ext cx="135000" cy="22320"/>
                </p14:xfrm>
              </p:contentPart>
            </mc:Choice>
            <mc:Fallback>
              <p:pic>
                <p:nvPicPr>
                  <p:cNvPr id="353" name="Ink 352">
                    <a:extLst>
                      <a:ext uri="{FF2B5EF4-FFF2-40B4-BE49-F238E27FC236}">
                        <a16:creationId xmlns:a16="http://schemas.microsoft.com/office/drawing/2014/main" id="{9E78269D-A933-8532-9E6D-979F49D3F95D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3189600" y="6638400"/>
                    <a:ext cx="15264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9">
                <p14:nvContentPartPr>
                  <p14:cNvPr id="355" name="Ink 354">
                    <a:extLst>
                      <a:ext uri="{FF2B5EF4-FFF2-40B4-BE49-F238E27FC236}">
                        <a16:creationId xmlns:a16="http://schemas.microsoft.com/office/drawing/2014/main" id="{7B68CAD5-7247-C8E4-DF59-99D48F53DB8C}"/>
                      </a:ext>
                    </a:extLst>
                  </p14:cNvPr>
                  <p14:cNvContentPartPr/>
                  <p14:nvPr/>
                </p14:nvContentPartPr>
                <p14:xfrm>
                  <a:off x="3449160" y="6478200"/>
                  <a:ext cx="52200" cy="242280"/>
                </p14:xfrm>
              </p:contentPart>
            </mc:Choice>
            <mc:Fallback>
              <p:pic>
                <p:nvPicPr>
                  <p:cNvPr id="355" name="Ink 354">
                    <a:extLst>
                      <a:ext uri="{FF2B5EF4-FFF2-40B4-BE49-F238E27FC236}">
                        <a16:creationId xmlns:a16="http://schemas.microsoft.com/office/drawing/2014/main" id="{7B68CAD5-7247-C8E4-DF59-99D48F53DB8C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3440520" y="6469200"/>
                    <a:ext cx="69840" cy="259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A08CB20C-A52F-11EB-BF14-1552D8D3383F}"/>
                </a:ext>
              </a:extLst>
            </p:cNvPr>
            <p:cNvGrpSpPr/>
            <p:nvPr/>
          </p:nvGrpSpPr>
          <p:grpSpPr>
            <a:xfrm>
              <a:off x="7736040" y="3584520"/>
              <a:ext cx="300600" cy="358200"/>
              <a:chOff x="7736040" y="3584520"/>
              <a:chExt cx="300600" cy="358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61">
                <p14:nvContentPartPr>
                  <p14:cNvPr id="357" name="Ink 356">
                    <a:extLst>
                      <a:ext uri="{FF2B5EF4-FFF2-40B4-BE49-F238E27FC236}">
                        <a16:creationId xmlns:a16="http://schemas.microsoft.com/office/drawing/2014/main" id="{6095A353-4D4F-9DB9-335B-DEAB4FA8393A}"/>
                      </a:ext>
                    </a:extLst>
                  </p14:cNvPr>
                  <p14:cNvContentPartPr/>
                  <p14:nvPr/>
                </p14:nvContentPartPr>
                <p14:xfrm>
                  <a:off x="7745040" y="3810240"/>
                  <a:ext cx="4320" cy="12960"/>
                </p14:xfrm>
              </p:contentPart>
            </mc:Choice>
            <mc:Fallback>
              <p:pic>
                <p:nvPicPr>
                  <p:cNvPr id="357" name="Ink 356">
                    <a:extLst>
                      <a:ext uri="{FF2B5EF4-FFF2-40B4-BE49-F238E27FC236}">
                        <a16:creationId xmlns:a16="http://schemas.microsoft.com/office/drawing/2014/main" id="{6095A353-4D4F-9DB9-335B-DEAB4FA8393A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7736400" y="3801600"/>
                    <a:ext cx="2196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3">
                <p14:nvContentPartPr>
                  <p14:cNvPr id="358" name="Ink 357">
                    <a:extLst>
                      <a:ext uri="{FF2B5EF4-FFF2-40B4-BE49-F238E27FC236}">
                        <a16:creationId xmlns:a16="http://schemas.microsoft.com/office/drawing/2014/main" id="{C7226E71-2E67-D351-9F72-3AECD9AE9E44}"/>
                      </a:ext>
                    </a:extLst>
                  </p14:cNvPr>
                  <p14:cNvContentPartPr/>
                  <p14:nvPr/>
                </p14:nvContentPartPr>
                <p14:xfrm>
                  <a:off x="7736040" y="3681720"/>
                  <a:ext cx="230400" cy="66240"/>
                </p14:xfrm>
              </p:contentPart>
            </mc:Choice>
            <mc:Fallback>
              <p:pic>
                <p:nvPicPr>
                  <p:cNvPr id="358" name="Ink 357">
                    <a:extLst>
                      <a:ext uri="{FF2B5EF4-FFF2-40B4-BE49-F238E27FC236}">
                        <a16:creationId xmlns:a16="http://schemas.microsoft.com/office/drawing/2014/main" id="{C7226E71-2E67-D351-9F72-3AECD9AE9E44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7727040" y="3673080"/>
                    <a:ext cx="248040" cy="8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5">
                <p14:nvContentPartPr>
                  <p14:cNvPr id="359" name="Ink 358">
                    <a:extLst>
                      <a:ext uri="{FF2B5EF4-FFF2-40B4-BE49-F238E27FC236}">
                        <a16:creationId xmlns:a16="http://schemas.microsoft.com/office/drawing/2014/main" id="{C7680F20-C68E-36B6-B21C-F99E9ACBB489}"/>
                      </a:ext>
                    </a:extLst>
                  </p14:cNvPr>
                  <p14:cNvContentPartPr/>
                  <p14:nvPr/>
                </p14:nvContentPartPr>
                <p14:xfrm>
                  <a:off x="7779960" y="3776040"/>
                  <a:ext cx="191160" cy="35640"/>
                </p14:xfrm>
              </p:contentPart>
            </mc:Choice>
            <mc:Fallback>
              <p:pic>
                <p:nvPicPr>
                  <p:cNvPr id="359" name="Ink 358">
                    <a:extLst>
                      <a:ext uri="{FF2B5EF4-FFF2-40B4-BE49-F238E27FC236}">
                        <a16:creationId xmlns:a16="http://schemas.microsoft.com/office/drawing/2014/main" id="{C7680F20-C68E-36B6-B21C-F99E9ACBB489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7770960" y="3767040"/>
                    <a:ext cx="20880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7">
                <p14:nvContentPartPr>
                  <p14:cNvPr id="360" name="Ink 359">
                    <a:extLst>
                      <a:ext uri="{FF2B5EF4-FFF2-40B4-BE49-F238E27FC236}">
                        <a16:creationId xmlns:a16="http://schemas.microsoft.com/office/drawing/2014/main" id="{2998B414-22F4-B515-C864-5FF2183B7A80}"/>
                      </a:ext>
                    </a:extLst>
                  </p14:cNvPr>
                  <p14:cNvContentPartPr/>
                  <p14:nvPr/>
                </p14:nvContentPartPr>
                <p14:xfrm>
                  <a:off x="7805520" y="3584520"/>
                  <a:ext cx="231120" cy="358200"/>
                </p14:xfrm>
              </p:contentPart>
            </mc:Choice>
            <mc:Fallback>
              <p:pic>
                <p:nvPicPr>
                  <p:cNvPr id="360" name="Ink 359">
                    <a:extLst>
                      <a:ext uri="{FF2B5EF4-FFF2-40B4-BE49-F238E27FC236}">
                        <a16:creationId xmlns:a16="http://schemas.microsoft.com/office/drawing/2014/main" id="{2998B414-22F4-B515-C864-5FF2183B7A80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7796880" y="3575880"/>
                    <a:ext cx="248760" cy="375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C16B1385-D585-E74D-CBF8-CEE77C4BC2EA}"/>
                </a:ext>
              </a:extLst>
            </p:cNvPr>
            <p:cNvGrpSpPr/>
            <p:nvPr/>
          </p:nvGrpSpPr>
          <p:grpSpPr>
            <a:xfrm>
              <a:off x="8392320" y="3591000"/>
              <a:ext cx="880920" cy="452160"/>
              <a:chOff x="8392320" y="3591000"/>
              <a:chExt cx="880920" cy="452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69">
                <p14:nvContentPartPr>
                  <p14:cNvPr id="362" name="Ink 361">
                    <a:extLst>
                      <a:ext uri="{FF2B5EF4-FFF2-40B4-BE49-F238E27FC236}">
                        <a16:creationId xmlns:a16="http://schemas.microsoft.com/office/drawing/2014/main" id="{C7107C28-7AF2-AD23-28D8-06F323F5DAF7}"/>
                      </a:ext>
                    </a:extLst>
                  </p14:cNvPr>
                  <p14:cNvContentPartPr/>
                  <p14:nvPr/>
                </p14:nvContentPartPr>
                <p14:xfrm>
                  <a:off x="8392320" y="3684960"/>
                  <a:ext cx="196200" cy="358200"/>
                </p14:xfrm>
              </p:contentPart>
            </mc:Choice>
            <mc:Fallback>
              <p:pic>
                <p:nvPicPr>
                  <p:cNvPr id="362" name="Ink 361">
                    <a:extLst>
                      <a:ext uri="{FF2B5EF4-FFF2-40B4-BE49-F238E27FC236}">
                        <a16:creationId xmlns:a16="http://schemas.microsoft.com/office/drawing/2014/main" id="{C7107C28-7AF2-AD23-28D8-06F323F5DAF7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8383680" y="3675960"/>
                    <a:ext cx="213840" cy="37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1">
                <p14:nvContentPartPr>
                  <p14:cNvPr id="363" name="Ink 362">
                    <a:extLst>
                      <a:ext uri="{FF2B5EF4-FFF2-40B4-BE49-F238E27FC236}">
                        <a16:creationId xmlns:a16="http://schemas.microsoft.com/office/drawing/2014/main" id="{4CD832D0-E871-E098-16F3-B6B27E33A9F9}"/>
                      </a:ext>
                    </a:extLst>
                  </p14:cNvPr>
                  <p14:cNvContentPartPr/>
                  <p14:nvPr/>
                </p14:nvContentPartPr>
                <p14:xfrm>
                  <a:off x="8544240" y="3591000"/>
                  <a:ext cx="160200" cy="249120"/>
                </p14:xfrm>
              </p:contentPart>
            </mc:Choice>
            <mc:Fallback>
              <p:pic>
                <p:nvPicPr>
                  <p:cNvPr id="363" name="Ink 362">
                    <a:extLst>
                      <a:ext uri="{FF2B5EF4-FFF2-40B4-BE49-F238E27FC236}">
                        <a16:creationId xmlns:a16="http://schemas.microsoft.com/office/drawing/2014/main" id="{4CD832D0-E871-E098-16F3-B6B27E33A9F9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8535240" y="3582000"/>
                    <a:ext cx="177840" cy="26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3">
                <p14:nvContentPartPr>
                  <p14:cNvPr id="364" name="Ink 363">
                    <a:extLst>
                      <a:ext uri="{FF2B5EF4-FFF2-40B4-BE49-F238E27FC236}">
                        <a16:creationId xmlns:a16="http://schemas.microsoft.com/office/drawing/2014/main" id="{01C0720F-162A-AB5C-EC41-D4912F63E44C}"/>
                      </a:ext>
                    </a:extLst>
                  </p14:cNvPr>
                  <p14:cNvContentPartPr/>
                  <p14:nvPr/>
                </p14:nvContentPartPr>
                <p14:xfrm>
                  <a:off x="8829720" y="3791520"/>
                  <a:ext cx="77040" cy="9720"/>
                </p14:xfrm>
              </p:contentPart>
            </mc:Choice>
            <mc:Fallback>
              <p:pic>
                <p:nvPicPr>
                  <p:cNvPr id="364" name="Ink 363">
                    <a:extLst>
                      <a:ext uri="{FF2B5EF4-FFF2-40B4-BE49-F238E27FC236}">
                        <a16:creationId xmlns:a16="http://schemas.microsoft.com/office/drawing/2014/main" id="{01C0720F-162A-AB5C-EC41-D4912F63E44C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8821080" y="3782880"/>
                    <a:ext cx="9468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5">
                <p14:nvContentPartPr>
                  <p14:cNvPr id="365" name="Ink 364">
                    <a:extLst>
                      <a:ext uri="{FF2B5EF4-FFF2-40B4-BE49-F238E27FC236}">
                        <a16:creationId xmlns:a16="http://schemas.microsoft.com/office/drawing/2014/main" id="{A526B7F3-FE71-CCF3-5B85-834EF52ABEA0}"/>
                      </a:ext>
                    </a:extLst>
                  </p14:cNvPr>
                  <p14:cNvContentPartPr/>
                  <p14:nvPr/>
                </p14:nvContentPartPr>
                <p14:xfrm>
                  <a:off x="8829720" y="3876120"/>
                  <a:ext cx="107280" cy="28440"/>
                </p14:xfrm>
              </p:contentPart>
            </mc:Choice>
            <mc:Fallback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A526B7F3-FE71-CCF3-5B85-834EF52ABEA0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8821080" y="3867480"/>
                    <a:ext cx="12492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7">
                <p14:nvContentPartPr>
                  <p14:cNvPr id="366" name="Ink 365">
                    <a:extLst>
                      <a:ext uri="{FF2B5EF4-FFF2-40B4-BE49-F238E27FC236}">
                        <a16:creationId xmlns:a16="http://schemas.microsoft.com/office/drawing/2014/main" id="{E251DED3-A790-CDE8-B1A7-D54C28BA222D}"/>
                      </a:ext>
                    </a:extLst>
                  </p14:cNvPr>
                  <p14:cNvContentPartPr/>
                  <p14:nvPr/>
                </p14:nvContentPartPr>
                <p14:xfrm>
                  <a:off x="9010800" y="3722040"/>
                  <a:ext cx="262440" cy="245880"/>
                </p14:xfrm>
              </p:contentPart>
            </mc:Choice>
            <mc:Fallback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E251DED3-A790-CDE8-B1A7-D54C28BA222D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9002160" y="3713400"/>
                    <a:ext cx="280080" cy="263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5ECD1B15-5DD6-535C-D9D0-6273863E2023}"/>
                </a:ext>
              </a:extLst>
            </p:cNvPr>
            <p:cNvGrpSpPr/>
            <p:nvPr/>
          </p:nvGrpSpPr>
          <p:grpSpPr>
            <a:xfrm>
              <a:off x="7761086" y="4392000"/>
              <a:ext cx="223200" cy="354240"/>
              <a:chOff x="9563760" y="3612960"/>
              <a:chExt cx="223200" cy="354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79">
                <p14:nvContentPartPr>
                  <p14:cNvPr id="374" name="Ink 373">
                    <a:extLst>
                      <a:ext uri="{FF2B5EF4-FFF2-40B4-BE49-F238E27FC236}">
                        <a16:creationId xmlns:a16="http://schemas.microsoft.com/office/drawing/2014/main" id="{C4325A16-F400-F596-8FD5-C768F7122237}"/>
                      </a:ext>
                    </a:extLst>
                  </p14:cNvPr>
                  <p14:cNvContentPartPr/>
                  <p14:nvPr/>
                </p14:nvContentPartPr>
                <p14:xfrm>
                  <a:off x="9607680" y="3738240"/>
                  <a:ext cx="148320" cy="10800"/>
                </p14:xfrm>
              </p:contentPart>
            </mc:Choice>
            <mc:Fallback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C4325A16-F400-F596-8FD5-C768F7122237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9599040" y="3729600"/>
                    <a:ext cx="165960" cy="2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1">
                <p14:nvContentPartPr>
                  <p14:cNvPr id="375" name="Ink 374">
                    <a:extLst>
                      <a:ext uri="{FF2B5EF4-FFF2-40B4-BE49-F238E27FC236}">
                        <a16:creationId xmlns:a16="http://schemas.microsoft.com/office/drawing/2014/main" id="{48FB9E0D-8B92-AE5C-1F96-718B6E7A8440}"/>
                      </a:ext>
                    </a:extLst>
                  </p14:cNvPr>
                  <p14:cNvContentPartPr/>
                  <p14:nvPr/>
                </p14:nvContentPartPr>
                <p14:xfrm>
                  <a:off x="9605520" y="3813480"/>
                  <a:ext cx="146520" cy="63000"/>
                </p14:xfrm>
              </p:contentPart>
            </mc:Choice>
            <mc:Fallback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48FB9E0D-8B92-AE5C-1F96-718B6E7A8440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9596520" y="3804840"/>
                    <a:ext cx="164160" cy="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3">
                <p14:nvContentPartPr>
                  <p14:cNvPr id="376" name="Ink 375">
                    <a:extLst>
                      <a:ext uri="{FF2B5EF4-FFF2-40B4-BE49-F238E27FC236}">
                        <a16:creationId xmlns:a16="http://schemas.microsoft.com/office/drawing/2014/main" id="{6AC0DAD5-C25C-655F-8D8F-A101E59C3361}"/>
                      </a:ext>
                    </a:extLst>
                  </p14:cNvPr>
                  <p14:cNvContentPartPr/>
                  <p14:nvPr/>
                </p14:nvContentPartPr>
                <p14:xfrm>
                  <a:off x="9563760" y="3612960"/>
                  <a:ext cx="223200" cy="354240"/>
                </p14:xfrm>
              </p:contentPart>
            </mc:Choice>
            <mc:Fallback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6AC0DAD5-C25C-655F-8D8F-A101E59C3361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9554760" y="3603960"/>
                    <a:ext cx="240840" cy="371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A7B0F757-F864-67A1-4ADD-4E287155995A}"/>
                </a:ext>
              </a:extLst>
            </p:cNvPr>
            <p:cNvGrpSpPr/>
            <p:nvPr/>
          </p:nvGrpSpPr>
          <p:grpSpPr>
            <a:xfrm>
              <a:off x="6808680" y="4973400"/>
              <a:ext cx="668880" cy="323280"/>
              <a:chOff x="6808680" y="4973400"/>
              <a:chExt cx="668880" cy="323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85">
                <p14:nvContentPartPr>
                  <p14:cNvPr id="378" name="Ink 377">
                    <a:extLst>
                      <a:ext uri="{FF2B5EF4-FFF2-40B4-BE49-F238E27FC236}">
                        <a16:creationId xmlns:a16="http://schemas.microsoft.com/office/drawing/2014/main" id="{2C5D6DD6-5A89-E927-716A-5C03CCA752E9}"/>
                      </a:ext>
                    </a:extLst>
                  </p14:cNvPr>
                  <p14:cNvContentPartPr/>
                  <p14:nvPr/>
                </p14:nvContentPartPr>
                <p14:xfrm>
                  <a:off x="6808680" y="4973400"/>
                  <a:ext cx="163440" cy="280800"/>
                </p14:xfrm>
              </p:contentPart>
            </mc:Choice>
            <mc:Fallback>
              <p:pic>
                <p:nvPicPr>
                  <p:cNvPr id="378" name="Ink 377">
                    <a:extLst>
                      <a:ext uri="{FF2B5EF4-FFF2-40B4-BE49-F238E27FC236}">
                        <a16:creationId xmlns:a16="http://schemas.microsoft.com/office/drawing/2014/main" id="{2C5D6DD6-5A89-E927-716A-5C03CCA752E9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6800040" y="4964400"/>
                    <a:ext cx="181080" cy="29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7">
                <p14:nvContentPartPr>
                  <p14:cNvPr id="379" name="Ink 378">
                    <a:extLst>
                      <a:ext uri="{FF2B5EF4-FFF2-40B4-BE49-F238E27FC236}">
                        <a16:creationId xmlns:a16="http://schemas.microsoft.com/office/drawing/2014/main" id="{0A7DCB77-3A6E-C0CB-8B73-C9AEE9127817}"/>
                      </a:ext>
                    </a:extLst>
                  </p14:cNvPr>
                  <p14:cNvContentPartPr/>
                  <p14:nvPr/>
                </p14:nvContentPartPr>
                <p14:xfrm>
                  <a:off x="6985800" y="5007960"/>
                  <a:ext cx="100440" cy="283680"/>
                </p14:xfrm>
              </p:contentPart>
            </mc:Choice>
            <mc:Fallback>
              <p:pic>
                <p:nvPicPr>
                  <p:cNvPr id="379" name="Ink 378">
                    <a:extLst>
                      <a:ext uri="{FF2B5EF4-FFF2-40B4-BE49-F238E27FC236}">
                        <a16:creationId xmlns:a16="http://schemas.microsoft.com/office/drawing/2014/main" id="{0A7DCB77-3A6E-C0CB-8B73-C9AEE9127817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6976800" y="4998960"/>
                    <a:ext cx="118080" cy="30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9">
                <p14:nvContentPartPr>
                  <p14:cNvPr id="380" name="Ink 379">
                    <a:extLst>
                      <a:ext uri="{FF2B5EF4-FFF2-40B4-BE49-F238E27FC236}">
                        <a16:creationId xmlns:a16="http://schemas.microsoft.com/office/drawing/2014/main" id="{59F6E443-A72C-6AA6-C3A8-0EEA41E1797F}"/>
                      </a:ext>
                    </a:extLst>
                  </p14:cNvPr>
                  <p14:cNvContentPartPr/>
                  <p14:nvPr/>
                </p14:nvContentPartPr>
                <p14:xfrm>
                  <a:off x="7092720" y="5061240"/>
                  <a:ext cx="264600" cy="176040"/>
                </p14:xfrm>
              </p:contentPart>
            </mc:Choice>
            <mc:Fallback>
              <p:pic>
                <p:nvPicPr>
                  <p:cNvPr id="380" name="Ink 379">
                    <a:extLst>
                      <a:ext uri="{FF2B5EF4-FFF2-40B4-BE49-F238E27FC236}">
                        <a16:creationId xmlns:a16="http://schemas.microsoft.com/office/drawing/2014/main" id="{59F6E443-A72C-6AA6-C3A8-0EEA41E1797F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7084080" y="5052240"/>
                    <a:ext cx="282240" cy="19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1">
                <p14:nvContentPartPr>
                  <p14:cNvPr id="381" name="Ink 380">
                    <a:extLst>
                      <a:ext uri="{FF2B5EF4-FFF2-40B4-BE49-F238E27FC236}">
                        <a16:creationId xmlns:a16="http://schemas.microsoft.com/office/drawing/2014/main" id="{BB7C9669-8FDC-6F66-7FBE-75144CBA86A9}"/>
                      </a:ext>
                    </a:extLst>
                  </p14:cNvPr>
                  <p14:cNvContentPartPr/>
                  <p14:nvPr/>
                </p14:nvContentPartPr>
                <p14:xfrm>
                  <a:off x="7396920" y="5014080"/>
                  <a:ext cx="80640" cy="282600"/>
                </p14:xfrm>
              </p:contentPart>
            </mc:Choice>
            <mc:Fallback>
              <p:pic>
                <p:nvPicPr>
                  <p:cNvPr id="381" name="Ink 380">
                    <a:extLst>
                      <a:ext uri="{FF2B5EF4-FFF2-40B4-BE49-F238E27FC236}">
                        <a16:creationId xmlns:a16="http://schemas.microsoft.com/office/drawing/2014/main" id="{BB7C9669-8FDC-6F66-7FBE-75144CBA86A9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7388280" y="5005440"/>
                    <a:ext cx="98280" cy="300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405ACD12-4343-1920-0358-F8F0298DDDEB}"/>
                </a:ext>
              </a:extLst>
            </p:cNvPr>
            <p:cNvGrpSpPr/>
            <p:nvPr/>
          </p:nvGrpSpPr>
          <p:grpSpPr>
            <a:xfrm>
              <a:off x="7682760" y="5026680"/>
              <a:ext cx="211680" cy="292320"/>
              <a:chOff x="7682760" y="5026680"/>
              <a:chExt cx="211680" cy="292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93">
                <p14:nvContentPartPr>
                  <p14:cNvPr id="382" name="Ink 381">
                    <a:extLst>
                      <a:ext uri="{FF2B5EF4-FFF2-40B4-BE49-F238E27FC236}">
                        <a16:creationId xmlns:a16="http://schemas.microsoft.com/office/drawing/2014/main" id="{BA286937-1301-A63C-D0B2-4B7713941EB4}"/>
                      </a:ext>
                    </a:extLst>
                  </p14:cNvPr>
                  <p14:cNvContentPartPr/>
                  <p14:nvPr/>
                </p14:nvContentPartPr>
                <p14:xfrm>
                  <a:off x="7682760" y="5026680"/>
                  <a:ext cx="210600" cy="292320"/>
                </p14:xfrm>
              </p:contentPart>
            </mc:Choice>
            <mc:Fallback>
              <p:pic>
                <p:nvPicPr>
                  <p:cNvPr id="382" name="Ink 381">
                    <a:extLst>
                      <a:ext uri="{FF2B5EF4-FFF2-40B4-BE49-F238E27FC236}">
                        <a16:creationId xmlns:a16="http://schemas.microsoft.com/office/drawing/2014/main" id="{BA286937-1301-A63C-D0B2-4B7713941EB4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7673760" y="5017680"/>
                    <a:ext cx="228240" cy="30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5">
                <p14:nvContentPartPr>
                  <p14:cNvPr id="383" name="Ink 382">
                    <a:extLst>
                      <a:ext uri="{FF2B5EF4-FFF2-40B4-BE49-F238E27FC236}">
                        <a16:creationId xmlns:a16="http://schemas.microsoft.com/office/drawing/2014/main" id="{2712A036-FE3A-7BC9-501D-E6EDFBFE0679}"/>
                      </a:ext>
                    </a:extLst>
                  </p14:cNvPr>
                  <p14:cNvContentPartPr/>
                  <p14:nvPr/>
                </p14:nvContentPartPr>
                <p14:xfrm>
                  <a:off x="7682760" y="5164560"/>
                  <a:ext cx="211680" cy="37800"/>
                </p14:xfrm>
              </p:contentPart>
            </mc:Choice>
            <mc:Fallback>
              <p:pic>
                <p:nvPicPr>
                  <p:cNvPr id="383" name="Ink 382">
                    <a:extLst>
                      <a:ext uri="{FF2B5EF4-FFF2-40B4-BE49-F238E27FC236}">
                        <a16:creationId xmlns:a16="http://schemas.microsoft.com/office/drawing/2014/main" id="{2712A036-FE3A-7BC9-501D-E6EDFBFE0679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7673760" y="5155920"/>
                    <a:ext cx="229320" cy="55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FFF5CE5F-9872-01A8-16D7-278BBE617E85}"/>
                    </a:ext>
                  </a:extLst>
                </p14:cNvPr>
                <p14:cNvContentPartPr/>
                <p14:nvPr/>
              </p14:nvContentPartPr>
              <p14:xfrm>
                <a:off x="8034840" y="5023080"/>
                <a:ext cx="171360" cy="30528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FFF5CE5F-9872-01A8-16D7-278BBE617E8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025840" y="5014080"/>
                  <a:ext cx="189000" cy="3229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25" name="Group 424">
              <a:extLst>
                <a:ext uri="{FF2B5EF4-FFF2-40B4-BE49-F238E27FC236}">
                  <a16:creationId xmlns:a16="http://schemas.microsoft.com/office/drawing/2014/main" id="{846BB4FE-1105-9FED-7C12-85FABBEE44DD}"/>
                </a:ext>
              </a:extLst>
            </p:cNvPr>
            <p:cNvGrpSpPr/>
            <p:nvPr/>
          </p:nvGrpSpPr>
          <p:grpSpPr>
            <a:xfrm>
              <a:off x="8199926" y="4250880"/>
              <a:ext cx="3642994" cy="1262160"/>
              <a:chOff x="8199926" y="4250880"/>
              <a:chExt cx="3642994" cy="1262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99">
                <p14:nvContentPartPr>
                  <p14:cNvPr id="368" name="Ink 367">
                    <a:extLst>
                      <a:ext uri="{FF2B5EF4-FFF2-40B4-BE49-F238E27FC236}">
                        <a16:creationId xmlns:a16="http://schemas.microsoft.com/office/drawing/2014/main" id="{F9C1BED0-A6A3-A04F-9323-81A848FAAC9C}"/>
                      </a:ext>
                    </a:extLst>
                  </p14:cNvPr>
                  <p14:cNvContentPartPr/>
                  <p14:nvPr/>
                </p14:nvContentPartPr>
                <p14:xfrm>
                  <a:off x="8199926" y="4401360"/>
                  <a:ext cx="193320" cy="327240"/>
                </p14:xfrm>
              </p:contentPart>
            </mc:Choice>
            <mc:Fallback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F9C1BED0-A6A3-A04F-9323-81A848FAAC9C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8190926" y="4392360"/>
                    <a:ext cx="210960" cy="34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1">
                <p14:nvContentPartPr>
                  <p14:cNvPr id="369" name="Ink 368">
                    <a:extLst>
                      <a:ext uri="{FF2B5EF4-FFF2-40B4-BE49-F238E27FC236}">
                        <a16:creationId xmlns:a16="http://schemas.microsoft.com/office/drawing/2014/main" id="{B4658C0C-345A-312D-D1E1-3D354A3718D6}"/>
                      </a:ext>
                    </a:extLst>
                  </p14:cNvPr>
                  <p14:cNvContentPartPr/>
                  <p14:nvPr/>
                </p14:nvContentPartPr>
                <p14:xfrm>
                  <a:off x="8383166" y="4250880"/>
                  <a:ext cx="148680" cy="270360"/>
                </p14:xfrm>
              </p:contentPart>
            </mc:Choice>
            <mc:Fallback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B4658C0C-345A-312D-D1E1-3D354A3718D6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8374526" y="4241880"/>
                    <a:ext cx="166320" cy="28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3">
                <p14:nvContentPartPr>
                  <p14:cNvPr id="370" name="Ink 369">
                    <a:extLst>
                      <a:ext uri="{FF2B5EF4-FFF2-40B4-BE49-F238E27FC236}">
                        <a16:creationId xmlns:a16="http://schemas.microsoft.com/office/drawing/2014/main" id="{C9901D0F-2F39-74F7-775B-1A14A98437D8}"/>
                      </a:ext>
                    </a:extLst>
                  </p14:cNvPr>
                  <p14:cNvContentPartPr/>
                  <p14:nvPr/>
                </p14:nvContentPartPr>
                <p14:xfrm>
                  <a:off x="8629406" y="4485960"/>
                  <a:ext cx="111960" cy="25560"/>
                </p14:xfrm>
              </p:contentPart>
            </mc:Choice>
            <mc:Fallback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C9901D0F-2F39-74F7-775B-1A14A98437D8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8620406" y="4476960"/>
                    <a:ext cx="12960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5">
                <p14:nvContentPartPr>
                  <p14:cNvPr id="371" name="Ink 370">
                    <a:extLst>
                      <a:ext uri="{FF2B5EF4-FFF2-40B4-BE49-F238E27FC236}">
                        <a16:creationId xmlns:a16="http://schemas.microsoft.com/office/drawing/2014/main" id="{BDC6DF9D-375A-0512-818B-E7F18A4F973D}"/>
                      </a:ext>
                    </a:extLst>
                  </p14:cNvPr>
                  <p14:cNvContentPartPr/>
                  <p14:nvPr/>
                </p14:nvContentPartPr>
                <p14:xfrm>
                  <a:off x="8643446" y="4520520"/>
                  <a:ext cx="165240" cy="59760"/>
                </p14:xfrm>
              </p:contentPart>
            </mc:Choice>
            <mc:Fallback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BDC6DF9D-375A-0512-818B-E7F18A4F973D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8634446" y="4511520"/>
                    <a:ext cx="182880" cy="7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7">
                <p14:nvContentPartPr>
                  <p14:cNvPr id="372" name="Ink 371">
                    <a:extLst>
                      <a:ext uri="{FF2B5EF4-FFF2-40B4-BE49-F238E27FC236}">
                        <a16:creationId xmlns:a16="http://schemas.microsoft.com/office/drawing/2014/main" id="{6A836307-8781-5C79-7289-A0BE0819A9DD}"/>
                      </a:ext>
                    </a:extLst>
                  </p14:cNvPr>
                  <p14:cNvContentPartPr/>
                  <p14:nvPr/>
                </p14:nvContentPartPr>
                <p14:xfrm>
                  <a:off x="8876006" y="4416840"/>
                  <a:ext cx="164880" cy="301320"/>
                </p14:xfrm>
              </p:contentPart>
            </mc:Choice>
            <mc:Fallback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6A836307-8781-5C79-7289-A0BE0819A9DD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8867006" y="4408200"/>
                    <a:ext cx="182520" cy="31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9">
                <p14:nvContentPartPr>
                  <p14:cNvPr id="409" name="Ink 408">
                    <a:extLst>
                      <a:ext uri="{FF2B5EF4-FFF2-40B4-BE49-F238E27FC236}">
                        <a16:creationId xmlns:a16="http://schemas.microsoft.com/office/drawing/2014/main" id="{766913C3-7C6A-9369-9A2A-920AA1CA8DFB}"/>
                      </a:ext>
                    </a:extLst>
                  </p14:cNvPr>
                  <p14:cNvContentPartPr/>
                  <p14:nvPr/>
                </p14:nvContentPartPr>
                <p14:xfrm>
                  <a:off x="8312040" y="4986000"/>
                  <a:ext cx="79200" cy="310680"/>
                </p14:xfrm>
              </p:contentPart>
            </mc:Choice>
            <mc:Fallback>
              <p:pic>
                <p:nvPicPr>
                  <p:cNvPr id="409" name="Ink 408">
                    <a:extLst>
                      <a:ext uri="{FF2B5EF4-FFF2-40B4-BE49-F238E27FC236}">
                        <a16:creationId xmlns:a16="http://schemas.microsoft.com/office/drawing/2014/main" id="{766913C3-7C6A-9369-9A2A-920AA1CA8DFB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8303040" y="4977000"/>
                    <a:ext cx="96840" cy="32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1">
                <p14:nvContentPartPr>
                  <p14:cNvPr id="410" name="Ink 409">
                    <a:extLst>
                      <a:ext uri="{FF2B5EF4-FFF2-40B4-BE49-F238E27FC236}">
                        <a16:creationId xmlns:a16="http://schemas.microsoft.com/office/drawing/2014/main" id="{62C32EA7-0688-3342-D32A-FF0A9597777E}"/>
                      </a:ext>
                    </a:extLst>
                  </p14:cNvPr>
                  <p14:cNvContentPartPr/>
                  <p14:nvPr/>
                </p14:nvContentPartPr>
                <p14:xfrm>
                  <a:off x="8453160" y="5086080"/>
                  <a:ext cx="290880" cy="182160"/>
                </p14:xfrm>
              </p:contentPart>
            </mc:Choice>
            <mc:Fallback>
              <p:pic>
                <p:nvPicPr>
                  <p:cNvPr id="410" name="Ink 409">
                    <a:extLst>
                      <a:ext uri="{FF2B5EF4-FFF2-40B4-BE49-F238E27FC236}">
                        <a16:creationId xmlns:a16="http://schemas.microsoft.com/office/drawing/2014/main" id="{62C32EA7-0688-3342-D32A-FF0A9597777E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8444520" y="5077440"/>
                    <a:ext cx="308520" cy="19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3">
                <p14:nvContentPartPr>
                  <p14:cNvPr id="411" name="Ink 410">
                    <a:extLst>
                      <a:ext uri="{FF2B5EF4-FFF2-40B4-BE49-F238E27FC236}">
                        <a16:creationId xmlns:a16="http://schemas.microsoft.com/office/drawing/2014/main" id="{EBCC2498-CD55-174F-5108-1D4D8C9F6175}"/>
                      </a:ext>
                    </a:extLst>
                  </p14:cNvPr>
                  <p14:cNvContentPartPr/>
                  <p14:nvPr/>
                </p14:nvContentPartPr>
                <p14:xfrm>
                  <a:off x="8783280" y="4894920"/>
                  <a:ext cx="155880" cy="248400"/>
                </p14:xfrm>
              </p:contentPart>
            </mc:Choice>
            <mc:Fallback>
              <p:pic>
                <p:nvPicPr>
                  <p:cNvPr id="411" name="Ink 410">
                    <a:extLst>
                      <a:ext uri="{FF2B5EF4-FFF2-40B4-BE49-F238E27FC236}">
                        <a16:creationId xmlns:a16="http://schemas.microsoft.com/office/drawing/2014/main" id="{EBCC2498-CD55-174F-5108-1D4D8C9F6175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8774640" y="4886280"/>
                    <a:ext cx="173520" cy="26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5">
                <p14:nvContentPartPr>
                  <p14:cNvPr id="412" name="Ink 411">
                    <a:extLst>
                      <a:ext uri="{FF2B5EF4-FFF2-40B4-BE49-F238E27FC236}">
                        <a16:creationId xmlns:a16="http://schemas.microsoft.com/office/drawing/2014/main" id="{B1CB74B2-6E29-1A07-86FF-DA83D6D0A9EB}"/>
                      </a:ext>
                    </a:extLst>
                  </p14:cNvPr>
                  <p14:cNvContentPartPr/>
                  <p14:nvPr/>
                </p14:nvContentPartPr>
                <p14:xfrm>
                  <a:off x="9072360" y="4976640"/>
                  <a:ext cx="194760" cy="345240"/>
                </p14:xfrm>
              </p:contentPart>
            </mc:Choice>
            <mc:Fallback>
              <p:pic>
                <p:nvPicPr>
                  <p:cNvPr id="412" name="Ink 411">
                    <a:extLst>
                      <a:ext uri="{FF2B5EF4-FFF2-40B4-BE49-F238E27FC236}">
                        <a16:creationId xmlns:a16="http://schemas.microsoft.com/office/drawing/2014/main" id="{B1CB74B2-6E29-1A07-86FF-DA83D6D0A9EB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9063720" y="4967640"/>
                    <a:ext cx="212400" cy="36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7">
                <p14:nvContentPartPr>
                  <p14:cNvPr id="413" name="Ink 412">
                    <a:extLst>
                      <a:ext uri="{FF2B5EF4-FFF2-40B4-BE49-F238E27FC236}">
                        <a16:creationId xmlns:a16="http://schemas.microsoft.com/office/drawing/2014/main" id="{7DC08976-FAF6-B797-45FB-B13CCA7AF901}"/>
                      </a:ext>
                    </a:extLst>
                  </p14:cNvPr>
                  <p14:cNvContentPartPr/>
                  <p14:nvPr/>
                </p14:nvContentPartPr>
                <p14:xfrm>
                  <a:off x="9316440" y="5064120"/>
                  <a:ext cx="171360" cy="448920"/>
                </p14:xfrm>
              </p:contentPart>
            </mc:Choice>
            <mc:Fallback>
              <p:pic>
                <p:nvPicPr>
                  <p:cNvPr id="413" name="Ink 412">
                    <a:extLst>
                      <a:ext uri="{FF2B5EF4-FFF2-40B4-BE49-F238E27FC236}">
                        <a16:creationId xmlns:a16="http://schemas.microsoft.com/office/drawing/2014/main" id="{7DC08976-FAF6-B797-45FB-B13CCA7AF901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9307440" y="5055480"/>
                    <a:ext cx="189000" cy="46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9">
                <p14:nvContentPartPr>
                  <p14:cNvPr id="414" name="Ink 413">
                    <a:extLst>
                      <a:ext uri="{FF2B5EF4-FFF2-40B4-BE49-F238E27FC236}">
                        <a16:creationId xmlns:a16="http://schemas.microsoft.com/office/drawing/2014/main" id="{9F7696B0-6D90-43A6-0A19-6E96D35EE5E6}"/>
                      </a:ext>
                    </a:extLst>
                  </p14:cNvPr>
                  <p14:cNvContentPartPr/>
                  <p14:nvPr/>
                </p14:nvContentPartPr>
                <p14:xfrm>
                  <a:off x="9542520" y="5036040"/>
                  <a:ext cx="263520" cy="159120"/>
                </p14:xfrm>
              </p:contentPart>
            </mc:Choice>
            <mc:Fallback>
              <p:pic>
                <p:nvPicPr>
                  <p:cNvPr id="414" name="Ink 413">
                    <a:extLst>
                      <a:ext uri="{FF2B5EF4-FFF2-40B4-BE49-F238E27FC236}">
                        <a16:creationId xmlns:a16="http://schemas.microsoft.com/office/drawing/2014/main" id="{9F7696B0-6D90-43A6-0A19-6E96D35EE5E6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9533880" y="5027400"/>
                    <a:ext cx="281160" cy="17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1">
                <p14:nvContentPartPr>
                  <p14:cNvPr id="415" name="Ink 414">
                    <a:extLst>
                      <a:ext uri="{FF2B5EF4-FFF2-40B4-BE49-F238E27FC236}">
                        <a16:creationId xmlns:a16="http://schemas.microsoft.com/office/drawing/2014/main" id="{8F40D910-440B-F16F-4A6B-ED0EA3DEE0D6}"/>
                      </a:ext>
                    </a:extLst>
                  </p14:cNvPr>
                  <p14:cNvContentPartPr/>
                  <p14:nvPr/>
                </p14:nvContentPartPr>
                <p14:xfrm>
                  <a:off x="9807480" y="4967280"/>
                  <a:ext cx="116640" cy="298080"/>
                </p14:xfrm>
              </p:contentPart>
            </mc:Choice>
            <mc:Fallback>
              <p:pic>
                <p:nvPicPr>
                  <p:cNvPr id="415" name="Ink 414">
                    <a:extLst>
                      <a:ext uri="{FF2B5EF4-FFF2-40B4-BE49-F238E27FC236}">
                        <a16:creationId xmlns:a16="http://schemas.microsoft.com/office/drawing/2014/main" id="{8F40D910-440B-F16F-4A6B-ED0EA3DEE0D6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9798480" y="4958280"/>
                    <a:ext cx="13428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3">
                <p14:nvContentPartPr>
                  <p14:cNvPr id="416" name="Ink 415">
                    <a:extLst>
                      <a:ext uri="{FF2B5EF4-FFF2-40B4-BE49-F238E27FC236}">
                        <a16:creationId xmlns:a16="http://schemas.microsoft.com/office/drawing/2014/main" id="{E514D1B0-35D7-3467-7A93-B3823765D98B}"/>
                      </a:ext>
                    </a:extLst>
                  </p14:cNvPr>
                  <p14:cNvContentPartPr/>
                  <p14:nvPr/>
                </p14:nvContentPartPr>
                <p14:xfrm>
                  <a:off x="10007280" y="5007960"/>
                  <a:ext cx="74520" cy="25560"/>
                </p14:xfrm>
              </p:contentPart>
            </mc:Choice>
            <mc:Fallback>
              <p:pic>
                <p:nvPicPr>
                  <p:cNvPr id="416" name="Ink 415">
                    <a:extLst>
                      <a:ext uri="{FF2B5EF4-FFF2-40B4-BE49-F238E27FC236}">
                        <a16:creationId xmlns:a16="http://schemas.microsoft.com/office/drawing/2014/main" id="{E514D1B0-35D7-3467-7A93-B3823765D98B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9998280" y="4998960"/>
                    <a:ext cx="9216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5">
                <p14:nvContentPartPr>
                  <p14:cNvPr id="417" name="Ink 416">
                    <a:extLst>
                      <a:ext uri="{FF2B5EF4-FFF2-40B4-BE49-F238E27FC236}">
                        <a16:creationId xmlns:a16="http://schemas.microsoft.com/office/drawing/2014/main" id="{E02BB976-063F-6465-8C35-A9AD5D39F103}"/>
                      </a:ext>
                    </a:extLst>
                  </p14:cNvPr>
                  <p14:cNvContentPartPr/>
                  <p14:nvPr/>
                </p14:nvContentPartPr>
                <p14:xfrm>
                  <a:off x="10007280" y="5105160"/>
                  <a:ext cx="116640" cy="19080"/>
                </p14:xfrm>
              </p:contentPart>
            </mc:Choice>
            <mc:Fallback>
              <p:pic>
                <p:nvPicPr>
                  <p:cNvPr id="417" name="Ink 416">
                    <a:extLst>
                      <a:ext uri="{FF2B5EF4-FFF2-40B4-BE49-F238E27FC236}">
                        <a16:creationId xmlns:a16="http://schemas.microsoft.com/office/drawing/2014/main" id="{E02BB976-063F-6465-8C35-A9AD5D39F103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9998280" y="5096160"/>
                    <a:ext cx="13428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7">
                <p14:nvContentPartPr>
                  <p14:cNvPr id="418" name="Ink 417">
                    <a:extLst>
                      <a:ext uri="{FF2B5EF4-FFF2-40B4-BE49-F238E27FC236}">
                        <a16:creationId xmlns:a16="http://schemas.microsoft.com/office/drawing/2014/main" id="{3F5766D0-0B7F-46D3-DFA6-775AC33CCDC3}"/>
                      </a:ext>
                    </a:extLst>
                  </p14:cNvPr>
                  <p14:cNvContentPartPr/>
                  <p14:nvPr/>
                </p14:nvContentPartPr>
                <p14:xfrm>
                  <a:off x="10281240" y="4964040"/>
                  <a:ext cx="174600" cy="273240"/>
                </p14:xfrm>
              </p:contentPart>
            </mc:Choice>
            <mc:Fallback>
              <p:pic>
                <p:nvPicPr>
                  <p:cNvPr id="418" name="Ink 417">
                    <a:extLst>
                      <a:ext uri="{FF2B5EF4-FFF2-40B4-BE49-F238E27FC236}">
                        <a16:creationId xmlns:a16="http://schemas.microsoft.com/office/drawing/2014/main" id="{3F5766D0-0B7F-46D3-DFA6-775AC33CCDC3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10272240" y="4955040"/>
                    <a:ext cx="19224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9">
                <p14:nvContentPartPr>
                  <p14:cNvPr id="419" name="Ink 418">
                    <a:extLst>
                      <a:ext uri="{FF2B5EF4-FFF2-40B4-BE49-F238E27FC236}">
                        <a16:creationId xmlns:a16="http://schemas.microsoft.com/office/drawing/2014/main" id="{10372D37-CB65-19BB-7836-499B32F3471F}"/>
                      </a:ext>
                    </a:extLst>
                  </p14:cNvPr>
                  <p14:cNvContentPartPr/>
                  <p14:nvPr/>
                </p14:nvContentPartPr>
                <p14:xfrm>
                  <a:off x="10537920" y="4788360"/>
                  <a:ext cx="105840" cy="376560"/>
                </p14:xfrm>
              </p:contentPart>
            </mc:Choice>
            <mc:Fallback>
              <p:pic>
                <p:nvPicPr>
                  <p:cNvPr id="419" name="Ink 418">
                    <a:extLst>
                      <a:ext uri="{FF2B5EF4-FFF2-40B4-BE49-F238E27FC236}">
                        <a16:creationId xmlns:a16="http://schemas.microsoft.com/office/drawing/2014/main" id="{10372D37-CB65-19BB-7836-499B32F3471F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10529280" y="4779720"/>
                    <a:ext cx="123480" cy="39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1">
                <p14:nvContentPartPr>
                  <p14:cNvPr id="420" name="Ink 419">
                    <a:extLst>
                      <a:ext uri="{FF2B5EF4-FFF2-40B4-BE49-F238E27FC236}">
                        <a16:creationId xmlns:a16="http://schemas.microsoft.com/office/drawing/2014/main" id="{0C827A38-7BC5-2473-FA21-C719DE595772}"/>
                      </a:ext>
                    </a:extLst>
                  </p14:cNvPr>
                  <p14:cNvContentPartPr/>
                  <p14:nvPr/>
                </p14:nvContentPartPr>
                <p14:xfrm>
                  <a:off x="10654920" y="4954680"/>
                  <a:ext cx="269640" cy="173160"/>
                </p14:xfrm>
              </p:contentPart>
            </mc:Choice>
            <mc:Fallback>
              <p:pic>
                <p:nvPicPr>
                  <p:cNvPr id="420" name="Ink 419">
                    <a:extLst>
                      <a:ext uri="{FF2B5EF4-FFF2-40B4-BE49-F238E27FC236}">
                        <a16:creationId xmlns:a16="http://schemas.microsoft.com/office/drawing/2014/main" id="{0C827A38-7BC5-2473-FA21-C719DE595772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10646280" y="4945680"/>
                    <a:ext cx="287280" cy="19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3">
                <p14:nvContentPartPr>
                  <p14:cNvPr id="421" name="Ink 420">
                    <a:extLst>
                      <a:ext uri="{FF2B5EF4-FFF2-40B4-BE49-F238E27FC236}">
                        <a16:creationId xmlns:a16="http://schemas.microsoft.com/office/drawing/2014/main" id="{25E51990-5258-FD06-369B-43CA4652692D}"/>
                      </a:ext>
                    </a:extLst>
                  </p14:cNvPr>
                  <p14:cNvContentPartPr/>
                  <p14:nvPr/>
                </p14:nvContentPartPr>
                <p14:xfrm>
                  <a:off x="10926000" y="4844880"/>
                  <a:ext cx="217080" cy="320040"/>
                </p14:xfrm>
              </p:contentPart>
            </mc:Choice>
            <mc:Fallback>
              <p:pic>
                <p:nvPicPr>
                  <p:cNvPr id="421" name="Ink 420">
                    <a:extLst>
                      <a:ext uri="{FF2B5EF4-FFF2-40B4-BE49-F238E27FC236}">
                        <a16:creationId xmlns:a16="http://schemas.microsoft.com/office/drawing/2014/main" id="{25E51990-5258-FD06-369B-43CA4652692D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10917360" y="4835880"/>
                    <a:ext cx="234720" cy="33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5">
                <p14:nvContentPartPr>
                  <p14:cNvPr id="422" name="Ink 421">
                    <a:extLst>
                      <a:ext uri="{FF2B5EF4-FFF2-40B4-BE49-F238E27FC236}">
                        <a16:creationId xmlns:a16="http://schemas.microsoft.com/office/drawing/2014/main" id="{C413B86F-3AE7-B562-22FB-316835D764B8}"/>
                      </a:ext>
                    </a:extLst>
                  </p14:cNvPr>
                  <p14:cNvContentPartPr/>
                  <p14:nvPr/>
                </p14:nvContentPartPr>
                <p14:xfrm>
                  <a:off x="11183760" y="4962240"/>
                  <a:ext cx="163440" cy="447480"/>
                </p14:xfrm>
              </p:contentPart>
            </mc:Choice>
            <mc:Fallback>
              <p:pic>
                <p:nvPicPr>
                  <p:cNvPr id="422" name="Ink 421">
                    <a:extLst>
                      <a:ext uri="{FF2B5EF4-FFF2-40B4-BE49-F238E27FC236}">
                        <a16:creationId xmlns:a16="http://schemas.microsoft.com/office/drawing/2014/main" id="{C413B86F-3AE7-B562-22FB-316835D764B8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11175120" y="4953600"/>
                    <a:ext cx="181080" cy="46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7">
                <p14:nvContentPartPr>
                  <p14:cNvPr id="423" name="Ink 422">
                    <a:extLst>
                      <a:ext uri="{FF2B5EF4-FFF2-40B4-BE49-F238E27FC236}">
                        <a16:creationId xmlns:a16="http://schemas.microsoft.com/office/drawing/2014/main" id="{80E113A0-086F-E446-A5DE-0A0B1FEF5477}"/>
                      </a:ext>
                    </a:extLst>
                  </p14:cNvPr>
                  <p14:cNvContentPartPr/>
                  <p14:nvPr/>
                </p14:nvContentPartPr>
                <p14:xfrm>
                  <a:off x="11397960" y="4910760"/>
                  <a:ext cx="272160" cy="178920"/>
                </p14:xfrm>
              </p:contentPart>
            </mc:Choice>
            <mc:Fallback>
              <p:pic>
                <p:nvPicPr>
                  <p:cNvPr id="423" name="Ink 422">
                    <a:extLst>
                      <a:ext uri="{FF2B5EF4-FFF2-40B4-BE49-F238E27FC236}">
                        <a16:creationId xmlns:a16="http://schemas.microsoft.com/office/drawing/2014/main" id="{80E113A0-086F-E446-A5DE-0A0B1FEF5477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11389320" y="4901760"/>
                    <a:ext cx="289800" cy="19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9">
                <p14:nvContentPartPr>
                  <p14:cNvPr id="424" name="Ink 423">
                    <a:extLst>
                      <a:ext uri="{FF2B5EF4-FFF2-40B4-BE49-F238E27FC236}">
                        <a16:creationId xmlns:a16="http://schemas.microsoft.com/office/drawing/2014/main" id="{40FF3CB1-F01A-E3C8-8F99-FF9C60989343}"/>
                      </a:ext>
                    </a:extLst>
                  </p14:cNvPr>
                  <p14:cNvContentPartPr/>
                  <p14:nvPr/>
                </p14:nvContentPartPr>
                <p14:xfrm>
                  <a:off x="11730240" y="4819320"/>
                  <a:ext cx="112680" cy="527760"/>
                </p14:xfrm>
              </p:contentPart>
            </mc:Choice>
            <mc:Fallback>
              <p:pic>
                <p:nvPicPr>
                  <p:cNvPr id="424" name="Ink 423">
                    <a:extLst>
                      <a:ext uri="{FF2B5EF4-FFF2-40B4-BE49-F238E27FC236}">
                        <a16:creationId xmlns:a16="http://schemas.microsoft.com/office/drawing/2014/main" id="{40FF3CB1-F01A-E3C8-8F99-FF9C60989343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11721240" y="4810320"/>
                    <a:ext cx="130320" cy="545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3" name="Group 452">
              <a:extLst>
                <a:ext uri="{FF2B5EF4-FFF2-40B4-BE49-F238E27FC236}">
                  <a16:creationId xmlns:a16="http://schemas.microsoft.com/office/drawing/2014/main" id="{938D1F5F-372F-CDE8-1C67-CC30642FD4FD}"/>
                </a:ext>
              </a:extLst>
            </p:cNvPr>
            <p:cNvGrpSpPr/>
            <p:nvPr/>
          </p:nvGrpSpPr>
          <p:grpSpPr>
            <a:xfrm>
              <a:off x="6291720" y="5678640"/>
              <a:ext cx="4626360" cy="586800"/>
              <a:chOff x="6291720" y="5678640"/>
              <a:chExt cx="4626360" cy="5868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41">
                <p14:nvContentPartPr>
                  <p14:cNvPr id="426" name="Ink 425">
                    <a:extLst>
                      <a:ext uri="{FF2B5EF4-FFF2-40B4-BE49-F238E27FC236}">
                        <a16:creationId xmlns:a16="http://schemas.microsoft.com/office/drawing/2014/main" id="{B8DC86F1-BA63-DF66-F4E3-00F04FD172F6}"/>
                      </a:ext>
                    </a:extLst>
                  </p14:cNvPr>
                  <p14:cNvContentPartPr/>
                  <p14:nvPr/>
                </p14:nvContentPartPr>
                <p14:xfrm>
                  <a:off x="6310080" y="5888880"/>
                  <a:ext cx="136440" cy="39600"/>
                </p14:xfrm>
              </p:contentPart>
            </mc:Choice>
            <mc:Fallback>
              <p:pic>
                <p:nvPicPr>
                  <p:cNvPr id="426" name="Ink 425">
                    <a:extLst>
                      <a:ext uri="{FF2B5EF4-FFF2-40B4-BE49-F238E27FC236}">
                        <a16:creationId xmlns:a16="http://schemas.microsoft.com/office/drawing/2014/main" id="{B8DC86F1-BA63-DF66-F4E3-00F04FD172F6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6301440" y="5879880"/>
                    <a:ext cx="1540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3">
                <p14:nvContentPartPr>
                  <p14:cNvPr id="427" name="Ink 426">
                    <a:extLst>
                      <a:ext uri="{FF2B5EF4-FFF2-40B4-BE49-F238E27FC236}">
                        <a16:creationId xmlns:a16="http://schemas.microsoft.com/office/drawing/2014/main" id="{7546C0B7-7A51-BE70-C608-1D17F3FAF7AA}"/>
                      </a:ext>
                    </a:extLst>
                  </p14:cNvPr>
                  <p14:cNvContentPartPr/>
                  <p14:nvPr/>
                </p14:nvContentPartPr>
                <p14:xfrm>
                  <a:off x="6291720" y="6023520"/>
                  <a:ext cx="200160" cy="28440"/>
                </p14:xfrm>
              </p:contentPart>
            </mc:Choice>
            <mc:Fallback>
              <p:pic>
                <p:nvPicPr>
                  <p:cNvPr id="427" name="Ink 426">
                    <a:extLst>
                      <a:ext uri="{FF2B5EF4-FFF2-40B4-BE49-F238E27FC236}">
                        <a16:creationId xmlns:a16="http://schemas.microsoft.com/office/drawing/2014/main" id="{7546C0B7-7A51-BE70-C608-1D17F3FAF7AA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6282720" y="6014880"/>
                    <a:ext cx="21780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5">
                <p14:nvContentPartPr>
                  <p14:cNvPr id="428" name="Ink 427">
                    <a:extLst>
                      <a:ext uri="{FF2B5EF4-FFF2-40B4-BE49-F238E27FC236}">
                        <a16:creationId xmlns:a16="http://schemas.microsoft.com/office/drawing/2014/main" id="{2D16F70C-988B-533A-4BC8-BC14297746B3}"/>
                      </a:ext>
                    </a:extLst>
                  </p14:cNvPr>
                  <p14:cNvContentPartPr/>
                  <p14:nvPr/>
                </p14:nvContentPartPr>
                <p14:xfrm>
                  <a:off x="6342840" y="5831640"/>
                  <a:ext cx="230400" cy="289080"/>
                </p14:xfrm>
              </p:contentPart>
            </mc:Choice>
            <mc:Fallback>
              <p:pic>
                <p:nvPicPr>
                  <p:cNvPr id="428" name="Ink 427">
                    <a:extLst>
                      <a:ext uri="{FF2B5EF4-FFF2-40B4-BE49-F238E27FC236}">
                        <a16:creationId xmlns:a16="http://schemas.microsoft.com/office/drawing/2014/main" id="{2D16F70C-988B-533A-4BC8-BC14297746B3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6333840" y="5822640"/>
                    <a:ext cx="24804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7">
                <p14:nvContentPartPr>
                  <p14:cNvPr id="429" name="Ink 428">
                    <a:extLst>
                      <a:ext uri="{FF2B5EF4-FFF2-40B4-BE49-F238E27FC236}">
                        <a16:creationId xmlns:a16="http://schemas.microsoft.com/office/drawing/2014/main" id="{94680826-3DDD-2DD3-5B3D-27AB03FEA76D}"/>
                      </a:ext>
                    </a:extLst>
                  </p14:cNvPr>
                  <p14:cNvContentPartPr/>
                  <p14:nvPr/>
                </p14:nvContentPartPr>
                <p14:xfrm>
                  <a:off x="6593400" y="5804280"/>
                  <a:ext cx="232560" cy="28440"/>
                </p14:xfrm>
              </p:contentPart>
            </mc:Choice>
            <mc:Fallback>
              <p:pic>
                <p:nvPicPr>
                  <p:cNvPr id="429" name="Ink 428">
                    <a:extLst>
                      <a:ext uri="{FF2B5EF4-FFF2-40B4-BE49-F238E27FC236}">
                        <a16:creationId xmlns:a16="http://schemas.microsoft.com/office/drawing/2014/main" id="{94680826-3DDD-2DD3-5B3D-27AB03FEA76D}"/>
                      </a:ext>
                    </a:extLst>
                  </p:cNvPr>
                  <p:cNvPicPr/>
                  <p:nvPr/>
                </p:nvPicPr>
                <p:blipFill>
                  <a:blip r:embed="rId348"/>
                  <a:stretch>
                    <a:fillRect/>
                  </a:stretch>
                </p:blipFill>
                <p:spPr>
                  <a:xfrm>
                    <a:off x="6584760" y="5795280"/>
                    <a:ext cx="25020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9">
                <p14:nvContentPartPr>
                  <p14:cNvPr id="430" name="Ink 429">
                    <a:extLst>
                      <a:ext uri="{FF2B5EF4-FFF2-40B4-BE49-F238E27FC236}">
                        <a16:creationId xmlns:a16="http://schemas.microsoft.com/office/drawing/2014/main" id="{4122C788-C536-C0E1-7AAB-400A414C1ADF}"/>
                      </a:ext>
                    </a:extLst>
                  </p14:cNvPr>
                  <p14:cNvContentPartPr/>
                  <p14:nvPr/>
                </p14:nvContentPartPr>
                <p14:xfrm>
                  <a:off x="6695640" y="5847840"/>
                  <a:ext cx="70200" cy="266760"/>
                </p14:xfrm>
              </p:contentPart>
            </mc:Choice>
            <mc:Fallback>
              <p:pic>
                <p:nvPicPr>
                  <p:cNvPr id="430" name="Ink 429">
                    <a:extLst>
                      <a:ext uri="{FF2B5EF4-FFF2-40B4-BE49-F238E27FC236}">
                        <a16:creationId xmlns:a16="http://schemas.microsoft.com/office/drawing/2014/main" id="{4122C788-C536-C0E1-7AAB-400A414C1ADF}"/>
                      </a:ext>
                    </a:extLst>
                  </p:cNvPr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6687000" y="5839200"/>
                    <a:ext cx="87840" cy="28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1">
                <p14:nvContentPartPr>
                  <p14:cNvPr id="431" name="Ink 430">
                    <a:extLst>
                      <a:ext uri="{FF2B5EF4-FFF2-40B4-BE49-F238E27FC236}">
                        <a16:creationId xmlns:a16="http://schemas.microsoft.com/office/drawing/2014/main" id="{A378A8C5-0944-725E-C2F8-D06EE8CC4D42}"/>
                      </a:ext>
                    </a:extLst>
                  </p14:cNvPr>
                  <p14:cNvContentPartPr/>
                  <p14:nvPr/>
                </p14:nvContentPartPr>
                <p14:xfrm>
                  <a:off x="6823440" y="5825880"/>
                  <a:ext cx="123480" cy="320040"/>
                </p14:xfrm>
              </p:contentPart>
            </mc:Choice>
            <mc:Fallback>
              <p:pic>
                <p:nvPicPr>
                  <p:cNvPr id="431" name="Ink 430">
                    <a:extLst>
                      <a:ext uri="{FF2B5EF4-FFF2-40B4-BE49-F238E27FC236}">
                        <a16:creationId xmlns:a16="http://schemas.microsoft.com/office/drawing/2014/main" id="{A378A8C5-0944-725E-C2F8-D06EE8CC4D42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6814440" y="5817240"/>
                    <a:ext cx="141120" cy="33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3">
                <p14:nvContentPartPr>
                  <p14:cNvPr id="432" name="Ink 431">
                    <a:extLst>
                      <a:ext uri="{FF2B5EF4-FFF2-40B4-BE49-F238E27FC236}">
                        <a16:creationId xmlns:a16="http://schemas.microsoft.com/office/drawing/2014/main" id="{28027357-C01A-BF1A-F002-0C91056BCDF7}"/>
                      </a:ext>
                    </a:extLst>
                  </p14:cNvPr>
                  <p14:cNvContentPartPr/>
                  <p14:nvPr/>
                </p14:nvContentPartPr>
                <p14:xfrm>
                  <a:off x="6944040" y="5951520"/>
                  <a:ext cx="179280" cy="151200"/>
                </p14:xfrm>
              </p:contentPart>
            </mc:Choice>
            <mc:Fallback>
              <p:pic>
                <p:nvPicPr>
                  <p:cNvPr id="432" name="Ink 431">
                    <a:extLst>
                      <a:ext uri="{FF2B5EF4-FFF2-40B4-BE49-F238E27FC236}">
                        <a16:creationId xmlns:a16="http://schemas.microsoft.com/office/drawing/2014/main" id="{28027357-C01A-BF1A-F002-0C91056BCDF7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6935040" y="5942520"/>
                    <a:ext cx="196920" cy="16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5">
                <p14:nvContentPartPr>
                  <p14:cNvPr id="433" name="Ink 432">
                    <a:extLst>
                      <a:ext uri="{FF2B5EF4-FFF2-40B4-BE49-F238E27FC236}">
                        <a16:creationId xmlns:a16="http://schemas.microsoft.com/office/drawing/2014/main" id="{94660559-47AC-ABDA-9C98-B9C77AD97094}"/>
                      </a:ext>
                    </a:extLst>
                  </p14:cNvPr>
                  <p14:cNvContentPartPr/>
                  <p14:nvPr/>
                </p14:nvContentPartPr>
                <p14:xfrm>
                  <a:off x="7088040" y="5832360"/>
                  <a:ext cx="146520" cy="381600"/>
                </p14:xfrm>
              </p:contentPart>
            </mc:Choice>
            <mc:Fallback>
              <p:pic>
                <p:nvPicPr>
                  <p:cNvPr id="433" name="Ink 432">
                    <a:extLst>
                      <a:ext uri="{FF2B5EF4-FFF2-40B4-BE49-F238E27FC236}">
                        <a16:creationId xmlns:a16="http://schemas.microsoft.com/office/drawing/2014/main" id="{94660559-47AC-ABDA-9C98-B9C77AD97094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7079400" y="5823360"/>
                    <a:ext cx="164160" cy="39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7">
                <p14:nvContentPartPr>
                  <p14:cNvPr id="434" name="Ink 433">
                    <a:extLst>
                      <a:ext uri="{FF2B5EF4-FFF2-40B4-BE49-F238E27FC236}">
                        <a16:creationId xmlns:a16="http://schemas.microsoft.com/office/drawing/2014/main" id="{F963A891-77A9-0B9D-477B-BE07309A06ED}"/>
                      </a:ext>
                    </a:extLst>
                  </p14:cNvPr>
                  <p14:cNvContentPartPr/>
                  <p14:nvPr/>
                </p14:nvContentPartPr>
                <p14:xfrm>
                  <a:off x="7336080" y="5860800"/>
                  <a:ext cx="175320" cy="235440"/>
                </p14:xfrm>
              </p:contentPart>
            </mc:Choice>
            <mc:Fallback>
              <p:pic>
                <p:nvPicPr>
                  <p:cNvPr id="434" name="Ink 433">
                    <a:extLst>
                      <a:ext uri="{FF2B5EF4-FFF2-40B4-BE49-F238E27FC236}">
                        <a16:creationId xmlns:a16="http://schemas.microsoft.com/office/drawing/2014/main" id="{F963A891-77A9-0B9D-477B-BE07309A06ED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7327080" y="5851800"/>
                    <a:ext cx="192960" cy="25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9">
                <p14:nvContentPartPr>
                  <p14:cNvPr id="435" name="Ink 434">
                    <a:extLst>
                      <a:ext uri="{FF2B5EF4-FFF2-40B4-BE49-F238E27FC236}">
                        <a16:creationId xmlns:a16="http://schemas.microsoft.com/office/drawing/2014/main" id="{7B4BABC7-AE89-00D4-D84E-DB70887978A4}"/>
                      </a:ext>
                    </a:extLst>
                  </p14:cNvPr>
                  <p14:cNvContentPartPr/>
                  <p14:nvPr/>
                </p14:nvContentPartPr>
                <p14:xfrm>
                  <a:off x="7324920" y="6023520"/>
                  <a:ext cx="205200" cy="9720"/>
                </p14:xfrm>
              </p:contentPart>
            </mc:Choice>
            <mc:Fallback>
              <p:pic>
                <p:nvPicPr>
                  <p:cNvPr id="435" name="Ink 434">
                    <a:extLst>
                      <a:ext uri="{FF2B5EF4-FFF2-40B4-BE49-F238E27FC236}">
                        <a16:creationId xmlns:a16="http://schemas.microsoft.com/office/drawing/2014/main" id="{7B4BABC7-AE89-00D4-D84E-DB70887978A4}"/>
                      </a:ext>
                    </a:extLst>
                  </p:cNvPr>
                  <p:cNvPicPr/>
                  <p:nvPr/>
                </p:nvPicPr>
                <p:blipFill>
                  <a:blip r:embed="rId360"/>
                  <a:stretch>
                    <a:fillRect/>
                  </a:stretch>
                </p:blipFill>
                <p:spPr>
                  <a:xfrm>
                    <a:off x="7316280" y="6014880"/>
                    <a:ext cx="22284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1">
                <p14:nvContentPartPr>
                  <p14:cNvPr id="437" name="Ink 436">
                    <a:extLst>
                      <a:ext uri="{FF2B5EF4-FFF2-40B4-BE49-F238E27FC236}">
                        <a16:creationId xmlns:a16="http://schemas.microsoft.com/office/drawing/2014/main" id="{2419DA8A-F508-5E04-C2E0-DCAE6973D977}"/>
                      </a:ext>
                    </a:extLst>
                  </p14:cNvPr>
                  <p14:cNvContentPartPr/>
                  <p14:nvPr/>
                </p14:nvContentPartPr>
                <p14:xfrm>
                  <a:off x="7674840" y="5812920"/>
                  <a:ext cx="203400" cy="345960"/>
                </p14:xfrm>
              </p:contentPart>
            </mc:Choice>
            <mc:Fallback>
              <p:pic>
                <p:nvPicPr>
                  <p:cNvPr id="437" name="Ink 436">
                    <a:extLst>
                      <a:ext uri="{FF2B5EF4-FFF2-40B4-BE49-F238E27FC236}">
                        <a16:creationId xmlns:a16="http://schemas.microsoft.com/office/drawing/2014/main" id="{2419DA8A-F508-5E04-C2E0-DCAE6973D977}"/>
                      </a:ext>
                    </a:extLst>
                  </p:cNvPr>
                  <p:cNvPicPr/>
                  <p:nvPr/>
                </p:nvPicPr>
                <p:blipFill>
                  <a:blip r:embed="rId362"/>
                  <a:stretch>
                    <a:fillRect/>
                  </a:stretch>
                </p:blipFill>
                <p:spPr>
                  <a:xfrm>
                    <a:off x="7665840" y="5803920"/>
                    <a:ext cx="221040" cy="36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3">
                <p14:nvContentPartPr>
                  <p14:cNvPr id="438" name="Ink 437">
                    <a:extLst>
                      <a:ext uri="{FF2B5EF4-FFF2-40B4-BE49-F238E27FC236}">
                        <a16:creationId xmlns:a16="http://schemas.microsoft.com/office/drawing/2014/main" id="{ED4FC0A4-003B-2D0D-7EDF-70A30B365E9D}"/>
                      </a:ext>
                    </a:extLst>
                  </p14:cNvPr>
                  <p14:cNvContentPartPr/>
                  <p14:nvPr/>
                </p14:nvContentPartPr>
                <p14:xfrm>
                  <a:off x="7991280" y="5722560"/>
                  <a:ext cx="125640" cy="395280"/>
                </p14:xfrm>
              </p:contentPart>
            </mc:Choice>
            <mc:Fallback>
              <p:pic>
                <p:nvPicPr>
                  <p:cNvPr id="438" name="Ink 437">
                    <a:extLst>
                      <a:ext uri="{FF2B5EF4-FFF2-40B4-BE49-F238E27FC236}">
                        <a16:creationId xmlns:a16="http://schemas.microsoft.com/office/drawing/2014/main" id="{ED4FC0A4-003B-2D0D-7EDF-70A30B365E9D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7982640" y="5713920"/>
                    <a:ext cx="143280" cy="41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5">
                <p14:nvContentPartPr>
                  <p14:cNvPr id="439" name="Ink 438">
                    <a:extLst>
                      <a:ext uri="{FF2B5EF4-FFF2-40B4-BE49-F238E27FC236}">
                        <a16:creationId xmlns:a16="http://schemas.microsoft.com/office/drawing/2014/main" id="{B9112F03-6599-618D-2A2C-47DC977BC3A0}"/>
                      </a:ext>
                    </a:extLst>
                  </p14:cNvPr>
                  <p14:cNvContentPartPr/>
                  <p14:nvPr/>
                </p14:nvContentPartPr>
                <p14:xfrm>
                  <a:off x="8197920" y="5757120"/>
                  <a:ext cx="207720" cy="304560"/>
                </p14:xfrm>
              </p:contentPart>
            </mc:Choice>
            <mc:Fallback>
              <p:pic>
                <p:nvPicPr>
                  <p:cNvPr id="439" name="Ink 438">
                    <a:extLst>
                      <a:ext uri="{FF2B5EF4-FFF2-40B4-BE49-F238E27FC236}">
                        <a16:creationId xmlns:a16="http://schemas.microsoft.com/office/drawing/2014/main" id="{B9112F03-6599-618D-2A2C-47DC977BC3A0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8188920" y="5748120"/>
                    <a:ext cx="225360" cy="3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7">
                <p14:nvContentPartPr>
                  <p14:cNvPr id="440" name="Ink 439">
                    <a:extLst>
                      <a:ext uri="{FF2B5EF4-FFF2-40B4-BE49-F238E27FC236}">
                        <a16:creationId xmlns:a16="http://schemas.microsoft.com/office/drawing/2014/main" id="{9D7550F8-C124-70F8-CF8C-E289424A81B3}"/>
                      </a:ext>
                    </a:extLst>
                  </p14:cNvPr>
                  <p14:cNvContentPartPr/>
                  <p14:nvPr/>
                </p14:nvContentPartPr>
                <p14:xfrm>
                  <a:off x="8476920" y="5810400"/>
                  <a:ext cx="167760" cy="415440"/>
                </p14:xfrm>
              </p:contentPart>
            </mc:Choice>
            <mc:Fallback>
              <p:pic>
                <p:nvPicPr>
                  <p:cNvPr id="440" name="Ink 439">
                    <a:extLst>
                      <a:ext uri="{FF2B5EF4-FFF2-40B4-BE49-F238E27FC236}">
                        <a16:creationId xmlns:a16="http://schemas.microsoft.com/office/drawing/2014/main" id="{9D7550F8-C124-70F8-CF8C-E289424A81B3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8467920" y="5801400"/>
                    <a:ext cx="185400" cy="43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9">
                <p14:nvContentPartPr>
                  <p14:cNvPr id="442" name="Ink 441">
                    <a:extLst>
                      <a:ext uri="{FF2B5EF4-FFF2-40B4-BE49-F238E27FC236}">
                        <a16:creationId xmlns:a16="http://schemas.microsoft.com/office/drawing/2014/main" id="{BA109B3F-3138-5708-D457-2FC69EB92864}"/>
                      </a:ext>
                    </a:extLst>
                  </p14:cNvPr>
                  <p14:cNvContentPartPr/>
                  <p14:nvPr/>
                </p14:nvContentPartPr>
                <p14:xfrm>
                  <a:off x="8697240" y="5844600"/>
                  <a:ext cx="204840" cy="163800"/>
                </p14:xfrm>
              </p:contentPart>
            </mc:Choice>
            <mc:Fallback>
              <p:pic>
                <p:nvPicPr>
                  <p:cNvPr id="442" name="Ink 441">
                    <a:extLst>
                      <a:ext uri="{FF2B5EF4-FFF2-40B4-BE49-F238E27FC236}">
                        <a16:creationId xmlns:a16="http://schemas.microsoft.com/office/drawing/2014/main" id="{BA109B3F-3138-5708-D457-2FC69EB92864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8688600" y="5835600"/>
                    <a:ext cx="22248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1">
                <p14:nvContentPartPr>
                  <p14:cNvPr id="444" name="Ink 443">
                    <a:extLst>
                      <a:ext uri="{FF2B5EF4-FFF2-40B4-BE49-F238E27FC236}">
                        <a16:creationId xmlns:a16="http://schemas.microsoft.com/office/drawing/2014/main" id="{BBD6F274-F998-FB68-6526-500EA2A808DD}"/>
                      </a:ext>
                    </a:extLst>
                  </p14:cNvPr>
                  <p14:cNvContentPartPr/>
                  <p14:nvPr/>
                </p14:nvContentPartPr>
                <p14:xfrm>
                  <a:off x="9053280" y="5924520"/>
                  <a:ext cx="53280" cy="39960"/>
                </p14:xfrm>
              </p:contentPart>
            </mc:Choice>
            <mc:Fallback>
              <p:pic>
                <p:nvPicPr>
                  <p:cNvPr id="444" name="Ink 443">
                    <a:extLst>
                      <a:ext uri="{FF2B5EF4-FFF2-40B4-BE49-F238E27FC236}">
                        <a16:creationId xmlns:a16="http://schemas.microsoft.com/office/drawing/2014/main" id="{BBD6F274-F998-FB68-6526-500EA2A808DD}"/>
                      </a:ext>
                    </a:extLst>
                  </p:cNvPr>
                  <p:cNvPicPr/>
                  <p:nvPr/>
                </p:nvPicPr>
                <p:blipFill>
                  <a:blip r:embed="rId372"/>
                  <a:stretch>
                    <a:fillRect/>
                  </a:stretch>
                </p:blipFill>
                <p:spPr>
                  <a:xfrm>
                    <a:off x="9044280" y="5915880"/>
                    <a:ext cx="7092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3">
                <p14:nvContentPartPr>
                  <p14:cNvPr id="446" name="Ink 445">
                    <a:extLst>
                      <a:ext uri="{FF2B5EF4-FFF2-40B4-BE49-F238E27FC236}">
                        <a16:creationId xmlns:a16="http://schemas.microsoft.com/office/drawing/2014/main" id="{92D227F1-3865-EBA2-D2F3-26F7FF60E3F9}"/>
                      </a:ext>
                    </a:extLst>
                  </p14:cNvPr>
                  <p14:cNvContentPartPr/>
                  <p14:nvPr/>
                </p14:nvContentPartPr>
                <p14:xfrm>
                  <a:off x="9235800" y="5704920"/>
                  <a:ext cx="273600" cy="345240"/>
                </p14:xfrm>
              </p:contentPart>
            </mc:Choice>
            <mc:Fallback>
              <p:pic>
                <p:nvPicPr>
                  <p:cNvPr id="446" name="Ink 445">
                    <a:extLst>
                      <a:ext uri="{FF2B5EF4-FFF2-40B4-BE49-F238E27FC236}">
                        <a16:creationId xmlns:a16="http://schemas.microsoft.com/office/drawing/2014/main" id="{92D227F1-3865-EBA2-D2F3-26F7FF60E3F9}"/>
                      </a:ext>
                    </a:extLst>
                  </p:cNvPr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9226800" y="5695920"/>
                    <a:ext cx="291240" cy="36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5">
                <p14:nvContentPartPr>
                  <p14:cNvPr id="447" name="Ink 446">
                    <a:extLst>
                      <a:ext uri="{FF2B5EF4-FFF2-40B4-BE49-F238E27FC236}">
                        <a16:creationId xmlns:a16="http://schemas.microsoft.com/office/drawing/2014/main" id="{35333C6E-4722-0F42-ACB4-420E7B5AB4CC}"/>
                      </a:ext>
                    </a:extLst>
                  </p14:cNvPr>
                  <p14:cNvContentPartPr/>
                  <p14:nvPr/>
                </p14:nvContentPartPr>
                <p14:xfrm>
                  <a:off x="9598320" y="5753880"/>
                  <a:ext cx="172440" cy="496080"/>
                </p14:xfrm>
              </p:contentPart>
            </mc:Choice>
            <mc:Fallback>
              <p:pic>
                <p:nvPicPr>
                  <p:cNvPr id="447" name="Ink 446">
                    <a:extLst>
                      <a:ext uri="{FF2B5EF4-FFF2-40B4-BE49-F238E27FC236}">
                        <a16:creationId xmlns:a16="http://schemas.microsoft.com/office/drawing/2014/main" id="{35333C6E-4722-0F42-ACB4-420E7B5AB4CC}"/>
                      </a:ext>
                    </a:extLst>
                  </p:cNvPr>
                  <p:cNvPicPr/>
                  <p:nvPr/>
                </p:nvPicPr>
                <p:blipFill>
                  <a:blip r:embed="rId376"/>
                  <a:stretch>
                    <a:fillRect/>
                  </a:stretch>
                </p:blipFill>
                <p:spPr>
                  <a:xfrm>
                    <a:off x="9589320" y="5745240"/>
                    <a:ext cx="190080" cy="51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7">
                <p14:nvContentPartPr>
                  <p14:cNvPr id="448" name="Ink 447">
                    <a:extLst>
                      <a:ext uri="{FF2B5EF4-FFF2-40B4-BE49-F238E27FC236}">
                        <a16:creationId xmlns:a16="http://schemas.microsoft.com/office/drawing/2014/main" id="{C3A58DFE-DB5A-6788-9E17-E1C70D87CCD6}"/>
                      </a:ext>
                    </a:extLst>
                  </p14:cNvPr>
                  <p14:cNvContentPartPr/>
                  <p14:nvPr/>
                </p14:nvContentPartPr>
                <p14:xfrm>
                  <a:off x="9839880" y="5678640"/>
                  <a:ext cx="253080" cy="336240"/>
                </p14:xfrm>
              </p:contentPart>
            </mc:Choice>
            <mc:Fallback>
              <p:pic>
                <p:nvPicPr>
                  <p:cNvPr id="448" name="Ink 447">
                    <a:extLst>
                      <a:ext uri="{FF2B5EF4-FFF2-40B4-BE49-F238E27FC236}">
                        <a16:creationId xmlns:a16="http://schemas.microsoft.com/office/drawing/2014/main" id="{C3A58DFE-DB5A-6788-9E17-E1C70D87CCD6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9830880" y="5670000"/>
                    <a:ext cx="270720" cy="35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9">
                <p14:nvContentPartPr>
                  <p14:cNvPr id="449" name="Ink 448">
                    <a:extLst>
                      <a:ext uri="{FF2B5EF4-FFF2-40B4-BE49-F238E27FC236}">
                        <a16:creationId xmlns:a16="http://schemas.microsoft.com/office/drawing/2014/main" id="{7CF5F2B3-5D23-C834-F88D-9A7A4E5E3D4B}"/>
                      </a:ext>
                    </a:extLst>
                  </p14:cNvPr>
                  <p14:cNvContentPartPr/>
                  <p14:nvPr/>
                </p14:nvContentPartPr>
                <p14:xfrm>
                  <a:off x="10127880" y="5753880"/>
                  <a:ext cx="152280" cy="511560"/>
                </p14:xfrm>
              </p:contentPart>
            </mc:Choice>
            <mc:Fallback>
              <p:pic>
                <p:nvPicPr>
                  <p:cNvPr id="449" name="Ink 448">
                    <a:extLst>
                      <a:ext uri="{FF2B5EF4-FFF2-40B4-BE49-F238E27FC236}">
                        <a16:creationId xmlns:a16="http://schemas.microsoft.com/office/drawing/2014/main" id="{7CF5F2B3-5D23-C834-F88D-9A7A4E5E3D4B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10118880" y="5745240"/>
                    <a:ext cx="169920" cy="52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1">
                <p14:nvContentPartPr>
                  <p14:cNvPr id="450" name="Ink 449">
                    <a:extLst>
                      <a:ext uri="{FF2B5EF4-FFF2-40B4-BE49-F238E27FC236}">
                        <a16:creationId xmlns:a16="http://schemas.microsoft.com/office/drawing/2014/main" id="{7996A4A2-A183-07F2-92E6-701770D74BDD}"/>
                      </a:ext>
                    </a:extLst>
                  </p14:cNvPr>
                  <p14:cNvContentPartPr/>
                  <p14:nvPr/>
                </p14:nvContentPartPr>
                <p14:xfrm>
                  <a:off x="10385280" y="5787720"/>
                  <a:ext cx="195840" cy="198720"/>
                </p14:xfrm>
              </p:contentPart>
            </mc:Choice>
            <mc:Fallback>
              <p:pic>
                <p:nvPicPr>
                  <p:cNvPr id="450" name="Ink 449">
                    <a:extLst>
                      <a:ext uri="{FF2B5EF4-FFF2-40B4-BE49-F238E27FC236}">
                        <a16:creationId xmlns:a16="http://schemas.microsoft.com/office/drawing/2014/main" id="{7996A4A2-A183-07F2-92E6-701770D74BDD}"/>
                      </a:ext>
                    </a:extLst>
                  </p:cNvPr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10376640" y="5778720"/>
                    <a:ext cx="213480" cy="21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3">
                <p14:nvContentPartPr>
                  <p14:cNvPr id="452" name="Ink 451">
                    <a:extLst>
                      <a:ext uri="{FF2B5EF4-FFF2-40B4-BE49-F238E27FC236}">
                        <a16:creationId xmlns:a16="http://schemas.microsoft.com/office/drawing/2014/main" id="{B4FBBF8F-2A51-F55D-D385-9668834191FD}"/>
                      </a:ext>
                    </a:extLst>
                  </p14:cNvPr>
                  <p14:cNvContentPartPr/>
                  <p14:nvPr/>
                </p14:nvContentPartPr>
                <p14:xfrm>
                  <a:off x="10689840" y="5744520"/>
                  <a:ext cx="228240" cy="338400"/>
                </p14:xfrm>
              </p:contentPart>
            </mc:Choice>
            <mc:Fallback>
              <p:pic>
                <p:nvPicPr>
                  <p:cNvPr id="452" name="Ink 451">
                    <a:extLst>
                      <a:ext uri="{FF2B5EF4-FFF2-40B4-BE49-F238E27FC236}">
                        <a16:creationId xmlns:a16="http://schemas.microsoft.com/office/drawing/2014/main" id="{B4FBBF8F-2A51-F55D-D385-9668834191FD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10680840" y="5735880"/>
                    <a:ext cx="245880" cy="356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6878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B0C521-86F5-4AD7-5E8D-5E66B7DB0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517" y="746698"/>
            <a:ext cx="3620005" cy="55252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7374C2-23D7-02E5-DEBF-9207A180A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966" y="251104"/>
            <a:ext cx="4972926" cy="1677160"/>
          </a:xfrm>
          <a:prstGeom prst="rect">
            <a:avLst/>
          </a:prstGeom>
        </p:spPr>
      </p:pic>
      <p:grpSp>
        <p:nvGrpSpPr>
          <p:cNvPr id="235" name="Group 234">
            <a:extLst>
              <a:ext uri="{FF2B5EF4-FFF2-40B4-BE49-F238E27FC236}">
                <a16:creationId xmlns:a16="http://schemas.microsoft.com/office/drawing/2014/main" id="{27278DAC-E8EC-5919-FB92-CF3DFDA621FB}"/>
              </a:ext>
            </a:extLst>
          </p:cNvPr>
          <p:cNvGrpSpPr/>
          <p:nvPr/>
        </p:nvGrpSpPr>
        <p:grpSpPr>
          <a:xfrm>
            <a:off x="631911" y="1554020"/>
            <a:ext cx="9295560" cy="5142240"/>
            <a:chOff x="631911" y="1554020"/>
            <a:chExt cx="9295560" cy="5142240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FB10CCD9-FB57-3393-1A72-06CB9F95041C}"/>
                </a:ext>
              </a:extLst>
            </p:cNvPr>
            <p:cNvGrpSpPr/>
            <p:nvPr/>
          </p:nvGrpSpPr>
          <p:grpSpPr>
            <a:xfrm>
              <a:off x="631911" y="1554020"/>
              <a:ext cx="9295560" cy="5142240"/>
              <a:chOff x="667080" y="1565743"/>
              <a:chExt cx="9295560" cy="514224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E9AA976-03AC-4F9B-98C8-D3AC66B7DA12}"/>
                  </a:ext>
                </a:extLst>
              </p:cNvPr>
              <p:cNvGrpSpPr/>
              <p:nvPr/>
            </p:nvGrpSpPr>
            <p:grpSpPr>
              <a:xfrm>
                <a:off x="667080" y="1684903"/>
                <a:ext cx="2050920" cy="595800"/>
                <a:chOff x="667080" y="1684903"/>
                <a:chExt cx="2050920" cy="59580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4">
                  <p14:nvContentPartPr>
                    <p14:cNvPr id="33" name="Ink 32">
                      <a:extLst>
                        <a:ext uri="{FF2B5EF4-FFF2-40B4-BE49-F238E27FC236}">
                          <a16:creationId xmlns:a16="http://schemas.microsoft.com/office/drawing/2014/main" id="{6E0C36D1-0B65-C33B-49D3-B31139F55C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7080" y="1684903"/>
                    <a:ext cx="214920" cy="410760"/>
                  </p14:xfrm>
                </p:contentPart>
              </mc:Choice>
              <mc:Fallback>
                <p:pic>
                  <p:nvPicPr>
                    <p:cNvPr id="33" name="Ink 32">
                      <a:extLst>
                        <a:ext uri="{FF2B5EF4-FFF2-40B4-BE49-F238E27FC236}">
                          <a16:creationId xmlns:a16="http://schemas.microsoft.com/office/drawing/2014/main" id="{6E0C36D1-0B65-C33B-49D3-B31139F55C26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658440" y="1676263"/>
                      <a:ext cx="232560" cy="428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6">
                  <p14:nvContentPartPr>
                    <p14:cNvPr id="34" name="Ink 33">
                      <a:extLst>
                        <a:ext uri="{FF2B5EF4-FFF2-40B4-BE49-F238E27FC236}">
                          <a16:creationId xmlns:a16="http://schemas.microsoft.com/office/drawing/2014/main" id="{EB98F563-7C60-79EA-2473-D94DC68CE79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8400" y="1832143"/>
                    <a:ext cx="193680" cy="448560"/>
                  </p14:xfrm>
                </p:contentPart>
              </mc:Choice>
              <mc:Fallback>
                <p:pic>
                  <p:nvPicPr>
                    <p:cNvPr id="34" name="Ink 33">
                      <a:extLst>
                        <a:ext uri="{FF2B5EF4-FFF2-40B4-BE49-F238E27FC236}">
                          <a16:creationId xmlns:a16="http://schemas.microsoft.com/office/drawing/2014/main" id="{EB98F563-7C60-79EA-2473-D94DC68CE791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869400" y="1823503"/>
                      <a:ext cx="211320" cy="466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8">
                  <p14:nvContentPartPr>
                    <p14:cNvPr id="35" name="Ink 34">
                      <a:extLst>
                        <a:ext uri="{FF2B5EF4-FFF2-40B4-BE49-F238E27FC236}">
                          <a16:creationId xmlns:a16="http://schemas.microsoft.com/office/drawing/2014/main" id="{6983EBB1-3D38-7811-349F-AA6F8562397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8920" y="1929343"/>
                    <a:ext cx="116640" cy="119880"/>
                  </p14:xfrm>
                </p:contentPart>
              </mc:Choice>
              <mc:Fallback>
                <p:pic>
                  <p:nvPicPr>
                    <p:cNvPr id="35" name="Ink 34">
                      <a:extLst>
                        <a:ext uri="{FF2B5EF4-FFF2-40B4-BE49-F238E27FC236}">
                          <a16:creationId xmlns:a16="http://schemas.microsoft.com/office/drawing/2014/main" id="{6983EBB1-3D38-7811-349F-AA6F8562397A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1159920" y="1920703"/>
                      <a:ext cx="134280" cy="137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0">
                  <p14:nvContentPartPr>
                    <p14:cNvPr id="36" name="Ink 35">
                      <a:extLst>
                        <a:ext uri="{FF2B5EF4-FFF2-40B4-BE49-F238E27FC236}">
                          <a16:creationId xmlns:a16="http://schemas.microsoft.com/office/drawing/2014/main" id="{240350D4-99B8-2D85-6110-86579CA3C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12560" y="1807303"/>
                    <a:ext cx="186480" cy="210240"/>
                  </p14:xfrm>
                </p:contentPart>
              </mc:Choice>
              <mc:Fallback>
                <p:pic>
                  <p:nvPicPr>
                    <p:cNvPr id="36" name="Ink 35">
                      <a:extLst>
                        <a:ext uri="{FF2B5EF4-FFF2-40B4-BE49-F238E27FC236}">
                          <a16:creationId xmlns:a16="http://schemas.microsoft.com/office/drawing/2014/main" id="{240350D4-99B8-2D85-6110-86579CA3C6B1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1303920" y="1798303"/>
                      <a:ext cx="204120" cy="227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2">
                  <p14:nvContentPartPr>
                    <p14:cNvPr id="37" name="Ink 36">
                      <a:extLst>
                        <a:ext uri="{FF2B5EF4-FFF2-40B4-BE49-F238E27FC236}">
                          <a16:creationId xmlns:a16="http://schemas.microsoft.com/office/drawing/2014/main" id="{3B71AFD2-2B27-6E98-C37B-B9ADAF765D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9280" y="1844743"/>
                    <a:ext cx="194400" cy="10080"/>
                  </p14:xfrm>
                </p:contentPart>
              </mc:Choice>
              <mc:Fallback>
                <p:pic>
                  <p:nvPicPr>
                    <p:cNvPr id="37" name="Ink 36">
                      <a:extLst>
                        <a:ext uri="{FF2B5EF4-FFF2-40B4-BE49-F238E27FC236}">
                          <a16:creationId xmlns:a16="http://schemas.microsoft.com/office/drawing/2014/main" id="{3B71AFD2-2B27-6E98-C37B-B9ADAF765D95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1610640" y="1836103"/>
                      <a:ext cx="212040" cy="27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4">
                  <p14:nvContentPartPr>
                    <p14:cNvPr id="38" name="Ink 37">
                      <a:extLst>
                        <a:ext uri="{FF2B5EF4-FFF2-40B4-BE49-F238E27FC236}">
                          <a16:creationId xmlns:a16="http://schemas.microsoft.com/office/drawing/2014/main" id="{EA484ECA-6A83-63FA-45B5-C098A843F4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23960" y="1932583"/>
                    <a:ext cx="192960" cy="22320"/>
                  </p14:xfrm>
                </p:contentPart>
              </mc:Choice>
              <mc:Fallback>
                <p:pic>
                  <p:nvPicPr>
                    <p:cNvPr id="38" name="Ink 37">
                      <a:extLst>
                        <a:ext uri="{FF2B5EF4-FFF2-40B4-BE49-F238E27FC236}">
                          <a16:creationId xmlns:a16="http://schemas.microsoft.com/office/drawing/2014/main" id="{EA484ECA-6A83-63FA-45B5-C098A843F430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1615320" y="1923583"/>
                      <a:ext cx="210600" cy="39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6">
                  <p14:nvContentPartPr>
                    <p14:cNvPr id="40" name="Ink 39">
                      <a:extLst>
                        <a:ext uri="{FF2B5EF4-FFF2-40B4-BE49-F238E27FC236}">
                          <a16:creationId xmlns:a16="http://schemas.microsoft.com/office/drawing/2014/main" id="{D528FB0F-1419-034C-DFF9-F1DE9DC2C77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2840" y="1807303"/>
                    <a:ext cx="255960" cy="182520"/>
                  </p14:xfrm>
                </p:contentPart>
              </mc:Choice>
              <mc:Fallback>
                <p:pic>
                  <p:nvPicPr>
                    <p:cNvPr id="40" name="Ink 39">
                      <a:extLst>
                        <a:ext uri="{FF2B5EF4-FFF2-40B4-BE49-F238E27FC236}">
                          <a16:creationId xmlns:a16="http://schemas.microsoft.com/office/drawing/2014/main" id="{D528FB0F-1419-034C-DFF9-F1DE9DC2C776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1924200" y="1798303"/>
                      <a:ext cx="273600" cy="200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">
                  <p14:nvContentPartPr>
                    <p14:cNvPr id="41" name="Ink 40">
                      <a:extLst>
                        <a:ext uri="{FF2B5EF4-FFF2-40B4-BE49-F238E27FC236}">
                          <a16:creationId xmlns:a16="http://schemas.microsoft.com/office/drawing/2014/main" id="{72C1B97E-191D-20FD-B10C-3C2D701E927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480760" y="1851223"/>
                    <a:ext cx="149040" cy="9720"/>
                  </p14:xfrm>
                </p:contentPart>
              </mc:Choice>
              <mc:Fallback>
                <p:pic>
                  <p:nvPicPr>
                    <p:cNvPr id="41" name="Ink 40">
                      <a:extLst>
                        <a:ext uri="{FF2B5EF4-FFF2-40B4-BE49-F238E27FC236}">
                          <a16:creationId xmlns:a16="http://schemas.microsoft.com/office/drawing/2014/main" id="{72C1B97E-191D-20FD-B10C-3C2D701E927C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2472120" y="1842223"/>
                      <a:ext cx="166680" cy="2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0">
                  <p14:nvContentPartPr>
                    <p14:cNvPr id="42" name="Ink 41">
                      <a:extLst>
                        <a:ext uri="{FF2B5EF4-FFF2-40B4-BE49-F238E27FC236}">
                          <a16:creationId xmlns:a16="http://schemas.microsoft.com/office/drawing/2014/main" id="{CA50B6D7-E3C0-A433-00A1-27C58555BB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485440" y="1926463"/>
                    <a:ext cx="149040" cy="22320"/>
                  </p14:xfrm>
                </p:contentPart>
              </mc:Choice>
              <mc:Fallback>
                <p:pic>
                  <p:nvPicPr>
                    <p:cNvPr id="42" name="Ink 41">
                      <a:extLst>
                        <a:ext uri="{FF2B5EF4-FFF2-40B4-BE49-F238E27FC236}">
                          <a16:creationId xmlns:a16="http://schemas.microsoft.com/office/drawing/2014/main" id="{CA50B6D7-E3C0-A433-00A1-27C58555BB80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2476800" y="1917463"/>
                      <a:ext cx="166680" cy="39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2">
                  <p14:nvContentPartPr>
                    <p14:cNvPr id="43" name="Ink 42">
                      <a:extLst>
                        <a:ext uri="{FF2B5EF4-FFF2-40B4-BE49-F238E27FC236}">
                          <a16:creationId xmlns:a16="http://schemas.microsoft.com/office/drawing/2014/main" id="{CC135CB3-62C5-78B2-190D-BC8B5287E6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83000" y="1760143"/>
                    <a:ext cx="135000" cy="285480"/>
                  </p14:xfrm>
                </p:contentPart>
              </mc:Choice>
              <mc:Fallback>
                <p:pic>
                  <p:nvPicPr>
                    <p:cNvPr id="43" name="Ink 42">
                      <a:extLst>
                        <a:ext uri="{FF2B5EF4-FFF2-40B4-BE49-F238E27FC236}">
                          <a16:creationId xmlns:a16="http://schemas.microsoft.com/office/drawing/2014/main" id="{CC135CB3-62C5-78B2-190D-BC8B5287E610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2574360" y="1751503"/>
                      <a:ext cx="152640" cy="30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4">
                  <p14:nvContentPartPr>
                    <p14:cNvPr id="44" name="Ink 43">
                      <a:extLst>
                        <a:ext uri="{FF2B5EF4-FFF2-40B4-BE49-F238E27FC236}">
                          <a16:creationId xmlns:a16="http://schemas.microsoft.com/office/drawing/2014/main" id="{B2C03657-2F7B-0389-C640-CD4C91D584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81040" y="1725583"/>
                    <a:ext cx="149040" cy="348480"/>
                  </p14:xfrm>
                </p:contentPart>
              </mc:Choice>
              <mc:Fallback>
                <p:pic>
                  <p:nvPicPr>
                    <p:cNvPr id="44" name="Ink 43">
                      <a:extLst>
                        <a:ext uri="{FF2B5EF4-FFF2-40B4-BE49-F238E27FC236}">
                          <a16:creationId xmlns:a16="http://schemas.microsoft.com/office/drawing/2014/main" id="{B2C03657-2F7B-0389-C640-CD4C91D58424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2372040" y="1716943"/>
                      <a:ext cx="166680" cy="3661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FBF4020-AF13-B68E-A15C-07F7C381EE28}"/>
                  </a:ext>
                </a:extLst>
              </p:cNvPr>
              <p:cNvGrpSpPr/>
              <p:nvPr/>
            </p:nvGrpSpPr>
            <p:grpSpPr>
              <a:xfrm>
                <a:off x="2928960" y="1681663"/>
                <a:ext cx="1491840" cy="401760"/>
                <a:chOff x="2928960" y="1681663"/>
                <a:chExt cx="1491840" cy="40176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26">
                  <p14:nvContentPartPr>
                    <p14:cNvPr id="45" name="Ink 44">
                      <a:extLst>
                        <a:ext uri="{FF2B5EF4-FFF2-40B4-BE49-F238E27FC236}">
                          <a16:creationId xmlns:a16="http://schemas.microsoft.com/office/drawing/2014/main" id="{2A8CD690-6395-9F0B-EF0F-2D6FA68D49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28960" y="1842583"/>
                    <a:ext cx="192960" cy="206640"/>
                  </p14:xfrm>
                </p:contentPart>
              </mc:Choice>
              <mc:Fallback>
                <p:pic>
                  <p:nvPicPr>
                    <p:cNvPr id="45" name="Ink 44">
                      <a:extLst>
                        <a:ext uri="{FF2B5EF4-FFF2-40B4-BE49-F238E27FC236}">
                          <a16:creationId xmlns:a16="http://schemas.microsoft.com/office/drawing/2014/main" id="{2A8CD690-6395-9F0B-EF0F-2D6FA68D4958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2920320" y="1833583"/>
                      <a:ext cx="210600" cy="224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8">
                  <p14:nvContentPartPr>
                    <p14:cNvPr id="46" name="Ink 45">
                      <a:extLst>
                        <a:ext uri="{FF2B5EF4-FFF2-40B4-BE49-F238E27FC236}">
                          <a16:creationId xmlns:a16="http://schemas.microsoft.com/office/drawing/2014/main" id="{C62A6C31-AF09-95F6-7F44-31A4E783E6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35880" y="1681663"/>
                    <a:ext cx="279000" cy="148680"/>
                  </p14:xfrm>
                </p:contentPart>
              </mc:Choice>
              <mc:Fallback>
                <p:pic>
                  <p:nvPicPr>
                    <p:cNvPr id="46" name="Ink 45">
                      <a:extLst>
                        <a:ext uri="{FF2B5EF4-FFF2-40B4-BE49-F238E27FC236}">
                          <a16:creationId xmlns:a16="http://schemas.microsoft.com/office/drawing/2014/main" id="{C62A6C31-AF09-95F6-7F44-31A4E783E6E7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3026880" y="1673023"/>
                      <a:ext cx="296640" cy="166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0">
                  <p14:nvContentPartPr>
                    <p14:cNvPr id="47" name="Ink 46">
                      <a:extLst>
                        <a:ext uri="{FF2B5EF4-FFF2-40B4-BE49-F238E27FC236}">
                          <a16:creationId xmlns:a16="http://schemas.microsoft.com/office/drawing/2014/main" id="{DE35D51B-071D-370F-9495-F760A74428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37640" y="1863463"/>
                    <a:ext cx="97920" cy="6480"/>
                  </p14:xfrm>
                </p:contentPart>
              </mc:Choice>
              <mc:Fallback>
                <p:pic>
                  <p:nvPicPr>
                    <p:cNvPr id="47" name="Ink 46">
                      <a:extLst>
                        <a:ext uri="{FF2B5EF4-FFF2-40B4-BE49-F238E27FC236}">
                          <a16:creationId xmlns:a16="http://schemas.microsoft.com/office/drawing/2014/main" id="{DE35D51B-071D-370F-9495-F760A7442832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429000" y="1854823"/>
                      <a:ext cx="115560" cy="24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2">
                  <p14:nvContentPartPr>
                    <p14:cNvPr id="48" name="Ink 47">
                      <a:extLst>
                        <a:ext uri="{FF2B5EF4-FFF2-40B4-BE49-F238E27FC236}">
                          <a16:creationId xmlns:a16="http://schemas.microsoft.com/office/drawing/2014/main" id="{CB428620-8503-ED5E-7F91-106134F6B8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98040" y="1932583"/>
                    <a:ext cx="165240" cy="16200"/>
                  </p14:xfrm>
                </p:contentPart>
              </mc:Choice>
              <mc:Fallback>
                <p:pic>
                  <p:nvPicPr>
                    <p:cNvPr id="48" name="Ink 47">
                      <a:extLst>
                        <a:ext uri="{FF2B5EF4-FFF2-40B4-BE49-F238E27FC236}">
                          <a16:creationId xmlns:a16="http://schemas.microsoft.com/office/drawing/2014/main" id="{CB428620-8503-ED5E-7F91-106134F6B822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3389400" y="1923583"/>
                      <a:ext cx="182880" cy="33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4">
                  <p14:nvContentPartPr>
                    <p14:cNvPr id="49" name="Ink 48">
                      <a:extLst>
                        <a:ext uri="{FF2B5EF4-FFF2-40B4-BE49-F238E27FC236}">
                          <a16:creationId xmlns:a16="http://schemas.microsoft.com/office/drawing/2014/main" id="{456299D6-1849-08AA-ECCD-8A111F81B4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34920" y="1800823"/>
                    <a:ext cx="214200" cy="232200"/>
                  </p14:xfrm>
                </p:contentPart>
              </mc:Choice>
              <mc:Fallback>
                <p:pic>
                  <p:nvPicPr>
                    <p:cNvPr id="49" name="Ink 48">
                      <a:extLst>
                        <a:ext uri="{FF2B5EF4-FFF2-40B4-BE49-F238E27FC236}">
                          <a16:creationId xmlns:a16="http://schemas.microsoft.com/office/drawing/2014/main" id="{456299D6-1849-08AA-ECCD-8A111F81B4F6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625920" y="1792183"/>
                      <a:ext cx="231840" cy="249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6">
                  <p14:nvContentPartPr>
                    <p14:cNvPr id="52" name="Ink 51">
                      <a:extLst>
                        <a:ext uri="{FF2B5EF4-FFF2-40B4-BE49-F238E27FC236}">
                          <a16:creationId xmlns:a16="http://schemas.microsoft.com/office/drawing/2014/main" id="{08C64F48-D5FB-F278-5AA6-AC86881579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39200" y="1791463"/>
                    <a:ext cx="128160" cy="276120"/>
                  </p14:xfrm>
                </p:contentPart>
              </mc:Choice>
              <mc:Fallback>
                <p:pic>
                  <p:nvPicPr>
                    <p:cNvPr id="52" name="Ink 51">
                      <a:extLst>
                        <a:ext uri="{FF2B5EF4-FFF2-40B4-BE49-F238E27FC236}">
                          <a16:creationId xmlns:a16="http://schemas.microsoft.com/office/drawing/2014/main" id="{08C64F48-D5FB-F278-5AA6-AC8688157914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4030200" y="1782823"/>
                      <a:ext cx="145800" cy="29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8">
                  <p14:nvContentPartPr>
                    <p14:cNvPr id="53" name="Ink 52">
                      <a:extLst>
                        <a:ext uri="{FF2B5EF4-FFF2-40B4-BE49-F238E27FC236}">
                          <a16:creationId xmlns:a16="http://schemas.microsoft.com/office/drawing/2014/main" id="{0FD0AF13-E6F9-F43F-75B4-D3FF24FC54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92480" y="1907383"/>
                    <a:ext cx="181440" cy="360"/>
                  </p14:xfrm>
                </p:contentPart>
              </mc:Choice>
              <mc:Fallback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0FD0AF13-E6F9-F43F-75B4-D3FF24FC54F3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83840" y="1898743"/>
                      <a:ext cx="19908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40">
                  <p14:nvContentPartPr>
                    <p14:cNvPr id="54" name="Ink 53">
                      <a:extLst>
                        <a:ext uri="{FF2B5EF4-FFF2-40B4-BE49-F238E27FC236}">
                          <a16:creationId xmlns:a16="http://schemas.microsoft.com/office/drawing/2014/main" id="{3E4FFD51-4475-FE9D-99B6-8946926F4EB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71600" y="1979743"/>
                    <a:ext cx="232560" cy="12960"/>
                  </p14:xfrm>
                </p:contentPart>
              </mc:Choice>
              <mc:Fallback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3E4FFD51-4475-FE9D-99B6-8946926F4EB8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4062960" y="1970743"/>
                      <a:ext cx="250200" cy="3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42">
                  <p14:nvContentPartPr>
                    <p14:cNvPr id="55" name="Ink 54">
                      <a:extLst>
                        <a:ext uri="{FF2B5EF4-FFF2-40B4-BE49-F238E27FC236}">
                          <a16:creationId xmlns:a16="http://schemas.microsoft.com/office/drawing/2014/main" id="{3133CB94-5A93-EE26-125B-20E41F3476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50520" y="1797943"/>
                    <a:ext cx="170280" cy="285480"/>
                  </p14:xfrm>
                </p:contentPart>
              </mc:Choice>
              <mc:Fallback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3133CB94-5A93-EE26-125B-20E41F34760C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4241520" y="1788943"/>
                      <a:ext cx="187920" cy="3031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3FC5EE5D-3E19-8D59-76D1-7A05DA4AD3E3}"/>
                  </a:ext>
                </a:extLst>
              </p:cNvPr>
              <p:cNvGrpSpPr/>
              <p:nvPr/>
            </p:nvGrpSpPr>
            <p:grpSpPr>
              <a:xfrm>
                <a:off x="4674960" y="1565743"/>
                <a:ext cx="1234080" cy="580680"/>
                <a:chOff x="4674960" y="1565743"/>
                <a:chExt cx="1234080" cy="58068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44">
                  <p14:nvContentPartPr>
                    <p14:cNvPr id="57" name="Ink 56">
                      <a:extLst>
                        <a:ext uri="{FF2B5EF4-FFF2-40B4-BE49-F238E27FC236}">
                          <a16:creationId xmlns:a16="http://schemas.microsoft.com/office/drawing/2014/main" id="{B378F2AE-FE69-99FF-A7B1-CAFE380E1A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06360" y="1675543"/>
                    <a:ext cx="180360" cy="7200"/>
                  </p14:xfrm>
                </p:contentPart>
              </mc:Choice>
              <mc:Fallback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B378F2AE-FE69-99FF-A7B1-CAFE380E1A8A}"/>
                        </a:ext>
                      </a:extLst>
                    </p:cNvPr>
                    <p:cNvPicPr/>
                    <p:nvPr/>
                  </p:nvPicPr>
                  <p:blipFill>
                    <a:blip r:embed="rId45"/>
                    <a:stretch>
                      <a:fillRect/>
                    </a:stretch>
                  </p:blipFill>
                  <p:spPr>
                    <a:xfrm>
                      <a:off x="4797360" y="1666543"/>
                      <a:ext cx="198000" cy="2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46">
                  <p14:nvContentPartPr>
                    <p14:cNvPr id="58" name="Ink 57">
                      <a:extLst>
                        <a:ext uri="{FF2B5EF4-FFF2-40B4-BE49-F238E27FC236}">
                          <a16:creationId xmlns:a16="http://schemas.microsoft.com/office/drawing/2014/main" id="{469A585E-5F36-8BB1-62DB-CD6213DDE2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74960" y="1712983"/>
                    <a:ext cx="154080" cy="433440"/>
                  </p14:xfrm>
                </p:contentPart>
              </mc:Choice>
              <mc:Fallback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469A585E-5F36-8BB1-62DB-CD6213DDE2D8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4666320" y="1704343"/>
                      <a:ext cx="171720" cy="451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48">
                  <p14:nvContentPartPr>
                    <p14:cNvPr id="59" name="Ink 58">
                      <a:extLst>
                        <a:ext uri="{FF2B5EF4-FFF2-40B4-BE49-F238E27FC236}">
                          <a16:creationId xmlns:a16="http://schemas.microsoft.com/office/drawing/2014/main" id="{A425BCC8-657F-CE77-4921-ABD1D7C72F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44600" y="1854103"/>
                    <a:ext cx="97560" cy="218160"/>
                  </p14:xfrm>
                </p:contentPart>
              </mc:Choice>
              <mc:Fallback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A425BCC8-657F-CE77-4921-ABD1D7C72F67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4935960" y="1845463"/>
                      <a:ext cx="115200" cy="235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0">
                  <p14:nvContentPartPr>
                    <p14:cNvPr id="60" name="Ink 59">
                      <a:extLst>
                        <a:ext uri="{FF2B5EF4-FFF2-40B4-BE49-F238E27FC236}">
                          <a16:creationId xmlns:a16="http://schemas.microsoft.com/office/drawing/2014/main" id="{A8AD8041-30C3-7015-D4D3-D41527F8373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32880" y="1923223"/>
                    <a:ext cx="97920" cy="3600"/>
                  </p14:xfrm>
                </p:contentPart>
              </mc:Choice>
              <mc:Fallback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A8AD8041-30C3-7015-D4D3-D41527F83738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5123880" y="1914223"/>
                      <a:ext cx="115560" cy="21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2">
                  <p14:nvContentPartPr>
                    <p14:cNvPr id="61" name="Ink 60">
                      <a:extLst>
                        <a:ext uri="{FF2B5EF4-FFF2-40B4-BE49-F238E27FC236}">
                          <a16:creationId xmlns:a16="http://schemas.microsoft.com/office/drawing/2014/main" id="{32759C87-A28F-D32A-9CA9-045EA7E370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37560" y="1985863"/>
                    <a:ext cx="123480" cy="9720"/>
                  </p14:xfrm>
                </p:contentPart>
              </mc:Choice>
              <mc:Fallback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32759C87-A28F-D32A-9CA9-045EA7E37014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5128560" y="1976863"/>
                      <a:ext cx="141120" cy="2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4">
                  <p14:nvContentPartPr>
                    <p14:cNvPr id="62" name="Ink 61">
                      <a:extLst>
                        <a:ext uri="{FF2B5EF4-FFF2-40B4-BE49-F238E27FC236}">
                          <a16:creationId xmlns:a16="http://schemas.microsoft.com/office/drawing/2014/main" id="{F6961AC3-DD6D-2A19-A5B9-C089AEE581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54280" y="1826023"/>
                    <a:ext cx="224640" cy="233640"/>
                  </p14:xfrm>
                </p:contentPart>
              </mc:Choice>
              <mc:Fallback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F6961AC3-DD6D-2A19-A5B9-C089AEE581B2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5345640" y="1817023"/>
                      <a:ext cx="242280" cy="251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6">
                  <p14:nvContentPartPr>
                    <p14:cNvPr id="63" name="Ink 62">
                      <a:extLst>
                        <a:ext uri="{FF2B5EF4-FFF2-40B4-BE49-F238E27FC236}">
                          <a16:creationId xmlns:a16="http://schemas.microsoft.com/office/drawing/2014/main" id="{9300D4E2-32DF-B613-2832-74C6479145B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31840" y="1565743"/>
                    <a:ext cx="277200" cy="182520"/>
                  </p14:xfrm>
                </p:contentPart>
              </mc:Choice>
              <mc:Fallback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9300D4E2-32DF-B613-2832-74C6479145B8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5623200" y="1557103"/>
                      <a:ext cx="294840" cy="200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8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653FBB1C-909D-2757-99B6-F628C6F58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32200" y="1732063"/>
                    <a:ext cx="273960" cy="19080"/>
                  </p14:xfrm>
                </p:contentPart>
              </mc:Choice>
              <mc:Fallback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653FBB1C-909D-2757-99B6-F628C6F58D62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5623200" y="1723063"/>
                      <a:ext cx="291600" cy="3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60">
                  <p14:nvContentPartPr>
                    <p14:cNvPr id="65" name="Ink 64">
                      <a:extLst>
                        <a:ext uri="{FF2B5EF4-FFF2-40B4-BE49-F238E27FC236}">
                          <a16:creationId xmlns:a16="http://schemas.microsoft.com/office/drawing/2014/main" id="{7569F180-BE0B-2E30-023E-442F009801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11040" y="1807303"/>
                    <a:ext cx="174600" cy="146160"/>
                  </p14:xfrm>
                </p:contentPart>
              </mc:Choice>
              <mc:Fallback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7569F180-BE0B-2E30-023E-442F009801DC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5702400" y="1798303"/>
                      <a:ext cx="192240" cy="1638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0EEE0049-EC02-3681-F0BB-46FEA64637D8}"/>
                      </a:ext>
                    </a:extLst>
                  </p14:cNvPr>
                  <p14:cNvContentPartPr/>
                  <p14:nvPr/>
                </p14:nvContentPartPr>
                <p14:xfrm>
                  <a:off x="4057560" y="2828983"/>
                  <a:ext cx="14400" cy="229320"/>
                </p14:xfrm>
              </p:contentPart>
            </mc:Choice>
            <mc:Fallback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0EEE0049-EC02-3681-F0BB-46FEA64637D8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4048920" y="2820343"/>
                    <a:ext cx="32040" cy="2469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6468336C-6DFC-6B9D-56CB-A408FEF5CF1D}"/>
                  </a:ext>
                </a:extLst>
              </p:cNvPr>
              <p:cNvGrpSpPr/>
              <p:nvPr/>
            </p:nvGrpSpPr>
            <p:grpSpPr>
              <a:xfrm>
                <a:off x="696600" y="2663023"/>
                <a:ext cx="3138120" cy="498960"/>
                <a:chOff x="696600" y="2663023"/>
                <a:chExt cx="3138120" cy="49896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64">
                  <p14:nvContentPartPr>
                    <p14:cNvPr id="73" name="Ink 72">
                      <a:extLst>
                        <a:ext uri="{FF2B5EF4-FFF2-40B4-BE49-F238E27FC236}">
                          <a16:creationId xmlns:a16="http://schemas.microsoft.com/office/drawing/2014/main" id="{28F29100-8419-383F-6A82-6B1BCE94E6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83520" y="2904223"/>
                    <a:ext cx="130680" cy="9720"/>
                  </p14:xfrm>
                </p:contentPart>
              </mc:Choice>
              <mc:Fallback>
                <p:pic>
                  <p:nvPicPr>
                    <p:cNvPr id="73" name="Ink 72">
                      <a:extLst>
                        <a:ext uri="{FF2B5EF4-FFF2-40B4-BE49-F238E27FC236}">
                          <a16:creationId xmlns:a16="http://schemas.microsoft.com/office/drawing/2014/main" id="{28F29100-8419-383F-6A82-6B1BCE94E67F}"/>
                        </a:ext>
                      </a:extLst>
                    </p:cNvPr>
                    <p:cNvPicPr/>
                    <p:nvPr/>
                  </p:nvPicPr>
                  <p:blipFill>
                    <a:blip r:embed="rId65"/>
                    <a:stretch>
                      <a:fillRect/>
                    </a:stretch>
                  </p:blipFill>
                  <p:spPr>
                    <a:xfrm>
                      <a:off x="1874520" y="2895583"/>
                      <a:ext cx="148320" cy="2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66">
                  <p14:nvContentPartPr>
                    <p14:cNvPr id="74" name="Ink 73">
                      <a:extLst>
                        <a:ext uri="{FF2B5EF4-FFF2-40B4-BE49-F238E27FC236}">
                          <a16:creationId xmlns:a16="http://schemas.microsoft.com/office/drawing/2014/main" id="{D787558B-011F-A2B2-231B-412221710F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84240" y="2992063"/>
                    <a:ext cx="204840" cy="9720"/>
                  </p14:xfrm>
                </p:contentPart>
              </mc:Choice>
              <mc:Fallback>
                <p:pic>
                  <p:nvPicPr>
                    <p:cNvPr id="74" name="Ink 73">
                      <a:extLst>
                        <a:ext uri="{FF2B5EF4-FFF2-40B4-BE49-F238E27FC236}">
                          <a16:creationId xmlns:a16="http://schemas.microsoft.com/office/drawing/2014/main" id="{D787558B-011F-A2B2-231B-412221710F3D}"/>
                        </a:ext>
                      </a:extLst>
                    </p:cNvPr>
                    <p:cNvPicPr/>
                    <p:nvPr/>
                  </p:nvPicPr>
                  <p:blipFill>
                    <a:blip r:embed="rId67"/>
                    <a:stretch>
                      <a:fillRect/>
                    </a:stretch>
                  </p:blipFill>
                  <p:spPr>
                    <a:xfrm>
                      <a:off x="1875240" y="2983423"/>
                      <a:ext cx="222480" cy="2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68">
                  <p14:nvContentPartPr>
                    <p14:cNvPr id="75" name="Ink 74">
                      <a:extLst>
                        <a:ext uri="{FF2B5EF4-FFF2-40B4-BE49-F238E27FC236}">
                          <a16:creationId xmlns:a16="http://schemas.microsoft.com/office/drawing/2014/main" id="{582D3B21-5562-DD8C-EA52-852F20F9D4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41720" y="2766343"/>
                    <a:ext cx="225720" cy="11520"/>
                  </p14:xfrm>
                </p:contentPart>
              </mc:Choice>
              <mc:Fallback>
                <p:pic>
                  <p:nvPicPr>
                    <p:cNvPr id="75" name="Ink 74">
                      <a:extLst>
                        <a:ext uri="{FF2B5EF4-FFF2-40B4-BE49-F238E27FC236}">
                          <a16:creationId xmlns:a16="http://schemas.microsoft.com/office/drawing/2014/main" id="{582D3B21-5562-DD8C-EA52-852F20F9D4F3}"/>
                        </a:ext>
                      </a:extLst>
                    </p:cNvPr>
                    <p:cNvPicPr/>
                    <p:nvPr/>
                  </p:nvPicPr>
                  <p:blipFill>
                    <a:blip r:embed="rId69"/>
                    <a:stretch>
                      <a:fillRect/>
                    </a:stretch>
                  </p:blipFill>
                  <p:spPr>
                    <a:xfrm>
                      <a:off x="2233080" y="2757343"/>
                      <a:ext cx="243360" cy="2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70">
                  <p14:nvContentPartPr>
                    <p14:cNvPr id="76" name="Ink 75">
                      <a:extLst>
                        <a:ext uri="{FF2B5EF4-FFF2-40B4-BE49-F238E27FC236}">
                          <a16:creationId xmlns:a16="http://schemas.microsoft.com/office/drawing/2014/main" id="{51CA5E0D-26CB-69F3-3B49-AF07261B49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58000" y="2791543"/>
                    <a:ext cx="14400" cy="273240"/>
                  </p14:xfrm>
                </p:contentPart>
              </mc:Choice>
              <mc:Fallback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51CA5E0D-26CB-69F3-3B49-AF07261B49BE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2349000" y="2782543"/>
                      <a:ext cx="32040" cy="290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72">
                  <p14:nvContentPartPr>
                    <p14:cNvPr id="78" name="Ink 77">
                      <a:extLst>
                        <a:ext uri="{FF2B5EF4-FFF2-40B4-BE49-F238E27FC236}">
                          <a16:creationId xmlns:a16="http://schemas.microsoft.com/office/drawing/2014/main" id="{0497EF0A-0E91-6E9E-4FA9-01765BE3A9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68600" y="2728543"/>
                    <a:ext cx="73080" cy="420840"/>
                  </p14:xfrm>
                </p:contentPart>
              </mc:Choice>
              <mc:Fallback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0497EF0A-0E91-6E9E-4FA9-01765BE3A934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2559960" y="2719903"/>
                      <a:ext cx="90720" cy="438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74">
                  <p14:nvContentPartPr>
                    <p14:cNvPr id="79" name="Ink 78">
                      <a:extLst>
                        <a:ext uri="{FF2B5EF4-FFF2-40B4-BE49-F238E27FC236}">
                          <a16:creationId xmlns:a16="http://schemas.microsoft.com/office/drawing/2014/main" id="{4A937603-54E9-0556-C341-EDDBCC0542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83160" y="2866423"/>
                    <a:ext cx="178920" cy="248400"/>
                  </p14:xfrm>
                </p:contentPart>
              </mc:Choice>
              <mc:Fallback>
                <p:pic>
                  <p:nvPicPr>
                    <p:cNvPr id="79" name="Ink 78">
                      <a:extLst>
                        <a:ext uri="{FF2B5EF4-FFF2-40B4-BE49-F238E27FC236}">
                          <a16:creationId xmlns:a16="http://schemas.microsoft.com/office/drawing/2014/main" id="{4A937603-54E9-0556-C341-EDDBCC054237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2774520" y="2857783"/>
                      <a:ext cx="196560" cy="266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76">
                  <p14:nvContentPartPr>
                    <p14:cNvPr id="80" name="Ink 79">
                      <a:extLst>
                        <a:ext uri="{FF2B5EF4-FFF2-40B4-BE49-F238E27FC236}">
                          <a16:creationId xmlns:a16="http://schemas.microsoft.com/office/drawing/2014/main" id="{682FF80A-1307-6FCA-5484-1856994AD11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00960" y="2663023"/>
                    <a:ext cx="232920" cy="150840"/>
                  </p14:xfrm>
                </p:contentPart>
              </mc:Choice>
              <mc:Fallback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682FF80A-1307-6FCA-5484-1856994AD111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2992320" y="2654023"/>
                      <a:ext cx="250560" cy="168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78">
                  <p14:nvContentPartPr>
                    <p14:cNvPr id="81" name="Ink 80">
                      <a:extLst>
                        <a:ext uri="{FF2B5EF4-FFF2-40B4-BE49-F238E27FC236}">
                          <a16:creationId xmlns:a16="http://schemas.microsoft.com/office/drawing/2014/main" id="{A8282593-EEEA-56F3-272A-F4F5833545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7680" y="2838703"/>
                    <a:ext cx="269280" cy="22320"/>
                  </p14:xfrm>
                </p:contentPart>
              </mc:Choice>
              <mc:Fallback>
                <p:pic>
                  <p:nvPicPr>
                    <p:cNvPr id="81" name="Ink 80">
                      <a:extLst>
                        <a:ext uri="{FF2B5EF4-FFF2-40B4-BE49-F238E27FC236}">
                          <a16:creationId xmlns:a16="http://schemas.microsoft.com/office/drawing/2014/main" id="{A8282593-EEEA-56F3-272A-F4F58335457F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2939040" y="2829703"/>
                      <a:ext cx="286920" cy="39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80">
                  <p14:nvContentPartPr>
                    <p14:cNvPr id="82" name="Ink 81">
                      <a:extLst>
                        <a:ext uri="{FF2B5EF4-FFF2-40B4-BE49-F238E27FC236}">
                          <a16:creationId xmlns:a16="http://schemas.microsoft.com/office/drawing/2014/main" id="{4924F029-3F86-93F3-72FF-E9C3D87143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59280" y="2913943"/>
                    <a:ext cx="221040" cy="94680"/>
                  </p14:xfrm>
                </p:contentPart>
              </mc:Choice>
              <mc:Fallback>
                <p:pic>
                  <p:nvPicPr>
                    <p:cNvPr id="82" name="Ink 81">
                      <a:extLst>
                        <a:ext uri="{FF2B5EF4-FFF2-40B4-BE49-F238E27FC236}">
                          <a16:creationId xmlns:a16="http://schemas.microsoft.com/office/drawing/2014/main" id="{4924F029-3F86-93F3-72FF-E9C3D8714323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3050280" y="2904943"/>
                      <a:ext cx="238680" cy="11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82">
                  <p14:nvContentPartPr>
                    <p14:cNvPr id="83" name="Ink 82">
                      <a:extLst>
                        <a:ext uri="{FF2B5EF4-FFF2-40B4-BE49-F238E27FC236}">
                          <a16:creationId xmlns:a16="http://schemas.microsoft.com/office/drawing/2014/main" id="{5FEC28EC-F91D-EC73-8AD0-E3CA7DE86B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51680" y="2775703"/>
                    <a:ext cx="93600" cy="337320"/>
                  </p14:xfrm>
                </p:contentPart>
              </mc:Choice>
              <mc:Fallback>
                <p:pic>
                  <p:nvPicPr>
                    <p:cNvPr id="83" name="Ink 82">
                      <a:extLst>
                        <a:ext uri="{FF2B5EF4-FFF2-40B4-BE49-F238E27FC236}">
                          <a16:creationId xmlns:a16="http://schemas.microsoft.com/office/drawing/2014/main" id="{5FEC28EC-F91D-EC73-8AD0-E3CA7DE86B79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3442680" y="2767063"/>
                      <a:ext cx="111240" cy="35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84">
                  <p14:nvContentPartPr>
                    <p14:cNvPr id="84" name="Ink 83">
                      <a:extLst>
                        <a:ext uri="{FF2B5EF4-FFF2-40B4-BE49-F238E27FC236}">
                          <a16:creationId xmlns:a16="http://schemas.microsoft.com/office/drawing/2014/main" id="{083B3518-27A0-21EF-8AB4-FCB7AD3E20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81360" y="2901343"/>
                    <a:ext cx="153360" cy="360"/>
                  </p14:xfrm>
                </p:contentPart>
              </mc:Choice>
              <mc:Fallback>
                <p:pic>
                  <p:nvPicPr>
                    <p:cNvPr id="84" name="Ink 83">
                      <a:extLst>
                        <a:ext uri="{FF2B5EF4-FFF2-40B4-BE49-F238E27FC236}">
                          <a16:creationId xmlns:a16="http://schemas.microsoft.com/office/drawing/2014/main" id="{083B3518-27A0-21EF-8AB4-FCB7AD3E20B6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3672720" y="2892343"/>
                      <a:ext cx="171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86">
                  <p14:nvContentPartPr>
                    <p14:cNvPr id="85" name="Ink 84">
                      <a:extLst>
                        <a:ext uri="{FF2B5EF4-FFF2-40B4-BE49-F238E27FC236}">
                          <a16:creationId xmlns:a16="http://schemas.microsoft.com/office/drawing/2014/main" id="{8FD3E6AA-AC84-8FF8-F54A-4F7F0C25FD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39680" y="2826103"/>
                    <a:ext cx="35280" cy="160200"/>
                  </p14:xfrm>
                </p:contentPart>
              </mc:Choice>
              <mc:Fallback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8FD3E6AA-AC84-8FF8-F54A-4F7F0C25FD88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3730680" y="2817103"/>
                      <a:ext cx="52920" cy="177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88">
                  <p14:nvContentPartPr>
                    <p14:cNvPr id="102" name="Ink 101">
                      <a:extLst>
                        <a:ext uri="{FF2B5EF4-FFF2-40B4-BE49-F238E27FC236}">
                          <a16:creationId xmlns:a16="http://schemas.microsoft.com/office/drawing/2014/main" id="{8D4F8766-8B2D-CDF7-018F-D50F36BB4C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6600" y="2713783"/>
                    <a:ext cx="233280" cy="31680"/>
                  </p14:xfrm>
                </p:contentPart>
              </mc:Choice>
              <mc:Fallback>
                <p:pic>
                  <p:nvPicPr>
                    <p:cNvPr id="102" name="Ink 101">
                      <a:extLst>
                        <a:ext uri="{FF2B5EF4-FFF2-40B4-BE49-F238E27FC236}">
                          <a16:creationId xmlns:a16="http://schemas.microsoft.com/office/drawing/2014/main" id="{8D4F8766-8B2D-CDF7-018F-D50F36BB4CB3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687960" y="2704783"/>
                      <a:ext cx="250920" cy="4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90">
                  <p14:nvContentPartPr>
                    <p14:cNvPr id="103" name="Ink 102">
                      <a:extLst>
                        <a:ext uri="{FF2B5EF4-FFF2-40B4-BE49-F238E27FC236}">
                          <a16:creationId xmlns:a16="http://schemas.microsoft.com/office/drawing/2014/main" id="{6969BDCA-ABE5-F17F-19A2-0BC7B245A14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7000" y="2791543"/>
                    <a:ext cx="21240" cy="324720"/>
                  </p14:xfrm>
                </p:contentPart>
              </mc:Choice>
              <mc:Fallback>
                <p:pic>
                  <p:nvPicPr>
                    <p:cNvPr id="103" name="Ink 102">
                      <a:extLst>
                        <a:ext uri="{FF2B5EF4-FFF2-40B4-BE49-F238E27FC236}">
                          <a16:creationId xmlns:a16="http://schemas.microsoft.com/office/drawing/2014/main" id="{6969BDCA-ABE5-F17F-19A2-0BC7B245A14B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828000" y="2782543"/>
                      <a:ext cx="38880" cy="342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92">
                  <p14:nvContentPartPr>
                    <p14:cNvPr id="105" name="Ink 104">
                      <a:extLst>
                        <a:ext uri="{FF2B5EF4-FFF2-40B4-BE49-F238E27FC236}">
                          <a16:creationId xmlns:a16="http://schemas.microsoft.com/office/drawing/2014/main" id="{69007C54-3E95-339D-0E87-E9D7CDC66EF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5200" y="2778583"/>
                    <a:ext cx="163440" cy="383400"/>
                  </p14:xfrm>
                </p:contentPart>
              </mc:Choice>
              <mc:Fallback>
                <p:pic>
                  <p:nvPicPr>
                    <p:cNvPr id="105" name="Ink 104">
                      <a:extLst>
                        <a:ext uri="{FF2B5EF4-FFF2-40B4-BE49-F238E27FC236}">
                          <a16:creationId xmlns:a16="http://schemas.microsoft.com/office/drawing/2014/main" id="{69007C54-3E95-339D-0E87-E9D7CDC66EFE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1006560" y="2769583"/>
                      <a:ext cx="181080" cy="401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94">
                  <p14:nvContentPartPr>
                    <p14:cNvPr id="106" name="Ink 105">
                      <a:extLst>
                        <a:ext uri="{FF2B5EF4-FFF2-40B4-BE49-F238E27FC236}">
                          <a16:creationId xmlns:a16="http://schemas.microsoft.com/office/drawing/2014/main" id="{B687A3F3-C2A4-64A5-B8AE-4ABC72448A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99160" y="2888743"/>
                    <a:ext cx="181440" cy="196920"/>
                  </p14:xfrm>
                </p:contentPart>
              </mc:Choice>
              <mc:Fallback>
                <p:pic>
                  <p:nvPicPr>
                    <p:cNvPr id="106" name="Ink 105">
                      <a:extLst>
                        <a:ext uri="{FF2B5EF4-FFF2-40B4-BE49-F238E27FC236}">
                          <a16:creationId xmlns:a16="http://schemas.microsoft.com/office/drawing/2014/main" id="{B687A3F3-C2A4-64A5-B8AE-4ABC72448A0C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1190160" y="2879743"/>
                      <a:ext cx="199080" cy="21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96">
                  <p14:nvContentPartPr>
                    <p14:cNvPr id="107" name="Ink 106">
                      <a:extLst>
                        <a:ext uri="{FF2B5EF4-FFF2-40B4-BE49-F238E27FC236}">
                          <a16:creationId xmlns:a16="http://schemas.microsoft.com/office/drawing/2014/main" id="{94A87331-3B36-991D-0B1D-0562E729D0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9360" y="2800903"/>
                    <a:ext cx="193320" cy="135360"/>
                  </p14:xfrm>
                </p:contentPart>
              </mc:Choice>
              <mc:Fallback>
                <p:pic>
                  <p:nvPicPr>
                    <p:cNvPr id="107" name="Ink 106">
                      <a:extLst>
                        <a:ext uri="{FF2B5EF4-FFF2-40B4-BE49-F238E27FC236}">
                          <a16:creationId xmlns:a16="http://schemas.microsoft.com/office/drawing/2014/main" id="{94A87331-3B36-991D-0B1D-0562E729D0A1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1350360" y="2792263"/>
                      <a:ext cx="210960" cy="153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98">
                  <p14:nvContentPartPr>
                    <p14:cNvPr id="108" name="Ink 107">
                      <a:extLst>
                        <a:ext uri="{FF2B5EF4-FFF2-40B4-BE49-F238E27FC236}">
                          <a16:creationId xmlns:a16="http://schemas.microsoft.com/office/drawing/2014/main" id="{4AAB2784-FEB7-D27E-2AE7-E9FAFED4E4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4600" y="2769583"/>
                    <a:ext cx="91080" cy="376920"/>
                  </p14:xfrm>
                </p:contentPart>
              </mc:Choice>
              <mc:Fallback>
                <p:pic>
                  <p:nvPicPr>
                    <p:cNvPr id="108" name="Ink 107">
                      <a:extLst>
                        <a:ext uri="{FF2B5EF4-FFF2-40B4-BE49-F238E27FC236}">
                          <a16:creationId xmlns:a16="http://schemas.microsoft.com/office/drawing/2014/main" id="{4AAB2784-FEB7-D27E-2AE7-E9FAFED4E43C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1605960" y="2760583"/>
                      <a:ext cx="108720" cy="3945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F6D42A3D-2B84-78A9-06A9-82CA6C7A8C65}"/>
                  </a:ext>
                </a:extLst>
              </p:cNvPr>
              <p:cNvGrpSpPr/>
              <p:nvPr/>
            </p:nvGrpSpPr>
            <p:grpSpPr>
              <a:xfrm>
                <a:off x="848520" y="3572383"/>
                <a:ext cx="1177560" cy="404280"/>
                <a:chOff x="848520" y="3572383"/>
                <a:chExt cx="1177560" cy="40428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00">
                  <p14:nvContentPartPr>
                    <p14:cNvPr id="110" name="Ink 109">
                      <a:extLst>
                        <a:ext uri="{FF2B5EF4-FFF2-40B4-BE49-F238E27FC236}">
                          <a16:creationId xmlns:a16="http://schemas.microsoft.com/office/drawing/2014/main" id="{48E950D3-3858-1260-D842-4AC9660F21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8520" y="3572383"/>
                    <a:ext cx="184320" cy="367200"/>
                  </p14:xfrm>
                </p:contentPart>
              </mc:Choice>
              <mc:Fallback>
                <p:pic>
                  <p:nvPicPr>
                    <p:cNvPr id="110" name="Ink 109">
                      <a:extLst>
                        <a:ext uri="{FF2B5EF4-FFF2-40B4-BE49-F238E27FC236}">
                          <a16:creationId xmlns:a16="http://schemas.microsoft.com/office/drawing/2014/main" id="{48E950D3-3858-1260-D842-4AC9660F21F0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839520" y="3563383"/>
                      <a:ext cx="201960" cy="38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02">
                  <p14:nvContentPartPr>
                    <p14:cNvPr id="111" name="Ink 110">
                      <a:extLst>
                        <a:ext uri="{FF2B5EF4-FFF2-40B4-BE49-F238E27FC236}">
                          <a16:creationId xmlns:a16="http://schemas.microsoft.com/office/drawing/2014/main" id="{16DE95A8-E34A-88FF-6072-34680F6F64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29320" y="3615943"/>
                    <a:ext cx="128160" cy="295560"/>
                  </p14:xfrm>
                </p:contentPart>
              </mc:Choice>
              <mc:Fallback>
                <p:pic>
                  <p:nvPicPr>
                    <p:cNvPr id="111" name="Ink 110">
                      <a:extLst>
                        <a:ext uri="{FF2B5EF4-FFF2-40B4-BE49-F238E27FC236}">
                          <a16:creationId xmlns:a16="http://schemas.microsoft.com/office/drawing/2014/main" id="{16DE95A8-E34A-88FF-6072-34680F6F64FB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1120680" y="3607303"/>
                      <a:ext cx="145800" cy="313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04">
                  <p14:nvContentPartPr>
                    <p14:cNvPr id="112" name="Ink 111">
                      <a:extLst>
                        <a:ext uri="{FF2B5EF4-FFF2-40B4-BE49-F238E27FC236}">
                          <a16:creationId xmlns:a16="http://schemas.microsoft.com/office/drawing/2014/main" id="{65D8CE1E-B337-F062-AF87-EF77C9C89A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73320" y="3735103"/>
                    <a:ext cx="286200" cy="155160"/>
                  </p14:xfrm>
                </p:contentPart>
              </mc:Choice>
              <mc:Fallback>
                <p:pic>
                  <p:nvPicPr>
                    <p:cNvPr id="112" name="Ink 111">
                      <a:extLst>
                        <a:ext uri="{FF2B5EF4-FFF2-40B4-BE49-F238E27FC236}">
                          <a16:creationId xmlns:a16="http://schemas.microsoft.com/office/drawing/2014/main" id="{65D8CE1E-B337-F062-AF87-EF77C9C89A94}"/>
                        </a:ext>
                      </a:extLst>
                    </p:cNvPr>
                    <p:cNvPicPr/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1264680" y="3726463"/>
                      <a:ext cx="303840" cy="172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06">
                  <p14:nvContentPartPr>
                    <p14:cNvPr id="113" name="Ink 112">
                      <a:extLst>
                        <a:ext uri="{FF2B5EF4-FFF2-40B4-BE49-F238E27FC236}">
                          <a16:creationId xmlns:a16="http://schemas.microsoft.com/office/drawing/2014/main" id="{F42AB4DA-E5D0-7F4F-C8BF-79E2DCABE2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93720" y="3685063"/>
                    <a:ext cx="124560" cy="291600"/>
                  </p14:xfrm>
                </p:contentPart>
              </mc:Choice>
              <mc:Fallback>
                <p:pic>
                  <p:nvPicPr>
                    <p:cNvPr id="113" name="Ink 112">
                      <a:extLst>
                        <a:ext uri="{FF2B5EF4-FFF2-40B4-BE49-F238E27FC236}">
                          <a16:creationId xmlns:a16="http://schemas.microsoft.com/office/drawing/2014/main" id="{F42AB4DA-E5D0-7F4F-C8BF-79E2DCABE2C0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1585080" y="3676063"/>
                      <a:ext cx="142200" cy="30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08">
                  <p14:nvContentPartPr>
                    <p14:cNvPr id="114" name="Ink 113">
                      <a:extLst>
                        <a:ext uri="{FF2B5EF4-FFF2-40B4-BE49-F238E27FC236}">
                          <a16:creationId xmlns:a16="http://schemas.microsoft.com/office/drawing/2014/main" id="{45EBA8AC-072F-58C7-2674-CC9C7CED7DB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05120" y="3741583"/>
                    <a:ext cx="119160" cy="19080"/>
                  </p14:xfrm>
                </p:contentPart>
              </mc:Choice>
              <mc:Fallback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45EBA8AC-072F-58C7-2674-CC9C7CED7DB8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1896120" y="3732943"/>
                      <a:ext cx="136800" cy="3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10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02DFAB04-C1AB-0EBB-246C-C98CF2848A9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5760" y="3829063"/>
                    <a:ext cx="130320" cy="16200"/>
                  </p14:xfrm>
                </p:contentPart>
              </mc:Choice>
              <mc:Fallback>
                <p:pic>
                  <p:nvPicPr>
                    <p:cNvPr id="115" name="Ink 114">
                      <a:extLst>
                        <a:ext uri="{FF2B5EF4-FFF2-40B4-BE49-F238E27FC236}">
                          <a16:creationId xmlns:a16="http://schemas.microsoft.com/office/drawing/2014/main" id="{02DFAB04-C1AB-0EBB-246C-C98CF2848A97}"/>
                        </a:ext>
                      </a:extLst>
                    </p:cNvPr>
                    <p:cNvPicPr/>
                    <p:nvPr/>
                  </p:nvPicPr>
                  <p:blipFill>
                    <a:blip r:embed="rId111"/>
                    <a:stretch>
                      <a:fillRect/>
                    </a:stretch>
                  </p:blipFill>
                  <p:spPr>
                    <a:xfrm>
                      <a:off x="1886760" y="3820423"/>
                      <a:ext cx="147960" cy="338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0576550E-B582-5BAD-60FE-F3810A86401D}"/>
                  </a:ext>
                </a:extLst>
              </p:cNvPr>
              <p:cNvGrpSpPr/>
              <p:nvPr/>
            </p:nvGrpSpPr>
            <p:grpSpPr>
              <a:xfrm>
                <a:off x="2670840" y="3512983"/>
                <a:ext cx="1154880" cy="542520"/>
                <a:chOff x="2670840" y="3512983"/>
                <a:chExt cx="1154880" cy="5425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12">
                  <p14:nvContentPartPr>
                    <p14:cNvPr id="120" name="Ink 119">
                      <a:extLst>
                        <a:ext uri="{FF2B5EF4-FFF2-40B4-BE49-F238E27FC236}">
                          <a16:creationId xmlns:a16="http://schemas.microsoft.com/office/drawing/2014/main" id="{DF6D0F23-FFFD-FCC5-7D62-9CC8A9AE303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70840" y="3609823"/>
                    <a:ext cx="77760" cy="398520"/>
                  </p14:xfrm>
                </p:contentPart>
              </mc:Choice>
              <mc:Fallback>
                <p:pic>
                  <p:nvPicPr>
                    <p:cNvPr id="120" name="Ink 119">
                      <a:extLst>
                        <a:ext uri="{FF2B5EF4-FFF2-40B4-BE49-F238E27FC236}">
                          <a16:creationId xmlns:a16="http://schemas.microsoft.com/office/drawing/2014/main" id="{DF6D0F23-FFFD-FCC5-7D62-9CC8A9AE303E}"/>
                        </a:ext>
                      </a:extLst>
                    </p:cNvPr>
                    <p:cNvPicPr/>
                    <p:nvPr/>
                  </p:nvPicPr>
                  <p:blipFill>
                    <a:blip r:embed="rId113"/>
                    <a:stretch>
                      <a:fillRect/>
                    </a:stretch>
                  </p:blipFill>
                  <p:spPr>
                    <a:xfrm>
                      <a:off x="2661840" y="3600823"/>
                      <a:ext cx="95400" cy="416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14">
                  <p14:nvContentPartPr>
                    <p14:cNvPr id="122" name="Ink 121">
                      <a:extLst>
                        <a:ext uri="{FF2B5EF4-FFF2-40B4-BE49-F238E27FC236}">
                          <a16:creationId xmlns:a16="http://schemas.microsoft.com/office/drawing/2014/main" id="{CC3C36C8-2D98-DCB2-C1F0-4AD6BFA4CC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97640" y="3512983"/>
                    <a:ext cx="287280" cy="209520"/>
                  </p14:xfrm>
                </p:contentPart>
              </mc:Choice>
              <mc:Fallback>
                <p:pic>
                  <p:nvPicPr>
                    <p:cNvPr id="122" name="Ink 121">
                      <a:extLst>
                        <a:ext uri="{FF2B5EF4-FFF2-40B4-BE49-F238E27FC236}">
                          <a16:creationId xmlns:a16="http://schemas.microsoft.com/office/drawing/2014/main" id="{CC3C36C8-2D98-DCB2-C1F0-4AD6BFA4CCF9}"/>
                        </a:ext>
                      </a:extLst>
                    </p:cNvPr>
                    <p:cNvPicPr/>
                    <p:nvPr/>
                  </p:nvPicPr>
                  <p:blipFill>
                    <a:blip r:embed="rId115"/>
                    <a:stretch>
                      <a:fillRect/>
                    </a:stretch>
                  </p:blipFill>
                  <p:spPr>
                    <a:xfrm>
                      <a:off x="2889000" y="3503983"/>
                      <a:ext cx="304920" cy="227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16">
                  <p14:nvContentPartPr>
                    <p14:cNvPr id="123" name="Ink 122">
                      <a:extLst>
                        <a:ext uri="{FF2B5EF4-FFF2-40B4-BE49-F238E27FC236}">
                          <a16:creationId xmlns:a16="http://schemas.microsoft.com/office/drawing/2014/main" id="{88A4AE59-FA04-3EDA-CBF0-1342020D056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29240" y="3782263"/>
                    <a:ext cx="365760" cy="28800"/>
                  </p14:xfrm>
                </p:contentPart>
              </mc:Choice>
              <mc:Fallback>
                <p:pic>
                  <p:nvPicPr>
                    <p:cNvPr id="123" name="Ink 122">
                      <a:extLst>
                        <a:ext uri="{FF2B5EF4-FFF2-40B4-BE49-F238E27FC236}">
                          <a16:creationId xmlns:a16="http://schemas.microsoft.com/office/drawing/2014/main" id="{88A4AE59-FA04-3EDA-CBF0-1342020D0565}"/>
                        </a:ext>
                      </a:extLst>
                    </p:cNvPr>
                    <p:cNvPicPr/>
                    <p:nvPr/>
                  </p:nvPicPr>
                  <p:blipFill>
                    <a:blip r:embed="rId117"/>
                    <a:stretch>
                      <a:fillRect/>
                    </a:stretch>
                  </p:blipFill>
                  <p:spPr>
                    <a:xfrm>
                      <a:off x="2820600" y="3773263"/>
                      <a:ext cx="383400" cy="46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18">
                  <p14:nvContentPartPr>
                    <p14:cNvPr id="124" name="Ink 123">
                      <a:extLst>
                        <a:ext uri="{FF2B5EF4-FFF2-40B4-BE49-F238E27FC236}">
                          <a16:creationId xmlns:a16="http://schemas.microsoft.com/office/drawing/2014/main" id="{8EBC194C-31AC-F2FE-5F05-A9E3C9D1095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80080" y="3888823"/>
                    <a:ext cx="288360" cy="166680"/>
                  </p14:xfrm>
                </p:contentPart>
              </mc:Choice>
              <mc:Fallback>
                <p:pic>
                  <p:nvPicPr>
                    <p:cNvPr id="124" name="Ink 123">
                      <a:extLst>
                        <a:ext uri="{FF2B5EF4-FFF2-40B4-BE49-F238E27FC236}">
                          <a16:creationId xmlns:a16="http://schemas.microsoft.com/office/drawing/2014/main" id="{8EBC194C-31AC-F2FE-5F05-A9E3C9D1095A}"/>
                        </a:ext>
                      </a:extLst>
                    </p:cNvPr>
                    <p:cNvPicPr/>
                    <p:nvPr/>
                  </p:nvPicPr>
                  <p:blipFill>
                    <a:blip r:embed="rId119"/>
                    <a:stretch>
                      <a:fillRect/>
                    </a:stretch>
                  </p:blipFill>
                  <p:spPr>
                    <a:xfrm>
                      <a:off x="2971440" y="3879823"/>
                      <a:ext cx="306000" cy="184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20">
                  <p14:nvContentPartPr>
                    <p14:cNvPr id="125" name="Ink 124">
                      <a:extLst>
                        <a:ext uri="{FF2B5EF4-FFF2-40B4-BE49-F238E27FC236}">
                          <a16:creationId xmlns:a16="http://schemas.microsoft.com/office/drawing/2014/main" id="{3EE900B2-9497-BAA6-5130-C64D179C62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23600" y="3685063"/>
                    <a:ext cx="137520" cy="296640"/>
                  </p14:xfrm>
                </p:contentPart>
              </mc:Choice>
              <mc:Fallback>
                <p:pic>
                  <p:nvPicPr>
                    <p:cNvPr id="125" name="Ink 124">
                      <a:extLst>
                        <a:ext uri="{FF2B5EF4-FFF2-40B4-BE49-F238E27FC236}">
                          <a16:creationId xmlns:a16="http://schemas.microsoft.com/office/drawing/2014/main" id="{3EE900B2-9497-BAA6-5130-C64D179C6298}"/>
                        </a:ext>
                      </a:extLst>
                    </p:cNvPr>
                    <p:cNvPicPr/>
                    <p:nvPr/>
                  </p:nvPicPr>
                  <p:blipFill>
                    <a:blip r:embed="rId121"/>
                    <a:stretch>
                      <a:fillRect/>
                    </a:stretch>
                  </p:blipFill>
                  <p:spPr>
                    <a:xfrm>
                      <a:off x="3414960" y="3676063"/>
                      <a:ext cx="155160" cy="314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22">
                  <p14:nvContentPartPr>
                    <p14:cNvPr id="126" name="Ink 125">
                      <a:extLst>
                        <a:ext uri="{FF2B5EF4-FFF2-40B4-BE49-F238E27FC236}">
                          <a16:creationId xmlns:a16="http://schemas.microsoft.com/office/drawing/2014/main" id="{39782916-0B16-0B49-5F5A-61E182D52F6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0480" y="3760303"/>
                    <a:ext cx="165240" cy="25560"/>
                  </p14:xfrm>
                </p:contentPart>
              </mc:Choice>
              <mc:Fallback>
                <p:pic>
                  <p:nvPicPr>
                    <p:cNvPr id="126" name="Ink 125">
                      <a:extLst>
                        <a:ext uri="{FF2B5EF4-FFF2-40B4-BE49-F238E27FC236}">
                          <a16:creationId xmlns:a16="http://schemas.microsoft.com/office/drawing/2014/main" id="{39782916-0B16-0B49-5F5A-61E182D52F66}"/>
                        </a:ext>
                      </a:extLst>
                    </p:cNvPr>
                    <p:cNvPicPr/>
                    <p:nvPr/>
                  </p:nvPicPr>
                  <p:blipFill>
                    <a:blip r:embed="rId123"/>
                    <a:stretch>
                      <a:fillRect/>
                    </a:stretch>
                  </p:blipFill>
                  <p:spPr>
                    <a:xfrm>
                      <a:off x="3651840" y="3751303"/>
                      <a:ext cx="182880" cy="43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24">
                  <p14:nvContentPartPr>
                    <p14:cNvPr id="127" name="Ink 126">
                      <a:extLst>
                        <a:ext uri="{FF2B5EF4-FFF2-40B4-BE49-F238E27FC236}">
                          <a16:creationId xmlns:a16="http://schemas.microsoft.com/office/drawing/2014/main" id="{9678BA65-BB54-093E-0FEF-170DFB9FFE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3360" y="3707023"/>
                    <a:ext cx="19080" cy="138240"/>
                  </p14:xfrm>
                </p:contentPart>
              </mc:Choice>
              <mc:Fallback>
                <p:pic>
                  <p:nvPicPr>
                    <p:cNvPr id="127" name="Ink 126">
                      <a:extLst>
                        <a:ext uri="{FF2B5EF4-FFF2-40B4-BE49-F238E27FC236}">
                          <a16:creationId xmlns:a16="http://schemas.microsoft.com/office/drawing/2014/main" id="{9678BA65-BB54-093E-0FEF-170DFB9FFE33}"/>
                        </a:ext>
                      </a:extLst>
                    </p:cNvPr>
                    <p:cNvPicPr/>
                    <p:nvPr/>
                  </p:nvPicPr>
                  <p:blipFill>
                    <a:blip r:embed="rId125"/>
                    <a:stretch>
                      <a:fillRect/>
                    </a:stretch>
                  </p:blipFill>
                  <p:spPr>
                    <a:xfrm>
                      <a:off x="3744720" y="3698023"/>
                      <a:ext cx="36720" cy="155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126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BF103ACD-0572-2831-5D25-9C6F087DC332}"/>
                      </a:ext>
                    </a:extLst>
                  </p14:cNvPr>
                  <p14:cNvContentPartPr/>
                  <p14:nvPr/>
                </p14:nvContentPartPr>
                <p14:xfrm>
                  <a:off x="4074120" y="3659863"/>
                  <a:ext cx="23760" cy="237240"/>
                </p14:xfrm>
              </p:contentPart>
            </mc:Choice>
            <mc:Fallback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BF103ACD-0572-2831-5D25-9C6F087DC332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4065120" y="3651223"/>
                    <a:ext cx="41400" cy="25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8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6B32D8FF-EA7F-B07A-3A57-693DBE7776E9}"/>
                      </a:ext>
                    </a:extLst>
                  </p14:cNvPr>
                  <p14:cNvContentPartPr/>
                  <p14:nvPr/>
                </p14:nvContentPartPr>
                <p14:xfrm>
                  <a:off x="783360" y="4587583"/>
                  <a:ext cx="158400" cy="189000"/>
                </p14:xfrm>
              </p:contentPart>
            </mc:Choice>
            <mc:Fallback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6B32D8FF-EA7F-B07A-3A57-693DBE7776E9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774360" y="4578583"/>
                    <a:ext cx="176040" cy="2066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03808AB7-5011-79DA-1129-04A82490F368}"/>
                  </a:ext>
                </a:extLst>
              </p:cNvPr>
              <p:cNvGrpSpPr/>
              <p:nvPr/>
            </p:nvGrpSpPr>
            <p:grpSpPr>
              <a:xfrm>
                <a:off x="1143360" y="4562743"/>
                <a:ext cx="160560" cy="94320"/>
                <a:chOff x="1143360" y="4562743"/>
                <a:chExt cx="160560" cy="94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30">
                  <p14:nvContentPartPr>
                    <p14:cNvPr id="131" name="Ink 130">
                      <a:extLst>
                        <a:ext uri="{FF2B5EF4-FFF2-40B4-BE49-F238E27FC236}">
                          <a16:creationId xmlns:a16="http://schemas.microsoft.com/office/drawing/2014/main" id="{9882F831-D79F-3857-6CCC-9DA29CD657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43360" y="4562743"/>
                    <a:ext cx="160560" cy="12960"/>
                  </p14:xfrm>
                </p:contentPart>
              </mc:Choice>
              <mc:Fallback>
                <p:pic>
                  <p:nvPicPr>
                    <p:cNvPr id="131" name="Ink 130">
                      <a:extLst>
                        <a:ext uri="{FF2B5EF4-FFF2-40B4-BE49-F238E27FC236}">
                          <a16:creationId xmlns:a16="http://schemas.microsoft.com/office/drawing/2014/main" id="{9882F831-D79F-3857-6CCC-9DA29CD65712}"/>
                        </a:ext>
                      </a:extLst>
                    </p:cNvPr>
                    <p:cNvPicPr/>
                    <p:nvPr/>
                  </p:nvPicPr>
                  <p:blipFill>
                    <a:blip r:embed="rId131"/>
                    <a:stretch>
                      <a:fillRect/>
                    </a:stretch>
                  </p:blipFill>
                  <p:spPr>
                    <a:xfrm>
                      <a:off x="1134720" y="4553743"/>
                      <a:ext cx="178200" cy="3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32">
                  <p14:nvContentPartPr>
                    <p14:cNvPr id="132" name="Ink 131">
                      <a:extLst>
                        <a:ext uri="{FF2B5EF4-FFF2-40B4-BE49-F238E27FC236}">
                          <a16:creationId xmlns:a16="http://schemas.microsoft.com/office/drawing/2014/main" id="{DE72E89B-7941-CF63-CDA0-D1DFDC9C4C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59560" y="4622143"/>
                    <a:ext cx="114120" cy="34920"/>
                  </p14:xfrm>
                </p:contentPart>
              </mc:Choice>
              <mc:Fallback>
                <p:pic>
                  <p:nvPicPr>
                    <p:cNvPr id="132" name="Ink 131">
                      <a:extLst>
                        <a:ext uri="{FF2B5EF4-FFF2-40B4-BE49-F238E27FC236}">
                          <a16:creationId xmlns:a16="http://schemas.microsoft.com/office/drawing/2014/main" id="{DE72E89B-7941-CF63-CDA0-D1DFDC9C4C47}"/>
                        </a:ext>
                      </a:extLst>
                    </p:cNvPr>
                    <p:cNvPicPr/>
                    <p:nvPr/>
                  </p:nvPicPr>
                  <p:blipFill>
                    <a:blip r:embed="rId133"/>
                    <a:stretch>
                      <a:fillRect/>
                    </a:stretch>
                  </p:blipFill>
                  <p:spPr>
                    <a:xfrm>
                      <a:off x="1150920" y="4613503"/>
                      <a:ext cx="131760" cy="525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134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D808EFC9-A770-6F99-0492-D2DFB2A11DD8}"/>
                      </a:ext>
                    </a:extLst>
                  </p14:cNvPr>
                  <p14:cNvContentPartPr/>
                  <p14:nvPr/>
                </p14:nvContentPartPr>
                <p14:xfrm>
                  <a:off x="1561320" y="4518823"/>
                  <a:ext cx="12240" cy="222840"/>
                </p14:xfrm>
              </p:contentPart>
            </mc:Choice>
            <mc:Fallback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D808EFC9-A770-6F99-0492-D2DFB2A11DD8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1552320" y="4509823"/>
                    <a:ext cx="29880" cy="24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6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71C59A66-CE71-4936-ED31-ECB724186425}"/>
                      </a:ext>
                    </a:extLst>
                  </p14:cNvPr>
                  <p14:cNvContentPartPr/>
                  <p14:nvPr/>
                </p14:nvContentPartPr>
                <p14:xfrm>
                  <a:off x="1816920" y="4735183"/>
                  <a:ext cx="11880" cy="25560"/>
                </p14:xfrm>
              </p:contentPart>
            </mc:Choice>
            <mc:Fallback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71C59A66-CE71-4936-ED31-ECB724186425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1807920" y="4726183"/>
                    <a:ext cx="29520" cy="432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E341CAF9-1360-D85E-67EF-8DD0B96ADBE9}"/>
                  </a:ext>
                </a:extLst>
              </p:cNvPr>
              <p:cNvGrpSpPr/>
              <p:nvPr/>
            </p:nvGrpSpPr>
            <p:grpSpPr>
              <a:xfrm>
                <a:off x="2137320" y="4434223"/>
                <a:ext cx="383400" cy="310680"/>
                <a:chOff x="2137320" y="4434223"/>
                <a:chExt cx="383400" cy="31068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38">
                  <p14:nvContentPartPr>
                    <p14:cNvPr id="136" name="Ink 135">
                      <a:extLst>
                        <a:ext uri="{FF2B5EF4-FFF2-40B4-BE49-F238E27FC236}">
                          <a16:creationId xmlns:a16="http://schemas.microsoft.com/office/drawing/2014/main" id="{012F551C-7BA8-0EE7-45DB-B367C5CA2BD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37320" y="4434223"/>
                    <a:ext cx="188640" cy="310680"/>
                  </p14:xfrm>
                </p:contentPart>
              </mc:Choice>
              <mc:Fallback>
                <p:pic>
                  <p:nvPicPr>
                    <p:cNvPr id="136" name="Ink 135">
                      <a:extLst>
                        <a:ext uri="{FF2B5EF4-FFF2-40B4-BE49-F238E27FC236}">
                          <a16:creationId xmlns:a16="http://schemas.microsoft.com/office/drawing/2014/main" id="{012F551C-7BA8-0EE7-45DB-B367C5CA2BDB}"/>
                        </a:ext>
                      </a:extLst>
                    </p:cNvPr>
                    <p:cNvPicPr/>
                    <p:nvPr/>
                  </p:nvPicPr>
                  <p:blipFill>
                    <a:blip r:embed="rId139"/>
                    <a:stretch>
                      <a:fillRect/>
                    </a:stretch>
                  </p:blipFill>
                  <p:spPr>
                    <a:xfrm>
                      <a:off x="2128320" y="4425223"/>
                      <a:ext cx="206280" cy="328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40">
                  <p14:nvContentPartPr>
                    <p14:cNvPr id="137" name="Ink 136">
                      <a:extLst>
                        <a:ext uri="{FF2B5EF4-FFF2-40B4-BE49-F238E27FC236}">
                          <a16:creationId xmlns:a16="http://schemas.microsoft.com/office/drawing/2014/main" id="{20D08D4F-3EE8-70F5-F7C9-97BD608ABD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409120" y="4616023"/>
                    <a:ext cx="104760" cy="6480"/>
                  </p14:xfrm>
                </p:contentPart>
              </mc:Choice>
              <mc:Fallback>
                <p:pic>
                  <p:nvPicPr>
                    <p:cNvPr id="137" name="Ink 136">
                      <a:extLst>
                        <a:ext uri="{FF2B5EF4-FFF2-40B4-BE49-F238E27FC236}">
                          <a16:creationId xmlns:a16="http://schemas.microsoft.com/office/drawing/2014/main" id="{20D08D4F-3EE8-70F5-F7C9-97BD608ABD9C}"/>
                        </a:ext>
                      </a:extLst>
                    </p:cNvPr>
                    <p:cNvPicPr/>
                    <p:nvPr/>
                  </p:nvPicPr>
                  <p:blipFill>
                    <a:blip r:embed="rId141"/>
                    <a:stretch>
                      <a:fillRect/>
                    </a:stretch>
                  </p:blipFill>
                  <p:spPr>
                    <a:xfrm>
                      <a:off x="2400120" y="4607023"/>
                      <a:ext cx="122400" cy="24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42">
                  <p14:nvContentPartPr>
                    <p14:cNvPr id="138" name="Ink 137">
                      <a:extLst>
                        <a:ext uri="{FF2B5EF4-FFF2-40B4-BE49-F238E27FC236}">
                          <a16:creationId xmlns:a16="http://schemas.microsoft.com/office/drawing/2014/main" id="{E222EF5F-774B-E97B-D1C4-9F66BED26E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71680" y="4700623"/>
                    <a:ext cx="149040" cy="34920"/>
                  </p14:xfrm>
                </p:contentPart>
              </mc:Choice>
              <mc:Fallback>
                <p:pic>
                  <p:nvPicPr>
                    <p:cNvPr id="138" name="Ink 137">
                      <a:extLst>
                        <a:ext uri="{FF2B5EF4-FFF2-40B4-BE49-F238E27FC236}">
                          <a16:creationId xmlns:a16="http://schemas.microsoft.com/office/drawing/2014/main" id="{E222EF5F-774B-E97B-D1C4-9F66BED26E28}"/>
                        </a:ext>
                      </a:extLst>
                    </p:cNvPr>
                    <p:cNvPicPr/>
                    <p:nvPr/>
                  </p:nvPicPr>
                  <p:blipFill>
                    <a:blip r:embed="rId143"/>
                    <a:stretch>
                      <a:fillRect/>
                    </a:stretch>
                  </p:blipFill>
                  <p:spPr>
                    <a:xfrm>
                      <a:off x="2363040" y="4691983"/>
                      <a:ext cx="166680" cy="525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144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D27B1038-29E5-6B73-A66C-8C3F5F520BD9}"/>
                      </a:ext>
                    </a:extLst>
                  </p14:cNvPr>
                  <p14:cNvContentPartPr/>
                  <p14:nvPr/>
                </p14:nvContentPartPr>
                <p14:xfrm>
                  <a:off x="2713320" y="4568863"/>
                  <a:ext cx="241920" cy="160920"/>
                </p14:xfrm>
              </p:contentPart>
            </mc:Choice>
            <mc:Fallback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D27B1038-29E5-6B73-A66C-8C3F5F520BD9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2704320" y="4560223"/>
                    <a:ext cx="259560" cy="17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6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4A090FFC-2316-501A-A59D-D5DCBBA68AAB}"/>
                      </a:ext>
                    </a:extLst>
                  </p14:cNvPr>
                  <p14:cNvContentPartPr/>
                  <p14:nvPr/>
                </p14:nvContentPartPr>
                <p14:xfrm>
                  <a:off x="3177720" y="4697383"/>
                  <a:ext cx="16560" cy="59760"/>
                </p14:xfrm>
              </p:contentPart>
            </mc:Choice>
            <mc:Fallback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4A090FFC-2316-501A-A59D-D5DCBBA68AAB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3168720" y="4688743"/>
                    <a:ext cx="34200" cy="7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8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03D9981C-4E8B-9F6C-487B-28B7BB291435}"/>
                      </a:ext>
                    </a:extLst>
                  </p14:cNvPr>
                  <p14:cNvContentPartPr/>
                  <p14:nvPr/>
                </p14:nvContentPartPr>
                <p14:xfrm>
                  <a:off x="3532680" y="4408303"/>
                  <a:ext cx="216360" cy="349200"/>
                </p14:xfrm>
              </p:contentPart>
            </mc:Choice>
            <mc:Fallback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03D9981C-4E8B-9F6C-487B-28B7BB291435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3524040" y="4399663"/>
                    <a:ext cx="234000" cy="36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0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BAFE09AA-A047-83C2-5A63-84645560ED37}"/>
                      </a:ext>
                    </a:extLst>
                  </p14:cNvPr>
                  <p14:cNvContentPartPr/>
                  <p14:nvPr/>
                </p14:nvContentPartPr>
                <p14:xfrm>
                  <a:off x="3881160" y="4606663"/>
                  <a:ext cx="120960" cy="360"/>
                </p14:xfrm>
              </p:contentPart>
            </mc:Choice>
            <mc:Fallback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BAFE09AA-A047-83C2-5A63-84645560ED37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3872520" y="4597663"/>
                    <a:ext cx="1386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2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31135E06-C0B1-2A01-2C27-168F17367DAB}"/>
                      </a:ext>
                    </a:extLst>
                  </p14:cNvPr>
                  <p14:cNvContentPartPr/>
                  <p14:nvPr/>
                </p14:nvContentPartPr>
                <p14:xfrm>
                  <a:off x="3869640" y="4663183"/>
                  <a:ext cx="139680" cy="19080"/>
                </p14:xfrm>
              </p:contentPart>
            </mc:Choice>
            <mc:Fallback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31135E06-C0B1-2A01-2C27-168F17367DAB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3860640" y="4654183"/>
                    <a:ext cx="15732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4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CAD106B0-BABD-685F-F31D-83606FF67A7C}"/>
                      </a:ext>
                    </a:extLst>
                  </p14:cNvPr>
                  <p14:cNvContentPartPr/>
                  <p14:nvPr/>
                </p14:nvContentPartPr>
                <p14:xfrm>
                  <a:off x="4198680" y="4446463"/>
                  <a:ext cx="143280" cy="248400"/>
                </p14:xfrm>
              </p:contentPart>
            </mc:Choice>
            <mc:Fallback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CAD106B0-BABD-685F-F31D-83606FF67A7C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4190040" y="4437823"/>
                    <a:ext cx="160920" cy="266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D168406F-7867-FBAE-B1EF-80C291A5026E}"/>
                  </a:ext>
                </a:extLst>
              </p:cNvPr>
              <p:cNvGrpSpPr/>
              <p:nvPr/>
            </p:nvGrpSpPr>
            <p:grpSpPr>
              <a:xfrm>
                <a:off x="934200" y="5120743"/>
                <a:ext cx="1033920" cy="452520"/>
                <a:chOff x="934200" y="5120743"/>
                <a:chExt cx="1033920" cy="4525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56">
                  <p14:nvContentPartPr>
                    <p14:cNvPr id="148" name="Ink 147">
                      <a:extLst>
                        <a:ext uri="{FF2B5EF4-FFF2-40B4-BE49-F238E27FC236}">
                          <a16:creationId xmlns:a16="http://schemas.microsoft.com/office/drawing/2014/main" id="{0BFB5F73-3D02-EB05-AA6C-A762314F494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4200" y="5267983"/>
                    <a:ext cx="360" cy="360"/>
                  </p14:xfrm>
                </p:contentPart>
              </mc:Choice>
              <mc:Fallback>
                <p:pic>
                  <p:nvPicPr>
                    <p:cNvPr id="148" name="Ink 147">
                      <a:extLst>
                        <a:ext uri="{FF2B5EF4-FFF2-40B4-BE49-F238E27FC236}">
                          <a16:creationId xmlns:a16="http://schemas.microsoft.com/office/drawing/2014/main" id="{0BFB5F73-3D02-EB05-AA6C-A762314F494A}"/>
                        </a:ext>
                      </a:extLst>
                    </p:cNvPr>
                    <p:cNvPicPr/>
                    <p:nvPr/>
                  </p:nvPicPr>
                  <p:blipFill>
                    <a:blip r:embed="rId157"/>
                    <a:stretch>
                      <a:fillRect/>
                    </a:stretch>
                  </p:blipFill>
                  <p:spPr>
                    <a:xfrm>
                      <a:off x="925560" y="5259343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58">
                  <p14:nvContentPartPr>
                    <p14:cNvPr id="149" name="Ink 148">
                      <a:extLst>
                        <a:ext uri="{FF2B5EF4-FFF2-40B4-BE49-F238E27FC236}">
                          <a16:creationId xmlns:a16="http://schemas.microsoft.com/office/drawing/2014/main" id="{7A5BE136-CDB0-354F-D2DB-BFA87C866B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1280" y="5236663"/>
                    <a:ext cx="191880" cy="317520"/>
                  </p14:xfrm>
                </p:contentPart>
              </mc:Choice>
              <mc:Fallback>
                <p:pic>
                  <p:nvPicPr>
                    <p:cNvPr id="149" name="Ink 148">
                      <a:extLst>
                        <a:ext uri="{FF2B5EF4-FFF2-40B4-BE49-F238E27FC236}">
                          <a16:creationId xmlns:a16="http://schemas.microsoft.com/office/drawing/2014/main" id="{7A5BE136-CDB0-354F-D2DB-BFA87C866BB2}"/>
                        </a:ext>
                      </a:extLst>
                    </p:cNvPr>
                    <p:cNvPicPr/>
                    <p:nvPr/>
                  </p:nvPicPr>
                  <p:blipFill>
                    <a:blip r:embed="rId159"/>
                    <a:stretch>
                      <a:fillRect/>
                    </a:stretch>
                  </p:blipFill>
                  <p:spPr>
                    <a:xfrm>
                      <a:off x="962640" y="5228023"/>
                      <a:ext cx="209520" cy="335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60">
                  <p14:nvContentPartPr>
                    <p14:cNvPr id="151" name="Ink 150">
                      <a:extLst>
                        <a:ext uri="{FF2B5EF4-FFF2-40B4-BE49-F238E27FC236}">
                          <a16:creationId xmlns:a16="http://schemas.microsoft.com/office/drawing/2014/main" id="{3407A2FC-B342-FE99-230E-EEBED85EF2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37680" y="5120743"/>
                    <a:ext cx="153360" cy="259920"/>
                  </p14:xfrm>
                </p:contentPart>
              </mc:Choice>
              <mc:Fallback>
                <p:pic>
                  <p:nvPicPr>
                    <p:cNvPr id="151" name="Ink 150">
                      <a:extLst>
                        <a:ext uri="{FF2B5EF4-FFF2-40B4-BE49-F238E27FC236}">
                          <a16:creationId xmlns:a16="http://schemas.microsoft.com/office/drawing/2014/main" id="{3407A2FC-B342-FE99-230E-EEBED85EF262}"/>
                        </a:ext>
                      </a:extLst>
                    </p:cNvPr>
                    <p:cNvPicPr/>
                    <p:nvPr/>
                  </p:nvPicPr>
                  <p:blipFill>
                    <a:blip r:embed="rId161"/>
                    <a:stretch>
                      <a:fillRect/>
                    </a:stretch>
                  </p:blipFill>
                  <p:spPr>
                    <a:xfrm>
                      <a:off x="1229040" y="5111743"/>
                      <a:ext cx="171000" cy="277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62">
                  <p14:nvContentPartPr>
                    <p14:cNvPr id="152" name="Ink 151">
                      <a:extLst>
                        <a:ext uri="{FF2B5EF4-FFF2-40B4-BE49-F238E27FC236}">
                          <a16:creationId xmlns:a16="http://schemas.microsoft.com/office/drawing/2014/main" id="{1DB3B89A-0B17-9923-96ED-8CB5948160A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6000" y="5383903"/>
                    <a:ext cx="149040" cy="9720"/>
                  </p14:xfrm>
                </p:contentPart>
              </mc:Choice>
              <mc:Fallback>
                <p:pic>
                  <p:nvPicPr>
                    <p:cNvPr id="152" name="Ink 151">
                      <a:extLst>
                        <a:ext uri="{FF2B5EF4-FFF2-40B4-BE49-F238E27FC236}">
                          <a16:creationId xmlns:a16="http://schemas.microsoft.com/office/drawing/2014/main" id="{1DB3B89A-0B17-9923-96ED-8CB5948160A7}"/>
                        </a:ext>
                      </a:extLst>
                    </p:cNvPr>
                    <p:cNvPicPr/>
                    <p:nvPr/>
                  </p:nvPicPr>
                  <p:blipFill>
                    <a:blip r:embed="rId163"/>
                    <a:stretch>
                      <a:fillRect/>
                    </a:stretch>
                  </p:blipFill>
                  <p:spPr>
                    <a:xfrm>
                      <a:off x="1557360" y="5375263"/>
                      <a:ext cx="166680" cy="2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64">
                  <p14:nvContentPartPr>
                    <p14:cNvPr id="153" name="Ink 152">
                      <a:extLst>
                        <a:ext uri="{FF2B5EF4-FFF2-40B4-BE49-F238E27FC236}">
                          <a16:creationId xmlns:a16="http://schemas.microsoft.com/office/drawing/2014/main" id="{DFEA3AD0-1219-D87E-BB24-1DC05573EA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2200" y="5478223"/>
                    <a:ext cx="163080" cy="12960"/>
                  </p14:xfrm>
                </p:contentPart>
              </mc:Choice>
              <mc:Fallback>
                <p:pic>
                  <p:nvPicPr>
                    <p:cNvPr id="153" name="Ink 152">
                      <a:extLst>
                        <a:ext uri="{FF2B5EF4-FFF2-40B4-BE49-F238E27FC236}">
                          <a16:creationId xmlns:a16="http://schemas.microsoft.com/office/drawing/2014/main" id="{DFEA3AD0-1219-D87E-BB24-1DC05573EAE8}"/>
                        </a:ext>
                      </a:extLst>
                    </p:cNvPr>
                    <p:cNvPicPr/>
                    <p:nvPr/>
                  </p:nvPicPr>
                  <p:blipFill>
                    <a:blip r:embed="rId165"/>
                    <a:stretch>
                      <a:fillRect/>
                    </a:stretch>
                  </p:blipFill>
                  <p:spPr>
                    <a:xfrm>
                      <a:off x="1573560" y="5469223"/>
                      <a:ext cx="180720" cy="3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66">
                  <p14:nvContentPartPr>
                    <p14:cNvPr id="154" name="Ink 153">
                      <a:extLst>
                        <a:ext uri="{FF2B5EF4-FFF2-40B4-BE49-F238E27FC236}">
                          <a16:creationId xmlns:a16="http://schemas.microsoft.com/office/drawing/2014/main" id="{4A1E0033-30C1-1364-B8E0-BC4A652D3C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07280" y="5305783"/>
                    <a:ext cx="60840" cy="267480"/>
                  </p14:xfrm>
                </p:contentPart>
              </mc:Choice>
              <mc:Fallback>
                <p:pic>
                  <p:nvPicPr>
                    <p:cNvPr id="154" name="Ink 153">
                      <a:extLst>
                        <a:ext uri="{FF2B5EF4-FFF2-40B4-BE49-F238E27FC236}">
                          <a16:creationId xmlns:a16="http://schemas.microsoft.com/office/drawing/2014/main" id="{4A1E0033-30C1-1364-B8E0-BC4A652D3C50}"/>
                        </a:ext>
                      </a:extLst>
                    </p:cNvPr>
                    <p:cNvPicPr/>
                    <p:nvPr/>
                  </p:nvPicPr>
                  <p:blipFill>
                    <a:blip r:embed="rId167"/>
                    <a:stretch>
                      <a:fillRect/>
                    </a:stretch>
                  </p:blipFill>
                  <p:spPr>
                    <a:xfrm>
                      <a:off x="1898640" y="5296783"/>
                      <a:ext cx="78480" cy="2851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4AD4B672-0C20-E9BA-0BA5-17CB4473DAA1}"/>
                  </a:ext>
                </a:extLst>
              </p:cNvPr>
              <p:cNvGrpSpPr/>
              <p:nvPr/>
            </p:nvGrpSpPr>
            <p:grpSpPr>
              <a:xfrm>
                <a:off x="2641320" y="5195983"/>
                <a:ext cx="329760" cy="347760"/>
                <a:chOff x="2641320" y="5195983"/>
                <a:chExt cx="329760" cy="34776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68">
                  <p14:nvContentPartPr>
                    <p14:cNvPr id="156" name="Ink 155">
                      <a:extLst>
                        <a:ext uri="{FF2B5EF4-FFF2-40B4-BE49-F238E27FC236}">
                          <a16:creationId xmlns:a16="http://schemas.microsoft.com/office/drawing/2014/main" id="{CF2756E8-CCF6-3168-D350-EF68C9A324E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41320" y="5302543"/>
                    <a:ext cx="202320" cy="19080"/>
                  </p14:xfrm>
                </p:contentPart>
              </mc:Choice>
              <mc:Fallback>
                <p:pic>
                  <p:nvPicPr>
                    <p:cNvPr id="156" name="Ink 155">
                      <a:extLst>
                        <a:ext uri="{FF2B5EF4-FFF2-40B4-BE49-F238E27FC236}">
                          <a16:creationId xmlns:a16="http://schemas.microsoft.com/office/drawing/2014/main" id="{CF2756E8-CCF6-3168-D350-EF68C9A324E9}"/>
                        </a:ext>
                      </a:extLst>
                    </p:cNvPr>
                    <p:cNvPicPr/>
                    <p:nvPr/>
                  </p:nvPicPr>
                  <p:blipFill>
                    <a:blip r:embed="rId169"/>
                    <a:stretch>
                      <a:fillRect/>
                    </a:stretch>
                  </p:blipFill>
                  <p:spPr>
                    <a:xfrm>
                      <a:off x="2632320" y="5293543"/>
                      <a:ext cx="219960" cy="3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70">
                  <p14:nvContentPartPr>
                    <p14:cNvPr id="157" name="Ink 156">
                      <a:extLst>
                        <a:ext uri="{FF2B5EF4-FFF2-40B4-BE49-F238E27FC236}">
                          <a16:creationId xmlns:a16="http://schemas.microsoft.com/office/drawing/2014/main" id="{2F8A83E6-2F4B-7FBE-9865-07EFFF08E7F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55000" y="5421703"/>
                    <a:ext cx="192960" cy="7560"/>
                  </p14:xfrm>
                </p:contentPart>
              </mc:Choice>
              <mc:Fallback>
                <p:pic>
                  <p:nvPicPr>
                    <p:cNvPr id="157" name="Ink 156">
                      <a:extLst>
                        <a:ext uri="{FF2B5EF4-FFF2-40B4-BE49-F238E27FC236}">
                          <a16:creationId xmlns:a16="http://schemas.microsoft.com/office/drawing/2014/main" id="{2F8A83E6-2F4B-7FBE-9865-07EFFF08E7F4}"/>
                        </a:ext>
                      </a:extLst>
                    </p:cNvPr>
                    <p:cNvPicPr/>
                    <p:nvPr/>
                  </p:nvPicPr>
                  <p:blipFill>
                    <a:blip r:embed="rId171"/>
                    <a:stretch>
                      <a:fillRect/>
                    </a:stretch>
                  </p:blipFill>
                  <p:spPr>
                    <a:xfrm>
                      <a:off x="2646360" y="5412703"/>
                      <a:ext cx="210600" cy="25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72">
                  <p14:nvContentPartPr>
                    <p14:cNvPr id="158" name="Ink 157">
                      <a:extLst>
                        <a:ext uri="{FF2B5EF4-FFF2-40B4-BE49-F238E27FC236}">
                          <a16:creationId xmlns:a16="http://schemas.microsoft.com/office/drawing/2014/main" id="{03B83A96-EAE5-DE4D-BD29-DF223671B1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89640" y="5195983"/>
                    <a:ext cx="181440" cy="347760"/>
                  </p14:xfrm>
                </p:contentPart>
              </mc:Choice>
              <mc:Fallback>
                <p:pic>
                  <p:nvPicPr>
                    <p:cNvPr id="158" name="Ink 157">
                      <a:extLst>
                        <a:ext uri="{FF2B5EF4-FFF2-40B4-BE49-F238E27FC236}">
                          <a16:creationId xmlns:a16="http://schemas.microsoft.com/office/drawing/2014/main" id="{03B83A96-EAE5-DE4D-BD29-DF223671B1E6}"/>
                        </a:ext>
                      </a:extLst>
                    </p:cNvPr>
                    <p:cNvPicPr/>
                    <p:nvPr/>
                  </p:nvPicPr>
                  <p:blipFill>
                    <a:blip r:embed="rId173"/>
                    <a:stretch>
                      <a:fillRect/>
                    </a:stretch>
                  </p:blipFill>
                  <p:spPr>
                    <a:xfrm>
                      <a:off x="2781000" y="5186983"/>
                      <a:ext cx="199080" cy="365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0B7B1F00-0AFB-20D5-8FE9-C269DB53B7D6}"/>
                  </a:ext>
                </a:extLst>
              </p:cNvPr>
              <p:cNvGrpSpPr/>
              <p:nvPr/>
            </p:nvGrpSpPr>
            <p:grpSpPr>
              <a:xfrm>
                <a:off x="3372480" y="5137303"/>
                <a:ext cx="1091880" cy="439560"/>
                <a:chOff x="3372480" y="5137303"/>
                <a:chExt cx="1091880" cy="43956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74">
                  <p14:nvContentPartPr>
                    <p14:cNvPr id="160" name="Ink 159">
                      <a:extLst>
                        <a:ext uri="{FF2B5EF4-FFF2-40B4-BE49-F238E27FC236}">
                          <a16:creationId xmlns:a16="http://schemas.microsoft.com/office/drawing/2014/main" id="{1C4881D3-3D6E-8B5C-B035-E6337AFCD1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72480" y="5311183"/>
                    <a:ext cx="153720" cy="233280"/>
                  </p14:xfrm>
                </p:contentPart>
              </mc:Choice>
              <mc:Fallback>
                <p:pic>
                  <p:nvPicPr>
                    <p:cNvPr id="160" name="Ink 159">
                      <a:extLst>
                        <a:ext uri="{FF2B5EF4-FFF2-40B4-BE49-F238E27FC236}">
                          <a16:creationId xmlns:a16="http://schemas.microsoft.com/office/drawing/2014/main" id="{1C4881D3-3D6E-8B5C-B035-E6337AFCD137}"/>
                        </a:ext>
                      </a:extLst>
                    </p:cNvPr>
                    <p:cNvPicPr/>
                    <p:nvPr/>
                  </p:nvPicPr>
                  <p:blipFill>
                    <a:blip r:embed="rId175"/>
                    <a:stretch>
                      <a:fillRect/>
                    </a:stretch>
                  </p:blipFill>
                  <p:spPr>
                    <a:xfrm>
                      <a:off x="3363840" y="5302183"/>
                      <a:ext cx="171360" cy="250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76">
                  <p14:nvContentPartPr>
                    <p14:cNvPr id="161" name="Ink 160">
                      <a:extLst>
                        <a:ext uri="{FF2B5EF4-FFF2-40B4-BE49-F238E27FC236}">
                          <a16:creationId xmlns:a16="http://schemas.microsoft.com/office/drawing/2014/main" id="{F5A42C02-1754-2F94-F0F4-48BC5C9D5E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14120" y="5318383"/>
                    <a:ext cx="97920" cy="31680"/>
                  </p14:xfrm>
                </p:contentPart>
              </mc:Choice>
              <mc:Fallback>
                <p:pic>
                  <p:nvPicPr>
                    <p:cNvPr id="161" name="Ink 160">
                      <a:extLst>
                        <a:ext uri="{FF2B5EF4-FFF2-40B4-BE49-F238E27FC236}">
                          <a16:creationId xmlns:a16="http://schemas.microsoft.com/office/drawing/2014/main" id="{F5A42C02-1754-2F94-F0F4-48BC5C9D5E3B}"/>
                        </a:ext>
                      </a:extLst>
                    </p:cNvPr>
                    <p:cNvPicPr/>
                    <p:nvPr/>
                  </p:nvPicPr>
                  <p:blipFill>
                    <a:blip r:embed="rId177"/>
                    <a:stretch>
                      <a:fillRect/>
                    </a:stretch>
                  </p:blipFill>
                  <p:spPr>
                    <a:xfrm>
                      <a:off x="3705120" y="5309383"/>
                      <a:ext cx="115560" cy="4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78">
                  <p14:nvContentPartPr>
                    <p14:cNvPr id="162" name="Ink 161">
                      <a:extLst>
                        <a:ext uri="{FF2B5EF4-FFF2-40B4-BE49-F238E27FC236}">
                          <a16:creationId xmlns:a16="http://schemas.microsoft.com/office/drawing/2014/main" id="{DF602F58-FFF3-F6CE-324A-0F58F385AC6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9200" y="5421703"/>
                    <a:ext cx="144360" cy="25560"/>
                  </p14:xfrm>
                </p:contentPart>
              </mc:Choice>
              <mc:Fallback>
                <p:pic>
                  <p:nvPicPr>
                    <p:cNvPr id="162" name="Ink 161">
                      <a:extLst>
                        <a:ext uri="{FF2B5EF4-FFF2-40B4-BE49-F238E27FC236}">
                          <a16:creationId xmlns:a16="http://schemas.microsoft.com/office/drawing/2014/main" id="{DF602F58-FFF3-F6CE-324A-0F58F385AC66}"/>
                        </a:ext>
                      </a:extLst>
                    </p:cNvPr>
                    <p:cNvPicPr/>
                    <p:nvPr/>
                  </p:nvPicPr>
                  <p:blipFill>
                    <a:blip r:embed="rId179"/>
                    <a:stretch>
                      <a:fillRect/>
                    </a:stretch>
                  </p:blipFill>
                  <p:spPr>
                    <a:xfrm>
                      <a:off x="3670200" y="5412703"/>
                      <a:ext cx="162000" cy="43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0">
                  <p14:nvContentPartPr>
                    <p14:cNvPr id="164" name="Ink 163">
                      <a:extLst>
                        <a:ext uri="{FF2B5EF4-FFF2-40B4-BE49-F238E27FC236}">
                          <a16:creationId xmlns:a16="http://schemas.microsoft.com/office/drawing/2014/main" id="{ECFE8664-8246-40BA-A0E0-8C58607A61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0680" y="5208583"/>
                    <a:ext cx="187200" cy="368280"/>
                  </p14:xfrm>
                </p:contentPart>
              </mc:Choice>
              <mc:Fallback>
                <p:pic>
                  <p:nvPicPr>
                    <p:cNvPr id="164" name="Ink 163">
                      <a:extLst>
                        <a:ext uri="{FF2B5EF4-FFF2-40B4-BE49-F238E27FC236}">
                          <a16:creationId xmlns:a16="http://schemas.microsoft.com/office/drawing/2014/main" id="{ECFE8664-8246-40BA-A0E0-8C58607A6153}"/>
                        </a:ext>
                      </a:extLst>
                    </p:cNvPr>
                    <p:cNvPicPr/>
                    <p:nvPr/>
                  </p:nvPicPr>
                  <p:blipFill>
                    <a:blip r:embed="rId181"/>
                    <a:stretch>
                      <a:fillRect/>
                    </a:stretch>
                  </p:blipFill>
                  <p:spPr>
                    <a:xfrm>
                      <a:off x="3992040" y="5199583"/>
                      <a:ext cx="204840" cy="385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2">
                  <p14:nvContentPartPr>
                    <p14:cNvPr id="165" name="Ink 164">
                      <a:extLst>
                        <a:ext uri="{FF2B5EF4-FFF2-40B4-BE49-F238E27FC236}">
                          <a16:creationId xmlns:a16="http://schemas.microsoft.com/office/drawing/2014/main" id="{B364C582-F537-C8AA-04B8-346CE45BE7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75720" y="5137303"/>
                    <a:ext cx="188640" cy="334080"/>
                  </p14:xfrm>
                </p:contentPart>
              </mc:Choice>
              <mc:Fallback>
                <p:pic>
                  <p:nvPicPr>
                    <p:cNvPr id="165" name="Ink 164">
                      <a:extLst>
                        <a:ext uri="{FF2B5EF4-FFF2-40B4-BE49-F238E27FC236}">
                          <a16:creationId xmlns:a16="http://schemas.microsoft.com/office/drawing/2014/main" id="{B364C582-F537-C8AA-04B8-346CE45BE7EA}"/>
                        </a:ext>
                      </a:extLst>
                    </p:cNvPr>
                    <p:cNvPicPr/>
                    <p:nvPr/>
                  </p:nvPicPr>
                  <p:blipFill>
                    <a:blip r:embed="rId183"/>
                    <a:stretch>
                      <a:fillRect/>
                    </a:stretch>
                  </p:blipFill>
                  <p:spPr>
                    <a:xfrm>
                      <a:off x="4267080" y="5128663"/>
                      <a:ext cx="206280" cy="3517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A6CB8437-110E-3BDE-08F1-780AA1A8A5DD}"/>
                  </a:ext>
                </a:extLst>
              </p:cNvPr>
              <p:cNvGrpSpPr/>
              <p:nvPr/>
            </p:nvGrpSpPr>
            <p:grpSpPr>
              <a:xfrm>
                <a:off x="797040" y="6066463"/>
                <a:ext cx="905040" cy="349200"/>
                <a:chOff x="797040" y="6066463"/>
                <a:chExt cx="905040" cy="34920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84">
                  <p14:nvContentPartPr>
                    <p14:cNvPr id="167" name="Ink 166">
                      <a:extLst>
                        <a:ext uri="{FF2B5EF4-FFF2-40B4-BE49-F238E27FC236}">
                          <a16:creationId xmlns:a16="http://schemas.microsoft.com/office/drawing/2014/main" id="{1C6379AD-F73B-2963-99AE-AFE33F4336C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7040" y="6066463"/>
                    <a:ext cx="211680" cy="308880"/>
                  </p14:xfrm>
                </p:contentPart>
              </mc:Choice>
              <mc:Fallback>
                <p:pic>
                  <p:nvPicPr>
                    <p:cNvPr id="167" name="Ink 166">
                      <a:extLst>
                        <a:ext uri="{FF2B5EF4-FFF2-40B4-BE49-F238E27FC236}">
                          <a16:creationId xmlns:a16="http://schemas.microsoft.com/office/drawing/2014/main" id="{1C6379AD-F73B-2963-99AE-AFE33F4336C4}"/>
                        </a:ext>
                      </a:extLst>
                    </p:cNvPr>
                    <p:cNvPicPr/>
                    <p:nvPr/>
                  </p:nvPicPr>
                  <p:blipFill>
                    <a:blip r:embed="rId185"/>
                    <a:stretch>
                      <a:fillRect/>
                    </a:stretch>
                  </p:blipFill>
                  <p:spPr>
                    <a:xfrm>
                      <a:off x="788040" y="6057823"/>
                      <a:ext cx="229320" cy="326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6">
                  <p14:nvContentPartPr>
                    <p14:cNvPr id="168" name="Ink 167">
                      <a:extLst>
                        <a:ext uri="{FF2B5EF4-FFF2-40B4-BE49-F238E27FC236}">
                          <a16:creationId xmlns:a16="http://schemas.microsoft.com/office/drawing/2014/main" id="{F5DE1E2C-87F5-C23F-30FB-E15D13A632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22480" y="6142783"/>
                    <a:ext cx="97920" cy="235440"/>
                  </p14:xfrm>
                </p:contentPart>
              </mc:Choice>
              <mc:Fallback>
                <p:pic>
                  <p:nvPicPr>
                    <p:cNvPr id="168" name="Ink 167">
                      <a:extLst>
                        <a:ext uri="{FF2B5EF4-FFF2-40B4-BE49-F238E27FC236}">
                          <a16:creationId xmlns:a16="http://schemas.microsoft.com/office/drawing/2014/main" id="{F5DE1E2C-87F5-C23F-30FB-E15D13A632CE}"/>
                        </a:ext>
                      </a:extLst>
                    </p:cNvPr>
                    <p:cNvPicPr/>
                    <p:nvPr/>
                  </p:nvPicPr>
                  <p:blipFill>
                    <a:blip r:embed="rId187"/>
                    <a:stretch>
                      <a:fillRect/>
                    </a:stretch>
                  </p:blipFill>
                  <p:spPr>
                    <a:xfrm>
                      <a:off x="1113480" y="6133783"/>
                      <a:ext cx="115560" cy="253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8">
                  <p14:nvContentPartPr>
                    <p14:cNvPr id="169" name="Ink 168">
                      <a:extLst>
                        <a:ext uri="{FF2B5EF4-FFF2-40B4-BE49-F238E27FC236}">
                          <a16:creationId xmlns:a16="http://schemas.microsoft.com/office/drawing/2014/main" id="{76DB2F08-4FD7-4C28-F015-44FA1D5563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3880" y="6192823"/>
                    <a:ext cx="305640" cy="147240"/>
                  </p14:xfrm>
                </p:contentPart>
              </mc:Choice>
              <mc:Fallback>
                <p:pic>
                  <p:nvPicPr>
                    <p:cNvPr id="169" name="Ink 168">
                      <a:extLst>
                        <a:ext uri="{FF2B5EF4-FFF2-40B4-BE49-F238E27FC236}">
                          <a16:creationId xmlns:a16="http://schemas.microsoft.com/office/drawing/2014/main" id="{76DB2F08-4FD7-4C28-F015-44FA1D556355}"/>
                        </a:ext>
                      </a:extLst>
                    </p:cNvPr>
                    <p:cNvPicPr/>
                    <p:nvPr/>
                  </p:nvPicPr>
                  <p:blipFill>
                    <a:blip r:embed="rId189"/>
                    <a:stretch>
                      <a:fillRect/>
                    </a:stretch>
                  </p:blipFill>
                  <p:spPr>
                    <a:xfrm>
                      <a:off x="1244880" y="6184183"/>
                      <a:ext cx="323280" cy="164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90">
                  <p14:nvContentPartPr>
                    <p14:cNvPr id="170" name="Ink 169">
                      <a:extLst>
                        <a:ext uri="{FF2B5EF4-FFF2-40B4-BE49-F238E27FC236}">
                          <a16:creationId xmlns:a16="http://schemas.microsoft.com/office/drawing/2014/main" id="{475E3AB8-3F01-5BFA-897F-0F07D0DF74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7120" y="6092383"/>
                    <a:ext cx="84960" cy="323280"/>
                  </p14:xfrm>
                </p:contentPart>
              </mc:Choice>
              <mc:Fallback>
                <p:pic>
                  <p:nvPicPr>
                    <p:cNvPr id="170" name="Ink 169">
                      <a:extLst>
                        <a:ext uri="{FF2B5EF4-FFF2-40B4-BE49-F238E27FC236}">
                          <a16:creationId xmlns:a16="http://schemas.microsoft.com/office/drawing/2014/main" id="{475E3AB8-3F01-5BFA-897F-0F07D0DF746C}"/>
                        </a:ext>
                      </a:extLst>
                    </p:cNvPr>
                    <p:cNvPicPr/>
                    <p:nvPr/>
                  </p:nvPicPr>
                  <p:blipFill>
                    <a:blip r:embed="rId191"/>
                    <a:stretch>
                      <a:fillRect/>
                    </a:stretch>
                  </p:blipFill>
                  <p:spPr>
                    <a:xfrm>
                      <a:off x="1608120" y="6083743"/>
                      <a:ext cx="102600" cy="340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28E1A2DF-44D6-5F6A-3F53-C9A1A805A013}"/>
                  </a:ext>
                </a:extLst>
              </p:cNvPr>
              <p:cNvGrpSpPr/>
              <p:nvPr/>
            </p:nvGrpSpPr>
            <p:grpSpPr>
              <a:xfrm>
                <a:off x="1953720" y="6114343"/>
                <a:ext cx="525600" cy="320040"/>
                <a:chOff x="1953720" y="6114343"/>
                <a:chExt cx="525600" cy="32004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92">
                  <p14:nvContentPartPr>
                    <p14:cNvPr id="171" name="Ink 170">
                      <a:extLst>
                        <a:ext uri="{FF2B5EF4-FFF2-40B4-BE49-F238E27FC236}">
                          <a16:creationId xmlns:a16="http://schemas.microsoft.com/office/drawing/2014/main" id="{96974FF5-7DCB-975A-4905-13C013C522C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12040" y="6167623"/>
                    <a:ext cx="158400" cy="235440"/>
                  </p14:xfrm>
                </p:contentPart>
              </mc:Choice>
              <mc:Fallback>
                <p:pic>
                  <p:nvPicPr>
                    <p:cNvPr id="171" name="Ink 170">
                      <a:extLst>
                        <a:ext uri="{FF2B5EF4-FFF2-40B4-BE49-F238E27FC236}">
                          <a16:creationId xmlns:a16="http://schemas.microsoft.com/office/drawing/2014/main" id="{96974FF5-7DCB-975A-4905-13C013C522CF}"/>
                        </a:ext>
                      </a:extLst>
                    </p:cNvPr>
                    <p:cNvPicPr/>
                    <p:nvPr/>
                  </p:nvPicPr>
                  <p:blipFill>
                    <a:blip r:embed="rId193"/>
                    <a:stretch>
                      <a:fillRect/>
                    </a:stretch>
                  </p:blipFill>
                  <p:spPr>
                    <a:xfrm>
                      <a:off x="2003040" y="6158983"/>
                      <a:ext cx="176040" cy="253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94">
                  <p14:nvContentPartPr>
                    <p14:cNvPr id="172" name="Ink 171">
                      <a:extLst>
                        <a:ext uri="{FF2B5EF4-FFF2-40B4-BE49-F238E27FC236}">
                          <a16:creationId xmlns:a16="http://schemas.microsoft.com/office/drawing/2014/main" id="{A0977A53-2563-2421-D994-240729C976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53720" y="6286783"/>
                    <a:ext cx="218520" cy="22680"/>
                  </p14:xfrm>
                </p:contentPart>
              </mc:Choice>
              <mc:Fallback>
                <p:pic>
                  <p:nvPicPr>
                    <p:cNvPr id="172" name="Ink 171">
                      <a:extLst>
                        <a:ext uri="{FF2B5EF4-FFF2-40B4-BE49-F238E27FC236}">
                          <a16:creationId xmlns:a16="http://schemas.microsoft.com/office/drawing/2014/main" id="{A0977A53-2563-2421-D994-240729C97626}"/>
                        </a:ext>
                      </a:extLst>
                    </p:cNvPr>
                    <p:cNvPicPr/>
                    <p:nvPr/>
                  </p:nvPicPr>
                  <p:blipFill>
                    <a:blip r:embed="rId195"/>
                    <a:stretch>
                      <a:fillRect/>
                    </a:stretch>
                  </p:blipFill>
                  <p:spPr>
                    <a:xfrm>
                      <a:off x="1945080" y="6278143"/>
                      <a:ext cx="236160" cy="40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96">
                  <p14:nvContentPartPr>
                    <p14:cNvPr id="175" name="Ink 174">
                      <a:extLst>
                        <a:ext uri="{FF2B5EF4-FFF2-40B4-BE49-F238E27FC236}">
                          <a16:creationId xmlns:a16="http://schemas.microsoft.com/office/drawing/2014/main" id="{748DA63F-820F-2134-474C-A0521B7AD3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41440" y="6114343"/>
                    <a:ext cx="137880" cy="320040"/>
                  </p14:xfrm>
                </p:contentPart>
              </mc:Choice>
              <mc:Fallback>
                <p:pic>
                  <p:nvPicPr>
                    <p:cNvPr id="175" name="Ink 174">
                      <a:extLst>
                        <a:ext uri="{FF2B5EF4-FFF2-40B4-BE49-F238E27FC236}">
                          <a16:creationId xmlns:a16="http://schemas.microsoft.com/office/drawing/2014/main" id="{748DA63F-820F-2134-474C-A0521B7AD3B0}"/>
                        </a:ext>
                      </a:extLst>
                    </p:cNvPr>
                    <p:cNvPicPr/>
                    <p:nvPr/>
                  </p:nvPicPr>
                  <p:blipFill>
                    <a:blip r:embed="rId197"/>
                    <a:stretch>
                      <a:fillRect/>
                    </a:stretch>
                  </p:blipFill>
                  <p:spPr>
                    <a:xfrm>
                      <a:off x="2332800" y="6105703"/>
                      <a:ext cx="155520" cy="3376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641A26B5-CE80-0F06-33A1-6F34F28E21AE}"/>
                  </a:ext>
                </a:extLst>
              </p:cNvPr>
              <p:cNvGrpSpPr/>
              <p:nvPr/>
            </p:nvGrpSpPr>
            <p:grpSpPr>
              <a:xfrm>
                <a:off x="2692080" y="6076903"/>
                <a:ext cx="660960" cy="389880"/>
                <a:chOff x="2692080" y="6076903"/>
                <a:chExt cx="660960" cy="38988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98">
                  <p14:nvContentPartPr>
                    <p14:cNvPr id="176" name="Ink 175">
                      <a:extLst>
                        <a:ext uri="{FF2B5EF4-FFF2-40B4-BE49-F238E27FC236}">
                          <a16:creationId xmlns:a16="http://schemas.microsoft.com/office/drawing/2014/main" id="{B6208313-3AB8-E223-CBE4-D7668365EA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92080" y="6092383"/>
                    <a:ext cx="97920" cy="374400"/>
                  </p14:xfrm>
                </p:contentPart>
              </mc:Choice>
              <mc:Fallback>
                <p:pic>
                  <p:nvPicPr>
                    <p:cNvPr id="176" name="Ink 175">
                      <a:extLst>
                        <a:ext uri="{FF2B5EF4-FFF2-40B4-BE49-F238E27FC236}">
                          <a16:creationId xmlns:a16="http://schemas.microsoft.com/office/drawing/2014/main" id="{B6208313-3AB8-E223-CBE4-D7668365EAC3}"/>
                        </a:ext>
                      </a:extLst>
                    </p:cNvPr>
                    <p:cNvPicPr/>
                    <p:nvPr/>
                  </p:nvPicPr>
                  <p:blipFill>
                    <a:blip r:embed="rId199"/>
                    <a:stretch>
                      <a:fillRect/>
                    </a:stretch>
                  </p:blipFill>
                  <p:spPr>
                    <a:xfrm>
                      <a:off x="2683440" y="6083743"/>
                      <a:ext cx="115560" cy="392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00">
                  <p14:nvContentPartPr>
                    <p14:cNvPr id="177" name="Ink 176">
                      <a:extLst>
                        <a:ext uri="{FF2B5EF4-FFF2-40B4-BE49-F238E27FC236}">
                          <a16:creationId xmlns:a16="http://schemas.microsoft.com/office/drawing/2014/main" id="{B7D6A146-9183-CAB9-DF92-B22D8121490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53720" y="6198943"/>
                    <a:ext cx="194400" cy="200880"/>
                  </p14:xfrm>
                </p:contentPart>
              </mc:Choice>
              <mc:Fallback>
                <p:pic>
                  <p:nvPicPr>
                    <p:cNvPr id="177" name="Ink 176">
                      <a:extLst>
                        <a:ext uri="{FF2B5EF4-FFF2-40B4-BE49-F238E27FC236}">
                          <a16:creationId xmlns:a16="http://schemas.microsoft.com/office/drawing/2014/main" id="{B7D6A146-9183-CAB9-DF92-B22D8121490B}"/>
                        </a:ext>
                      </a:extLst>
                    </p:cNvPr>
                    <p:cNvPicPr/>
                    <p:nvPr/>
                  </p:nvPicPr>
                  <p:blipFill>
                    <a:blip r:embed="rId201"/>
                    <a:stretch>
                      <a:fillRect/>
                    </a:stretch>
                  </p:blipFill>
                  <p:spPr>
                    <a:xfrm>
                      <a:off x="2844720" y="6190303"/>
                      <a:ext cx="212040" cy="21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02">
                  <p14:nvContentPartPr>
                    <p14:cNvPr id="180" name="Ink 179">
                      <a:extLst>
                        <a:ext uri="{FF2B5EF4-FFF2-40B4-BE49-F238E27FC236}">
                          <a16:creationId xmlns:a16="http://schemas.microsoft.com/office/drawing/2014/main" id="{BE75E17D-9749-A253-55EF-22D2D2FB60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24000" y="6255103"/>
                    <a:ext cx="223560" cy="169920"/>
                  </p14:xfrm>
                </p:contentPart>
              </mc:Choice>
              <mc:Fallback>
                <p:pic>
                  <p:nvPicPr>
                    <p:cNvPr id="180" name="Ink 179">
                      <a:extLst>
                        <a:ext uri="{FF2B5EF4-FFF2-40B4-BE49-F238E27FC236}">
                          <a16:creationId xmlns:a16="http://schemas.microsoft.com/office/drawing/2014/main" id="{BE75E17D-9749-A253-55EF-22D2D2FB605C}"/>
                        </a:ext>
                      </a:extLst>
                    </p:cNvPr>
                    <p:cNvPicPr/>
                    <p:nvPr/>
                  </p:nvPicPr>
                  <p:blipFill>
                    <a:blip r:embed="rId203"/>
                    <a:stretch>
                      <a:fillRect/>
                    </a:stretch>
                  </p:blipFill>
                  <p:spPr>
                    <a:xfrm>
                      <a:off x="3015360" y="6246103"/>
                      <a:ext cx="241200" cy="187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04">
                  <p14:nvContentPartPr>
                    <p14:cNvPr id="182" name="Ink 181">
                      <a:extLst>
                        <a:ext uri="{FF2B5EF4-FFF2-40B4-BE49-F238E27FC236}">
                          <a16:creationId xmlns:a16="http://schemas.microsoft.com/office/drawing/2014/main" id="{73984BE2-87FE-54E9-C7F1-B0FD98B0643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31000" y="6076903"/>
                    <a:ext cx="122040" cy="167040"/>
                  </p14:xfrm>
                </p:contentPart>
              </mc:Choice>
              <mc:Fallback>
                <p:pic>
                  <p:nvPicPr>
                    <p:cNvPr id="182" name="Ink 181">
                      <a:extLst>
                        <a:ext uri="{FF2B5EF4-FFF2-40B4-BE49-F238E27FC236}">
                          <a16:creationId xmlns:a16="http://schemas.microsoft.com/office/drawing/2014/main" id="{73984BE2-87FE-54E9-C7F1-B0FD98B06439}"/>
                        </a:ext>
                      </a:extLst>
                    </p:cNvPr>
                    <p:cNvPicPr/>
                    <p:nvPr/>
                  </p:nvPicPr>
                  <p:blipFill>
                    <a:blip r:embed="rId205"/>
                    <a:stretch>
                      <a:fillRect/>
                    </a:stretch>
                  </p:blipFill>
                  <p:spPr>
                    <a:xfrm>
                      <a:off x="3222360" y="6067903"/>
                      <a:ext cx="139680" cy="1846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206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D775137D-15B9-2A79-6A71-67B4A9EE8E4A}"/>
                      </a:ext>
                    </a:extLst>
                  </p14:cNvPr>
                  <p14:cNvContentPartPr/>
                  <p14:nvPr/>
                </p14:nvContentPartPr>
                <p14:xfrm>
                  <a:off x="3619080" y="6117583"/>
                  <a:ext cx="294840" cy="317880"/>
                </p14:xfrm>
              </p:contentPart>
            </mc:Choice>
            <mc:Fallback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D775137D-15B9-2A79-6A71-67B4A9EE8E4A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3610440" y="6108943"/>
                    <a:ext cx="312480" cy="33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8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B02B1AD5-5FCF-5F3E-B5BF-00AC4153B9E9}"/>
                      </a:ext>
                    </a:extLst>
                  </p14:cNvPr>
                  <p14:cNvContentPartPr/>
                  <p14:nvPr/>
                </p14:nvContentPartPr>
                <p14:xfrm>
                  <a:off x="3972960" y="6145663"/>
                  <a:ext cx="212760" cy="562320"/>
                </p14:xfrm>
              </p:contentPart>
            </mc:Choice>
            <mc:Fallback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B02B1AD5-5FCF-5F3E-B5BF-00AC4153B9E9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3963960" y="6137023"/>
                    <a:ext cx="230400" cy="57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0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0A5A287D-B839-2148-27BE-E40C8F201159}"/>
                      </a:ext>
                    </a:extLst>
                  </p14:cNvPr>
                  <p14:cNvContentPartPr/>
                  <p14:nvPr/>
                </p14:nvContentPartPr>
                <p14:xfrm>
                  <a:off x="4229640" y="6164743"/>
                  <a:ext cx="336960" cy="185400"/>
                </p14:xfrm>
              </p:contentPart>
            </mc:Choice>
            <mc:Fallback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0A5A287D-B839-2148-27BE-E40C8F201159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4220640" y="6155743"/>
                    <a:ext cx="35460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2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57F72350-D504-E9D8-5BAC-4A7683B89C98}"/>
                      </a:ext>
                    </a:extLst>
                  </p14:cNvPr>
                  <p14:cNvContentPartPr/>
                  <p14:nvPr/>
                </p14:nvContentPartPr>
                <p14:xfrm>
                  <a:off x="4624200" y="6104983"/>
                  <a:ext cx="117000" cy="366120"/>
                </p14:xfrm>
              </p:contentPart>
            </mc:Choice>
            <mc:Fallback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57F72350-D504-E9D8-5BAC-4A7683B89C98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4615560" y="6096343"/>
                    <a:ext cx="134640" cy="3837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95DBBF17-B386-77B0-202F-740EC6BB17BE}"/>
                  </a:ext>
                </a:extLst>
              </p:cNvPr>
              <p:cNvGrpSpPr/>
              <p:nvPr/>
            </p:nvGrpSpPr>
            <p:grpSpPr>
              <a:xfrm>
                <a:off x="4916160" y="6058183"/>
                <a:ext cx="1848240" cy="558360"/>
                <a:chOff x="4916160" y="6058183"/>
                <a:chExt cx="1848240" cy="55836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214">
                  <p14:nvContentPartPr>
                    <p14:cNvPr id="190" name="Ink 189">
                      <a:extLst>
                        <a:ext uri="{FF2B5EF4-FFF2-40B4-BE49-F238E27FC236}">
                          <a16:creationId xmlns:a16="http://schemas.microsoft.com/office/drawing/2014/main" id="{69848142-CBA9-BDF0-5196-6B47DD58267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16160" y="6220903"/>
                    <a:ext cx="115200" cy="6480"/>
                  </p14:xfrm>
                </p:contentPart>
              </mc:Choice>
              <mc:Fallback>
                <p:pic>
                  <p:nvPicPr>
                    <p:cNvPr id="190" name="Ink 189">
                      <a:extLst>
                        <a:ext uri="{FF2B5EF4-FFF2-40B4-BE49-F238E27FC236}">
                          <a16:creationId xmlns:a16="http://schemas.microsoft.com/office/drawing/2014/main" id="{69848142-CBA9-BDF0-5196-6B47DD582677}"/>
                        </a:ext>
                      </a:extLst>
                    </p:cNvPr>
                    <p:cNvPicPr/>
                    <p:nvPr/>
                  </p:nvPicPr>
                  <p:blipFill>
                    <a:blip r:embed="rId215"/>
                    <a:stretch>
                      <a:fillRect/>
                    </a:stretch>
                  </p:blipFill>
                  <p:spPr>
                    <a:xfrm>
                      <a:off x="4907160" y="6212263"/>
                      <a:ext cx="132840" cy="24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16">
                  <p14:nvContentPartPr>
                    <p14:cNvPr id="191" name="Ink 190">
                      <a:extLst>
                        <a:ext uri="{FF2B5EF4-FFF2-40B4-BE49-F238E27FC236}">
                          <a16:creationId xmlns:a16="http://schemas.microsoft.com/office/drawing/2014/main" id="{72572EB2-47A8-56C8-046E-27957432AB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19400" y="6324583"/>
                    <a:ext cx="165240" cy="16200"/>
                  </p14:xfrm>
                </p:contentPart>
              </mc:Choice>
              <mc:Fallback>
                <p:pic>
                  <p:nvPicPr>
                    <p:cNvPr id="191" name="Ink 190">
                      <a:extLst>
                        <a:ext uri="{FF2B5EF4-FFF2-40B4-BE49-F238E27FC236}">
                          <a16:creationId xmlns:a16="http://schemas.microsoft.com/office/drawing/2014/main" id="{72572EB2-47A8-56C8-046E-27957432ABF2}"/>
                        </a:ext>
                      </a:extLst>
                    </p:cNvPr>
                    <p:cNvPicPr/>
                    <p:nvPr/>
                  </p:nvPicPr>
                  <p:blipFill>
                    <a:blip r:embed="rId217"/>
                    <a:stretch>
                      <a:fillRect/>
                    </a:stretch>
                  </p:blipFill>
                  <p:spPr>
                    <a:xfrm>
                      <a:off x="4910400" y="6315583"/>
                      <a:ext cx="182880" cy="33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18">
                  <p14:nvContentPartPr>
                    <p14:cNvPr id="192" name="Ink 191">
                      <a:extLst>
                        <a:ext uri="{FF2B5EF4-FFF2-40B4-BE49-F238E27FC236}">
                          <a16:creationId xmlns:a16="http://schemas.microsoft.com/office/drawing/2014/main" id="{2CC38549-7DA6-FA25-A20C-3740C8BBE5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09560" y="6110383"/>
                    <a:ext cx="169920" cy="297360"/>
                  </p14:xfrm>
                </p:contentPart>
              </mc:Choice>
              <mc:Fallback>
                <p:pic>
                  <p:nvPicPr>
                    <p:cNvPr id="192" name="Ink 191">
                      <a:extLst>
                        <a:ext uri="{FF2B5EF4-FFF2-40B4-BE49-F238E27FC236}">
                          <a16:creationId xmlns:a16="http://schemas.microsoft.com/office/drawing/2014/main" id="{2CC38549-7DA6-FA25-A20C-3740C8BBE5EB}"/>
                        </a:ext>
                      </a:extLst>
                    </p:cNvPr>
                    <p:cNvPicPr/>
                    <p:nvPr/>
                  </p:nvPicPr>
                  <p:blipFill>
                    <a:blip r:embed="rId219"/>
                    <a:stretch>
                      <a:fillRect/>
                    </a:stretch>
                  </p:blipFill>
                  <p:spPr>
                    <a:xfrm>
                      <a:off x="5200560" y="6101743"/>
                      <a:ext cx="187560" cy="31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20">
                  <p14:nvContentPartPr>
                    <p14:cNvPr id="193" name="Ink 192">
                      <a:extLst>
                        <a:ext uri="{FF2B5EF4-FFF2-40B4-BE49-F238E27FC236}">
                          <a16:creationId xmlns:a16="http://schemas.microsoft.com/office/drawing/2014/main" id="{FFD9F850-683D-5EAB-171E-18D1E01CB9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35000" y="6089503"/>
                    <a:ext cx="144000" cy="301320"/>
                  </p14:xfrm>
                </p:contentPart>
              </mc:Choice>
              <mc:Fallback>
                <p:pic>
                  <p:nvPicPr>
                    <p:cNvPr id="193" name="Ink 192">
                      <a:extLst>
                        <a:ext uri="{FF2B5EF4-FFF2-40B4-BE49-F238E27FC236}">
                          <a16:creationId xmlns:a16="http://schemas.microsoft.com/office/drawing/2014/main" id="{FFD9F850-683D-5EAB-171E-18D1E01CB9A0}"/>
                        </a:ext>
                      </a:extLst>
                    </p:cNvPr>
                    <p:cNvPicPr/>
                    <p:nvPr/>
                  </p:nvPicPr>
                  <p:blipFill>
                    <a:blip r:embed="rId221"/>
                    <a:stretch>
                      <a:fillRect/>
                    </a:stretch>
                  </p:blipFill>
                  <p:spPr>
                    <a:xfrm>
                      <a:off x="5526000" y="6080503"/>
                      <a:ext cx="161640" cy="318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22">
                  <p14:nvContentPartPr>
                    <p14:cNvPr id="194" name="Ink 193">
                      <a:extLst>
                        <a:ext uri="{FF2B5EF4-FFF2-40B4-BE49-F238E27FC236}">
                          <a16:creationId xmlns:a16="http://schemas.microsoft.com/office/drawing/2014/main" id="{24430BAE-AF55-5F6C-223A-BFDCF3E43D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41280" y="6058183"/>
                    <a:ext cx="229680" cy="339120"/>
                  </p14:xfrm>
                </p:contentPart>
              </mc:Choice>
              <mc:Fallback>
                <p:pic>
                  <p:nvPicPr>
                    <p:cNvPr id="194" name="Ink 193">
                      <a:extLst>
                        <a:ext uri="{FF2B5EF4-FFF2-40B4-BE49-F238E27FC236}">
                          <a16:creationId xmlns:a16="http://schemas.microsoft.com/office/drawing/2014/main" id="{24430BAE-AF55-5F6C-223A-BFDCF3E43D3C}"/>
                        </a:ext>
                      </a:extLst>
                    </p:cNvPr>
                    <p:cNvPicPr/>
                    <p:nvPr/>
                  </p:nvPicPr>
                  <p:blipFill>
                    <a:blip r:embed="rId223"/>
                    <a:stretch>
                      <a:fillRect/>
                    </a:stretch>
                  </p:blipFill>
                  <p:spPr>
                    <a:xfrm>
                      <a:off x="5732280" y="6049183"/>
                      <a:ext cx="247320" cy="356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24">
                  <p14:nvContentPartPr>
                    <p14:cNvPr id="195" name="Ink 194">
                      <a:extLst>
                        <a:ext uri="{FF2B5EF4-FFF2-40B4-BE49-F238E27FC236}">
                          <a16:creationId xmlns:a16="http://schemas.microsoft.com/office/drawing/2014/main" id="{4F093FB8-35FE-0E39-CA33-6E9069F02E1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17040" y="6205423"/>
                    <a:ext cx="184680" cy="411120"/>
                  </p14:xfrm>
                </p:contentPart>
              </mc:Choice>
              <mc:Fallback>
                <p:pic>
                  <p:nvPicPr>
                    <p:cNvPr id="195" name="Ink 194">
                      <a:extLst>
                        <a:ext uri="{FF2B5EF4-FFF2-40B4-BE49-F238E27FC236}">
                          <a16:creationId xmlns:a16="http://schemas.microsoft.com/office/drawing/2014/main" id="{4F093FB8-35FE-0E39-CA33-6E9069F02E1F}"/>
                        </a:ext>
                      </a:extLst>
                    </p:cNvPr>
                    <p:cNvPicPr/>
                    <p:nvPr/>
                  </p:nvPicPr>
                  <p:blipFill>
                    <a:blip r:embed="rId225"/>
                    <a:stretch>
                      <a:fillRect/>
                    </a:stretch>
                  </p:blipFill>
                  <p:spPr>
                    <a:xfrm>
                      <a:off x="6008040" y="6196423"/>
                      <a:ext cx="202320" cy="428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26">
                  <p14:nvContentPartPr>
                    <p14:cNvPr id="197" name="Ink 196">
                      <a:extLst>
                        <a:ext uri="{FF2B5EF4-FFF2-40B4-BE49-F238E27FC236}">
                          <a16:creationId xmlns:a16="http://schemas.microsoft.com/office/drawing/2014/main" id="{8798389B-6C7D-35F9-C699-625D3A1CA5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76240" y="6183463"/>
                    <a:ext cx="268920" cy="176040"/>
                  </p14:xfrm>
                </p:contentPart>
              </mc:Choice>
              <mc:Fallback>
                <p:pic>
                  <p:nvPicPr>
                    <p:cNvPr id="197" name="Ink 196">
                      <a:extLst>
                        <a:ext uri="{FF2B5EF4-FFF2-40B4-BE49-F238E27FC236}">
                          <a16:creationId xmlns:a16="http://schemas.microsoft.com/office/drawing/2014/main" id="{8798389B-6C7D-35F9-C699-625D3A1CA51A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6267240" y="6174463"/>
                      <a:ext cx="286560" cy="19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28">
                  <p14:nvContentPartPr>
                    <p14:cNvPr id="198" name="Ink 197">
                      <a:extLst>
                        <a:ext uri="{FF2B5EF4-FFF2-40B4-BE49-F238E27FC236}">
                          <a16:creationId xmlns:a16="http://schemas.microsoft.com/office/drawing/2014/main" id="{B1DDEA95-1E56-FB7C-E287-A077A019A44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95640" y="6123703"/>
                    <a:ext cx="68760" cy="347760"/>
                  </p14:xfrm>
                </p:contentPart>
              </mc:Choice>
              <mc:Fallback>
                <p:pic>
                  <p:nvPicPr>
                    <p:cNvPr id="198" name="Ink 197">
                      <a:extLst>
                        <a:ext uri="{FF2B5EF4-FFF2-40B4-BE49-F238E27FC236}">
                          <a16:creationId xmlns:a16="http://schemas.microsoft.com/office/drawing/2014/main" id="{B1DDEA95-1E56-FB7C-E287-A077A019A443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6687000" y="6115063"/>
                      <a:ext cx="86400" cy="365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A78EB568-6C13-6E40-93BA-25B0294BF4F8}"/>
                  </a:ext>
                </a:extLst>
              </p:cNvPr>
              <p:cNvGrpSpPr/>
              <p:nvPr/>
            </p:nvGrpSpPr>
            <p:grpSpPr>
              <a:xfrm>
                <a:off x="6373080" y="2518663"/>
                <a:ext cx="725040" cy="392400"/>
                <a:chOff x="6373080" y="2518663"/>
                <a:chExt cx="725040" cy="39240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230">
                  <p14:nvContentPartPr>
                    <p14:cNvPr id="200" name="Ink 199">
                      <a:extLst>
                        <a:ext uri="{FF2B5EF4-FFF2-40B4-BE49-F238E27FC236}">
                          <a16:creationId xmlns:a16="http://schemas.microsoft.com/office/drawing/2014/main" id="{88881B42-171E-474E-7024-70F71D05B3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73080" y="2531263"/>
                    <a:ext cx="239400" cy="24840"/>
                  </p14:xfrm>
                </p:contentPart>
              </mc:Choice>
              <mc:Fallback>
                <p:pic>
                  <p:nvPicPr>
                    <p:cNvPr id="200" name="Ink 199">
                      <a:extLst>
                        <a:ext uri="{FF2B5EF4-FFF2-40B4-BE49-F238E27FC236}">
                          <a16:creationId xmlns:a16="http://schemas.microsoft.com/office/drawing/2014/main" id="{88881B42-171E-474E-7024-70F71D05B3A2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6364080" y="2522623"/>
                      <a:ext cx="257040" cy="42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32">
                  <p14:nvContentPartPr>
                    <p14:cNvPr id="201" name="Ink 200">
                      <a:extLst>
                        <a:ext uri="{FF2B5EF4-FFF2-40B4-BE49-F238E27FC236}">
                          <a16:creationId xmlns:a16="http://schemas.microsoft.com/office/drawing/2014/main" id="{F5641C19-805F-00B9-CA04-2F114DFD087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14560" y="2569063"/>
                    <a:ext cx="16560" cy="259560"/>
                  </p14:xfrm>
                </p:contentPart>
              </mc:Choice>
              <mc:Fallback>
                <p:pic>
                  <p:nvPicPr>
                    <p:cNvPr id="201" name="Ink 200">
                      <a:extLst>
                        <a:ext uri="{FF2B5EF4-FFF2-40B4-BE49-F238E27FC236}">
                          <a16:creationId xmlns:a16="http://schemas.microsoft.com/office/drawing/2014/main" id="{F5641C19-805F-00B9-CA04-2F114DFD087C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6505920" y="2560063"/>
                      <a:ext cx="34200" cy="277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34">
                  <p14:nvContentPartPr>
                    <p14:cNvPr id="202" name="Ink 201">
                      <a:extLst>
                        <a:ext uri="{FF2B5EF4-FFF2-40B4-BE49-F238E27FC236}">
                          <a16:creationId xmlns:a16="http://schemas.microsoft.com/office/drawing/2014/main" id="{268C82EE-E519-1029-4DCD-7AA660E3A62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83760" y="2537743"/>
                    <a:ext cx="116640" cy="257760"/>
                  </p14:xfrm>
                </p:contentPart>
              </mc:Choice>
              <mc:Fallback>
                <p:pic>
                  <p:nvPicPr>
                    <p:cNvPr id="202" name="Ink 201">
                      <a:extLst>
                        <a:ext uri="{FF2B5EF4-FFF2-40B4-BE49-F238E27FC236}">
                          <a16:creationId xmlns:a16="http://schemas.microsoft.com/office/drawing/2014/main" id="{268C82EE-E519-1029-4DCD-7AA660E3A62B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6675120" y="2528743"/>
                      <a:ext cx="134280" cy="275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36">
                  <p14:nvContentPartPr>
                    <p14:cNvPr id="203" name="Ink 202">
                      <a:extLst>
                        <a:ext uri="{FF2B5EF4-FFF2-40B4-BE49-F238E27FC236}">
                          <a16:creationId xmlns:a16="http://schemas.microsoft.com/office/drawing/2014/main" id="{212296B8-8FA8-0D62-8390-F78390FF0D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6880" y="2581663"/>
                    <a:ext cx="133200" cy="187560"/>
                  </p14:xfrm>
                </p:contentPart>
              </mc:Choice>
              <mc:Fallback>
                <p:pic>
                  <p:nvPicPr>
                    <p:cNvPr id="203" name="Ink 202">
                      <a:extLst>
                        <a:ext uri="{FF2B5EF4-FFF2-40B4-BE49-F238E27FC236}">
                          <a16:creationId xmlns:a16="http://schemas.microsoft.com/office/drawing/2014/main" id="{212296B8-8FA8-0D62-8390-F78390FF0DC3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6797880" y="2572663"/>
                      <a:ext cx="150840" cy="205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38">
                  <p14:nvContentPartPr>
                    <p14:cNvPr id="204" name="Ink 203">
                      <a:extLst>
                        <a:ext uri="{FF2B5EF4-FFF2-40B4-BE49-F238E27FC236}">
                          <a16:creationId xmlns:a16="http://schemas.microsoft.com/office/drawing/2014/main" id="{4083EE2F-7AB3-8EA0-CE83-C737A5FB32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88320" y="2518663"/>
                    <a:ext cx="109800" cy="392400"/>
                  </p14:xfrm>
                </p:contentPart>
              </mc:Choice>
              <mc:Fallback>
                <p:pic>
                  <p:nvPicPr>
                    <p:cNvPr id="204" name="Ink 203">
                      <a:extLst>
                        <a:ext uri="{FF2B5EF4-FFF2-40B4-BE49-F238E27FC236}">
                          <a16:creationId xmlns:a16="http://schemas.microsoft.com/office/drawing/2014/main" id="{4083EE2F-7AB3-8EA0-CE83-C737A5FB32A4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6979320" y="2510023"/>
                      <a:ext cx="127440" cy="4100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24E90560-A0B4-8980-E735-F5CEF10DCE19}"/>
                  </a:ext>
                </a:extLst>
              </p:cNvPr>
              <p:cNvGrpSpPr/>
              <p:nvPr/>
            </p:nvGrpSpPr>
            <p:grpSpPr>
              <a:xfrm>
                <a:off x="7220520" y="2503183"/>
                <a:ext cx="1402920" cy="590760"/>
                <a:chOff x="7220520" y="2503183"/>
                <a:chExt cx="1402920" cy="59076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240">
                  <p14:nvContentPartPr>
                    <p14:cNvPr id="211" name="Ink 210">
                      <a:extLst>
                        <a:ext uri="{FF2B5EF4-FFF2-40B4-BE49-F238E27FC236}">
                          <a16:creationId xmlns:a16="http://schemas.microsoft.com/office/drawing/2014/main" id="{1188F7BF-48DC-1CC4-4030-61D9C0DE1C7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29520" y="2609383"/>
                    <a:ext cx="207000" cy="230040"/>
                  </p14:xfrm>
                </p:contentPart>
              </mc:Choice>
              <mc:Fallback>
                <p:pic>
                  <p:nvPicPr>
                    <p:cNvPr id="211" name="Ink 210">
                      <a:extLst>
                        <a:ext uri="{FF2B5EF4-FFF2-40B4-BE49-F238E27FC236}">
                          <a16:creationId xmlns:a16="http://schemas.microsoft.com/office/drawing/2014/main" id="{1188F7BF-48DC-1CC4-4030-61D9C0DE1C7A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7220520" y="2600743"/>
                      <a:ext cx="224640" cy="247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42">
                  <p14:nvContentPartPr>
                    <p14:cNvPr id="212" name="Ink 211">
                      <a:extLst>
                        <a:ext uri="{FF2B5EF4-FFF2-40B4-BE49-F238E27FC236}">
                          <a16:creationId xmlns:a16="http://schemas.microsoft.com/office/drawing/2014/main" id="{EA7BCE1B-9ABB-F3F5-46B4-29CC244894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20520" y="2763463"/>
                    <a:ext cx="225720" cy="3600"/>
                  </p14:xfrm>
                </p:contentPart>
              </mc:Choice>
              <mc:Fallback>
                <p:pic>
                  <p:nvPicPr>
                    <p:cNvPr id="212" name="Ink 211">
                      <a:extLst>
                        <a:ext uri="{FF2B5EF4-FFF2-40B4-BE49-F238E27FC236}">
                          <a16:creationId xmlns:a16="http://schemas.microsoft.com/office/drawing/2014/main" id="{EA7BCE1B-9ABB-F3F5-46B4-29CC24489459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7211520" y="2754463"/>
                      <a:ext cx="243360" cy="21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44">
                  <p14:nvContentPartPr>
                    <p14:cNvPr id="214" name="Ink 213">
                      <a:extLst>
                        <a:ext uri="{FF2B5EF4-FFF2-40B4-BE49-F238E27FC236}">
                          <a16:creationId xmlns:a16="http://schemas.microsoft.com/office/drawing/2014/main" id="{8B4E8C51-A117-8A05-D57B-21673ADB1C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26600" y="2586703"/>
                    <a:ext cx="158400" cy="287640"/>
                  </p14:xfrm>
                </p:contentPart>
              </mc:Choice>
              <mc:Fallback>
                <p:pic>
                  <p:nvPicPr>
                    <p:cNvPr id="214" name="Ink 213">
                      <a:extLst>
                        <a:ext uri="{FF2B5EF4-FFF2-40B4-BE49-F238E27FC236}">
                          <a16:creationId xmlns:a16="http://schemas.microsoft.com/office/drawing/2014/main" id="{8B4E8C51-A117-8A05-D57B-21673ADB1CCE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7617960" y="2578063"/>
                      <a:ext cx="176040" cy="305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46">
                  <p14:nvContentPartPr>
                    <p14:cNvPr id="215" name="Ink 214">
                      <a:extLst>
                        <a:ext uri="{FF2B5EF4-FFF2-40B4-BE49-F238E27FC236}">
                          <a16:creationId xmlns:a16="http://schemas.microsoft.com/office/drawing/2014/main" id="{C1B3C9D8-53FB-7568-1EB4-734E9B6A29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44840" y="2503183"/>
                    <a:ext cx="95760" cy="398880"/>
                  </p14:xfrm>
                </p:contentPart>
              </mc:Choice>
              <mc:Fallback>
                <p:pic>
                  <p:nvPicPr>
                    <p:cNvPr id="215" name="Ink 214">
                      <a:extLst>
                        <a:ext uri="{FF2B5EF4-FFF2-40B4-BE49-F238E27FC236}">
                          <a16:creationId xmlns:a16="http://schemas.microsoft.com/office/drawing/2014/main" id="{C1B3C9D8-53FB-7568-1EB4-734E9B6A2959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7936200" y="2494183"/>
                      <a:ext cx="113400" cy="416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48">
                  <p14:nvContentPartPr>
                    <p14:cNvPr id="216" name="Ink 215">
                      <a:extLst>
                        <a:ext uri="{FF2B5EF4-FFF2-40B4-BE49-F238E27FC236}">
                          <a16:creationId xmlns:a16="http://schemas.microsoft.com/office/drawing/2014/main" id="{C8B0FBDD-C4B3-43FA-B243-17B1FF482CE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33120" y="2556463"/>
                    <a:ext cx="243720" cy="294840"/>
                  </p14:xfrm>
                </p:contentPart>
              </mc:Choice>
              <mc:Fallback>
                <p:pic>
                  <p:nvPicPr>
                    <p:cNvPr id="216" name="Ink 215">
                      <a:extLst>
                        <a:ext uri="{FF2B5EF4-FFF2-40B4-BE49-F238E27FC236}">
                          <a16:creationId xmlns:a16="http://schemas.microsoft.com/office/drawing/2014/main" id="{C8B0FBDD-C4B3-43FA-B243-17B1FF482CE0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8124120" y="2547463"/>
                      <a:ext cx="261360" cy="312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50">
                  <p14:nvContentPartPr>
                    <p14:cNvPr id="217" name="Ink 216">
                      <a:extLst>
                        <a:ext uri="{FF2B5EF4-FFF2-40B4-BE49-F238E27FC236}">
                          <a16:creationId xmlns:a16="http://schemas.microsoft.com/office/drawing/2014/main" id="{92BFC469-37CD-23EC-0F41-375E018465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34080" y="2603263"/>
                    <a:ext cx="189360" cy="490680"/>
                  </p14:xfrm>
                </p:contentPart>
              </mc:Choice>
              <mc:Fallback>
                <p:pic>
                  <p:nvPicPr>
                    <p:cNvPr id="217" name="Ink 216">
                      <a:extLst>
                        <a:ext uri="{FF2B5EF4-FFF2-40B4-BE49-F238E27FC236}">
                          <a16:creationId xmlns:a16="http://schemas.microsoft.com/office/drawing/2014/main" id="{92BFC469-37CD-23EC-0F41-375E018465CC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8425080" y="2594623"/>
                      <a:ext cx="207000" cy="5083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5E28FD45-91B5-B107-840C-7FA6F31EF5FC}"/>
                  </a:ext>
                </a:extLst>
              </p:cNvPr>
              <p:cNvGrpSpPr/>
              <p:nvPr/>
            </p:nvGrpSpPr>
            <p:grpSpPr>
              <a:xfrm>
                <a:off x="8781120" y="2509303"/>
                <a:ext cx="1181520" cy="540000"/>
                <a:chOff x="8781120" y="2509303"/>
                <a:chExt cx="1181520" cy="54000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252">
                  <p14:nvContentPartPr>
                    <p14:cNvPr id="226" name="Ink 225">
                      <a:extLst>
                        <a:ext uri="{FF2B5EF4-FFF2-40B4-BE49-F238E27FC236}">
                          <a16:creationId xmlns:a16="http://schemas.microsoft.com/office/drawing/2014/main" id="{D336197E-61A7-0FAF-6B8E-D7C0D44145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81120" y="2515783"/>
                    <a:ext cx="248760" cy="348840"/>
                  </p14:xfrm>
                </p:contentPart>
              </mc:Choice>
              <mc:Fallback>
                <p:pic>
                  <p:nvPicPr>
                    <p:cNvPr id="226" name="Ink 225">
                      <a:extLst>
                        <a:ext uri="{FF2B5EF4-FFF2-40B4-BE49-F238E27FC236}">
                          <a16:creationId xmlns:a16="http://schemas.microsoft.com/office/drawing/2014/main" id="{D336197E-61A7-0FAF-6B8E-D7C0D441457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8772120" y="2506783"/>
                      <a:ext cx="266400" cy="366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54">
                  <p14:nvContentPartPr>
                    <p14:cNvPr id="227" name="Ink 226">
                      <a:extLst>
                        <a:ext uri="{FF2B5EF4-FFF2-40B4-BE49-F238E27FC236}">
                          <a16:creationId xmlns:a16="http://schemas.microsoft.com/office/drawing/2014/main" id="{A8ECE32C-7AC6-16D3-A500-63ADE4E9CA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09440" y="2647183"/>
                    <a:ext cx="171360" cy="402120"/>
                  </p14:xfrm>
                </p:contentPart>
              </mc:Choice>
              <mc:Fallback>
                <p:pic>
                  <p:nvPicPr>
                    <p:cNvPr id="227" name="Ink 226">
                      <a:extLst>
                        <a:ext uri="{FF2B5EF4-FFF2-40B4-BE49-F238E27FC236}">
                          <a16:creationId xmlns:a16="http://schemas.microsoft.com/office/drawing/2014/main" id="{A8ECE32C-7AC6-16D3-A500-63ADE4E9CA07}"/>
                        </a:ext>
                      </a:extLst>
                    </p:cNvPr>
                    <p:cNvPicPr/>
                    <p:nvPr/>
                  </p:nvPicPr>
                  <p:blipFill>
                    <a:blip r:embed="rId255"/>
                    <a:stretch>
                      <a:fillRect/>
                    </a:stretch>
                  </p:blipFill>
                  <p:spPr>
                    <a:xfrm>
                      <a:off x="9100440" y="2638543"/>
                      <a:ext cx="189000" cy="419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56">
                  <p14:nvContentPartPr>
                    <p14:cNvPr id="228" name="Ink 227">
                      <a:extLst>
                        <a:ext uri="{FF2B5EF4-FFF2-40B4-BE49-F238E27FC236}">
                          <a16:creationId xmlns:a16="http://schemas.microsoft.com/office/drawing/2014/main" id="{42E33C77-03D3-D445-3982-ABBD4AE9AC5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61520" y="2637823"/>
                    <a:ext cx="163080" cy="161640"/>
                  </p14:xfrm>
                </p:contentPart>
              </mc:Choice>
              <mc:Fallback>
                <p:pic>
                  <p:nvPicPr>
                    <p:cNvPr id="228" name="Ink 227">
                      <a:extLst>
                        <a:ext uri="{FF2B5EF4-FFF2-40B4-BE49-F238E27FC236}">
                          <a16:creationId xmlns:a16="http://schemas.microsoft.com/office/drawing/2014/main" id="{42E33C77-03D3-D445-3982-ABBD4AE9AC56}"/>
                        </a:ext>
                      </a:extLst>
                    </p:cNvPr>
                    <p:cNvPicPr/>
                    <p:nvPr/>
                  </p:nvPicPr>
                  <p:blipFill>
                    <a:blip r:embed="rId257"/>
                    <a:stretch>
                      <a:fillRect/>
                    </a:stretch>
                  </p:blipFill>
                  <p:spPr>
                    <a:xfrm>
                      <a:off x="9452520" y="2629183"/>
                      <a:ext cx="180720" cy="179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58">
                  <p14:nvContentPartPr>
                    <p14:cNvPr id="229" name="Ink 228">
                      <a:extLst>
                        <a:ext uri="{FF2B5EF4-FFF2-40B4-BE49-F238E27FC236}">
                          <a16:creationId xmlns:a16="http://schemas.microsoft.com/office/drawing/2014/main" id="{1FB46723-C1F1-C372-F749-0F72403B1E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70400" y="2509303"/>
                    <a:ext cx="192240" cy="385560"/>
                  </p14:xfrm>
                </p:contentPart>
              </mc:Choice>
              <mc:Fallback>
                <p:pic>
                  <p:nvPicPr>
                    <p:cNvPr id="229" name="Ink 228">
                      <a:extLst>
                        <a:ext uri="{FF2B5EF4-FFF2-40B4-BE49-F238E27FC236}">
                          <a16:creationId xmlns:a16="http://schemas.microsoft.com/office/drawing/2014/main" id="{1FB46723-C1F1-C372-F749-0F72403B1E9C}"/>
                        </a:ext>
                      </a:extLst>
                    </p:cNvPr>
                    <p:cNvPicPr/>
                    <p:nvPr/>
                  </p:nvPicPr>
                  <p:blipFill>
                    <a:blip r:embed="rId259"/>
                    <a:stretch>
                      <a:fillRect/>
                    </a:stretch>
                  </p:blipFill>
                  <p:spPr>
                    <a:xfrm>
                      <a:off x="9761400" y="2500663"/>
                      <a:ext cx="209880" cy="403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625209E8-A5AB-E0C5-3E3C-B8DE2E6F84CB}"/>
                </a:ext>
              </a:extLst>
            </p:cNvPr>
            <p:cNvGrpSpPr/>
            <p:nvPr/>
          </p:nvGrpSpPr>
          <p:grpSpPr>
            <a:xfrm>
              <a:off x="2368375" y="3601163"/>
              <a:ext cx="169920" cy="319680"/>
              <a:chOff x="2368375" y="3601163"/>
              <a:chExt cx="169920" cy="3196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60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3BF312C5-C496-96F5-8BB2-F8E64E772251}"/>
                      </a:ext>
                    </a:extLst>
                  </p14:cNvPr>
                  <p14:cNvContentPartPr/>
                  <p14:nvPr/>
                </p14:nvContentPartPr>
                <p14:xfrm>
                  <a:off x="2411935" y="3782603"/>
                  <a:ext cx="360" cy="360"/>
                </p14:xfrm>
              </p:contentPart>
            </mc:Choice>
            <mc:Fallback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3BF312C5-C496-96F5-8BB2-F8E64E77225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2403295" y="3773603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1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13ED98EC-E6A1-F8A5-E417-8487808D325B}"/>
                      </a:ext>
                    </a:extLst>
                  </p14:cNvPr>
                  <p14:cNvContentPartPr/>
                  <p14:nvPr/>
                </p14:nvContentPartPr>
                <p14:xfrm>
                  <a:off x="2368375" y="3601163"/>
                  <a:ext cx="169920" cy="319680"/>
                </p14:xfrm>
              </p:contentPart>
            </mc:Choice>
            <mc:Fallback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13ED98EC-E6A1-F8A5-E417-8487808D325B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359375" y="3592523"/>
                    <a:ext cx="187560" cy="337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0807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57A57B-ADFC-A01D-8C19-9A56BDFBB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83" y="343974"/>
            <a:ext cx="8482515" cy="1086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E76DFA-0973-ABD4-C626-B7CE8681E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074" y="5005983"/>
            <a:ext cx="4972926" cy="1677160"/>
          </a:xfrm>
          <a:prstGeom prst="rect">
            <a:avLst/>
          </a:prstGeom>
        </p:spPr>
      </p:pic>
      <p:grpSp>
        <p:nvGrpSpPr>
          <p:cNvPr id="232" name="Group 231">
            <a:extLst>
              <a:ext uri="{FF2B5EF4-FFF2-40B4-BE49-F238E27FC236}">
                <a16:creationId xmlns:a16="http://schemas.microsoft.com/office/drawing/2014/main" id="{7DE28536-2E08-A468-32CB-05351D7120DE}"/>
              </a:ext>
            </a:extLst>
          </p:cNvPr>
          <p:cNvGrpSpPr/>
          <p:nvPr/>
        </p:nvGrpSpPr>
        <p:grpSpPr>
          <a:xfrm>
            <a:off x="1050481" y="1519506"/>
            <a:ext cx="9617040" cy="5163637"/>
            <a:chOff x="194695" y="1734406"/>
            <a:chExt cx="9617040" cy="51636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49C24CE-FC78-B6F2-4035-EC6836C08282}"/>
                </a:ext>
              </a:extLst>
            </p:cNvPr>
            <p:cNvGrpSpPr/>
            <p:nvPr/>
          </p:nvGrpSpPr>
          <p:grpSpPr>
            <a:xfrm>
              <a:off x="194695" y="1869406"/>
              <a:ext cx="1640520" cy="448920"/>
              <a:chOff x="194695" y="1869406"/>
              <a:chExt cx="1640520" cy="4489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3A69F199-5680-A9FE-0FA1-5C603419B695}"/>
                      </a:ext>
                    </a:extLst>
                  </p14:cNvPr>
                  <p14:cNvContentPartPr/>
                  <p14:nvPr/>
                </p14:nvContentPartPr>
                <p14:xfrm>
                  <a:off x="194695" y="1968046"/>
                  <a:ext cx="244440" cy="218160"/>
                </p14:xfrm>
              </p:contentPart>
            </mc:Choice>
            <mc:Fallback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3A69F199-5680-A9FE-0FA1-5C603419B69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86055" y="1959046"/>
                    <a:ext cx="262080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D6556B64-FE7A-FDC5-C33A-3F1417BD5057}"/>
                      </a:ext>
                    </a:extLst>
                  </p14:cNvPr>
                  <p14:cNvContentPartPr/>
                  <p14:nvPr/>
                </p14:nvContentPartPr>
                <p14:xfrm>
                  <a:off x="586375" y="2024206"/>
                  <a:ext cx="165960" cy="20520"/>
                </p14:xfrm>
              </p:contentPart>
            </mc:Choice>
            <mc:Fallback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D6556B64-FE7A-FDC5-C33A-3F1417BD5057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77735" y="2015566"/>
                    <a:ext cx="18360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B3AE9E19-7C10-1873-1008-5765C83C61F9}"/>
                      </a:ext>
                    </a:extLst>
                  </p14:cNvPr>
                  <p14:cNvContentPartPr/>
                  <p14:nvPr/>
                </p14:nvContentPartPr>
                <p14:xfrm>
                  <a:off x="615535" y="2100166"/>
                  <a:ext cx="131760" cy="360"/>
                </p14:xfrm>
              </p:contentPart>
            </mc:Choice>
            <mc:Fallback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B3AE9E19-7C10-1873-1008-5765C83C61F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06895" y="2091166"/>
                    <a:ext cx="1494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D3DD570E-B9BB-6505-B458-9C57FFD4ECCE}"/>
                      </a:ext>
                    </a:extLst>
                  </p14:cNvPr>
                  <p14:cNvContentPartPr/>
                  <p14:nvPr/>
                </p14:nvContentPartPr>
                <p14:xfrm>
                  <a:off x="847015" y="1869406"/>
                  <a:ext cx="189000" cy="273600"/>
                </p14:xfrm>
              </p:contentPart>
            </mc:Choice>
            <mc:Fallback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D3DD570E-B9BB-6505-B458-9C57FFD4ECC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38015" y="1860406"/>
                    <a:ext cx="206640" cy="29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496909E4-6DA7-01C0-D4ED-F2BA9CD5EFE3}"/>
                      </a:ext>
                    </a:extLst>
                  </p14:cNvPr>
                  <p14:cNvContentPartPr/>
                  <p14:nvPr/>
                </p14:nvContentPartPr>
                <p14:xfrm>
                  <a:off x="1081375" y="1993246"/>
                  <a:ext cx="153720" cy="325080"/>
                </p14:xfrm>
              </p:contentPart>
            </mc:Choice>
            <mc:Fallback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496909E4-6DA7-01C0-D4ED-F2BA9CD5EFE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072735" y="1984246"/>
                    <a:ext cx="171360" cy="34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A34947DF-3D0D-5B86-0BB5-E6701A833E2F}"/>
                      </a:ext>
                    </a:extLst>
                  </p14:cNvPr>
                  <p14:cNvContentPartPr/>
                  <p14:nvPr/>
                </p14:nvContentPartPr>
                <p14:xfrm>
                  <a:off x="1353535" y="2041126"/>
                  <a:ext cx="135720" cy="245520"/>
                </p14:xfrm>
              </p:contentPart>
            </mc:Choice>
            <mc:Fallback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A34947DF-3D0D-5B86-0BB5-E6701A833E2F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344535" y="2032126"/>
                    <a:ext cx="153360" cy="26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04FB8682-4C9C-FF95-203D-D64098256087}"/>
                      </a:ext>
                    </a:extLst>
                  </p14:cNvPr>
                  <p14:cNvContentPartPr/>
                  <p14:nvPr/>
                </p14:nvContentPartPr>
                <p14:xfrm>
                  <a:off x="1664575" y="1911526"/>
                  <a:ext cx="170640" cy="213840"/>
                </p14:xfrm>
              </p:contentPart>
            </mc:Choice>
            <mc:Fallback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04FB8682-4C9C-FF95-203D-D6409825608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655935" y="1902886"/>
                    <a:ext cx="188280" cy="231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210571-8248-7AA5-2311-BCC7479731E9}"/>
                </a:ext>
              </a:extLst>
            </p:cNvPr>
            <p:cNvGrpSpPr/>
            <p:nvPr/>
          </p:nvGrpSpPr>
          <p:grpSpPr>
            <a:xfrm>
              <a:off x="2126095" y="1968046"/>
              <a:ext cx="436320" cy="209880"/>
              <a:chOff x="2126095" y="1968046"/>
              <a:chExt cx="436320" cy="209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C73189D5-80FD-C672-8F99-7E8593090C9C}"/>
                      </a:ext>
                    </a:extLst>
                  </p14:cNvPr>
                  <p14:cNvContentPartPr/>
                  <p14:nvPr/>
                </p14:nvContentPartPr>
                <p14:xfrm>
                  <a:off x="2126095" y="1996486"/>
                  <a:ext cx="153720" cy="157320"/>
                </p14:xfrm>
              </p:contentPart>
            </mc:Choice>
            <mc:Fallback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C73189D5-80FD-C672-8F99-7E8593090C9C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117455" y="1987486"/>
                    <a:ext cx="17136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E76FF0F-9B55-C31D-A707-4E27EBE0FBBC}"/>
                      </a:ext>
                    </a:extLst>
                  </p14:cNvPr>
                  <p14:cNvContentPartPr/>
                  <p14:nvPr/>
                </p14:nvContentPartPr>
                <p14:xfrm>
                  <a:off x="2222575" y="2032486"/>
                  <a:ext cx="221040" cy="17280"/>
                </p14:xfrm>
              </p:contentPart>
            </mc:Choice>
            <mc:Fallback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E76FF0F-9B55-C31D-A707-4E27EBE0FBBC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13575" y="2023846"/>
                    <a:ext cx="238680" cy="3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4209605E-85AA-CE4D-C5AD-EDB63B033636}"/>
                      </a:ext>
                    </a:extLst>
                  </p14:cNvPr>
                  <p14:cNvContentPartPr/>
                  <p14:nvPr/>
                </p14:nvContentPartPr>
                <p14:xfrm>
                  <a:off x="2262175" y="2103046"/>
                  <a:ext cx="217080" cy="6120"/>
                </p14:xfrm>
              </p:contentPart>
            </mc:Choice>
            <mc:Fallback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4209605E-85AA-CE4D-C5AD-EDB63B033636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253175" y="2094046"/>
                    <a:ext cx="234720" cy="2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AD520E3F-CDF8-F60A-22C7-96F10CFCDB84}"/>
                      </a:ext>
                    </a:extLst>
                  </p14:cNvPr>
                  <p14:cNvContentPartPr/>
                  <p14:nvPr/>
                </p14:nvContentPartPr>
                <p14:xfrm>
                  <a:off x="2464135" y="1968046"/>
                  <a:ext cx="98280" cy="209880"/>
                </p14:xfrm>
              </p:contentPart>
            </mc:Choice>
            <mc:Fallback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AD520E3F-CDF8-F60A-22C7-96F10CFCDB84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2455495" y="1959046"/>
                    <a:ext cx="115920" cy="227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935E4ED-03A0-CD5C-B27D-F082DA0E9F10}"/>
                </a:ext>
              </a:extLst>
            </p:cNvPr>
            <p:cNvGrpSpPr/>
            <p:nvPr/>
          </p:nvGrpSpPr>
          <p:grpSpPr>
            <a:xfrm>
              <a:off x="2780935" y="1861126"/>
              <a:ext cx="784080" cy="448200"/>
              <a:chOff x="2780935" y="1861126"/>
              <a:chExt cx="784080" cy="448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904E11D1-D2A6-3417-49DE-49310B99C614}"/>
                      </a:ext>
                    </a:extLst>
                  </p14:cNvPr>
                  <p14:cNvContentPartPr/>
                  <p14:nvPr/>
                </p14:nvContentPartPr>
                <p14:xfrm>
                  <a:off x="2780935" y="1937806"/>
                  <a:ext cx="187560" cy="371520"/>
                </p14:xfrm>
              </p:contentPart>
            </mc:Choice>
            <mc:Fallback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904E11D1-D2A6-3417-49DE-49310B99C614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2772295" y="1929166"/>
                    <a:ext cx="205200" cy="38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DA3D56EB-1C66-8780-8B5A-C0BB999E9797}"/>
                      </a:ext>
                    </a:extLst>
                  </p14:cNvPr>
                  <p14:cNvContentPartPr/>
                  <p14:nvPr/>
                </p14:nvContentPartPr>
                <p14:xfrm>
                  <a:off x="3062455" y="1861126"/>
                  <a:ext cx="248760" cy="132480"/>
                </p14:xfrm>
              </p:contentPart>
            </mc:Choice>
            <mc:Fallback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DA3D56EB-1C66-8780-8B5A-C0BB999E979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053455" y="1852126"/>
                    <a:ext cx="26640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EEF410BA-74DD-DE87-D511-980A68F592DE}"/>
                      </a:ext>
                    </a:extLst>
                  </p14:cNvPr>
                  <p14:cNvContentPartPr/>
                  <p14:nvPr/>
                </p14:nvContentPartPr>
                <p14:xfrm>
                  <a:off x="3437575" y="2001526"/>
                  <a:ext cx="100440" cy="11520"/>
                </p14:xfrm>
              </p:contentPart>
            </mc:Choice>
            <mc:Fallback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EEF410BA-74DD-DE87-D511-980A68F592D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428575" y="1992886"/>
                    <a:ext cx="11808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6FBADB7A-A653-0042-981E-00444ADB6B9A}"/>
                      </a:ext>
                    </a:extLst>
                  </p14:cNvPr>
                  <p14:cNvContentPartPr/>
                  <p14:nvPr/>
                </p14:nvContentPartPr>
                <p14:xfrm>
                  <a:off x="3422815" y="2060566"/>
                  <a:ext cx="142200" cy="14400"/>
                </p14:xfrm>
              </p:contentPart>
            </mc:Choice>
            <mc:Fallback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6FBADB7A-A653-0042-981E-00444ADB6B9A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414175" y="2051926"/>
                    <a:ext cx="159840" cy="32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C8960D6-A1ED-002C-4EC2-AE85B2728464}"/>
                    </a:ext>
                  </a:extLst>
                </p14:cNvPr>
                <p14:cNvContentPartPr/>
                <p14:nvPr/>
              </p14:nvContentPartPr>
              <p14:xfrm>
                <a:off x="3763735" y="1959406"/>
                <a:ext cx="186840" cy="172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C8960D6-A1ED-002C-4EC2-AE85B272846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55095" y="1950766"/>
                  <a:ext cx="204480" cy="1897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C495277-E0D1-A08B-B217-B2266CD6A960}"/>
                </a:ext>
              </a:extLst>
            </p:cNvPr>
            <p:cNvGrpSpPr/>
            <p:nvPr/>
          </p:nvGrpSpPr>
          <p:grpSpPr>
            <a:xfrm>
              <a:off x="4212655" y="1959406"/>
              <a:ext cx="359280" cy="197280"/>
              <a:chOff x="4212655" y="1959406"/>
              <a:chExt cx="359280" cy="197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6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A2C673B6-D7E7-7C0B-D507-603C22A85E76}"/>
                      </a:ext>
                    </a:extLst>
                  </p14:cNvPr>
                  <p14:cNvContentPartPr/>
                  <p14:nvPr/>
                </p14:nvContentPartPr>
                <p14:xfrm>
                  <a:off x="4212655" y="1970566"/>
                  <a:ext cx="98640" cy="172080"/>
                </p14:xfrm>
              </p:contentPart>
            </mc:Choice>
            <mc:Fallback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A2C673B6-D7E7-7C0B-D507-603C22A85E76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4203655" y="1961926"/>
                    <a:ext cx="116280" cy="18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713DBA5E-934C-B12A-720B-7E04FA9CB810}"/>
                      </a:ext>
                    </a:extLst>
                  </p14:cNvPr>
                  <p14:cNvContentPartPr/>
                  <p14:nvPr/>
                </p14:nvContentPartPr>
                <p14:xfrm>
                  <a:off x="4297975" y="2027086"/>
                  <a:ext cx="160920" cy="360"/>
                </p14:xfrm>
              </p:contentPart>
            </mc:Choice>
            <mc:Fallback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713DBA5E-934C-B12A-720B-7E04FA9CB81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4289335" y="2018086"/>
                    <a:ext cx="1785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45917718-D15C-3F65-A835-85DBA35CA4FB}"/>
                      </a:ext>
                    </a:extLst>
                  </p14:cNvPr>
                  <p14:cNvContentPartPr/>
                  <p14:nvPr/>
                </p14:nvContentPartPr>
                <p14:xfrm>
                  <a:off x="4310575" y="2074606"/>
                  <a:ext cx="181800" cy="20160"/>
                </p14:xfrm>
              </p:contentPart>
            </mc:Choice>
            <mc:Fallback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45917718-D15C-3F65-A835-85DBA35CA4FB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301935" y="2065966"/>
                    <a:ext cx="19944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CC716B8C-24B6-C526-BEE0-B59AD085CC3F}"/>
                      </a:ext>
                    </a:extLst>
                  </p14:cNvPr>
                  <p14:cNvContentPartPr/>
                  <p14:nvPr/>
                </p14:nvContentPartPr>
                <p14:xfrm>
                  <a:off x="4450255" y="1959406"/>
                  <a:ext cx="121680" cy="197280"/>
                </p14:xfrm>
              </p:contentPart>
            </mc:Choice>
            <mc:Fallback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CC716B8C-24B6-C526-BEE0-B59AD085CC3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441255" y="1950766"/>
                    <a:ext cx="139320" cy="214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B15C22A-69E0-AF11-CB9D-BF5E3FF9B0E2}"/>
                </a:ext>
              </a:extLst>
            </p:cNvPr>
            <p:cNvGrpSpPr/>
            <p:nvPr/>
          </p:nvGrpSpPr>
          <p:grpSpPr>
            <a:xfrm>
              <a:off x="4869655" y="1734406"/>
              <a:ext cx="389520" cy="486360"/>
              <a:chOff x="4869655" y="1734406"/>
              <a:chExt cx="389520" cy="486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7E7CE818-4F14-B84C-D0DF-CF3806854930}"/>
                      </a:ext>
                    </a:extLst>
                  </p14:cNvPr>
                  <p14:cNvContentPartPr/>
                  <p14:nvPr/>
                </p14:nvContentPartPr>
                <p14:xfrm>
                  <a:off x="4869655" y="1965166"/>
                  <a:ext cx="134640" cy="255600"/>
                </p14:xfrm>
              </p:contentPart>
            </mc:Choice>
            <mc:Fallback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7E7CE818-4F14-B84C-D0DF-CF3806854930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4860655" y="1956166"/>
                    <a:ext cx="1522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6A300ED3-4BB2-5FC7-3BF6-E03023224668}"/>
                      </a:ext>
                    </a:extLst>
                  </p14:cNvPr>
                  <p14:cNvContentPartPr/>
                  <p14:nvPr/>
                </p14:nvContentPartPr>
                <p14:xfrm>
                  <a:off x="5042095" y="1866526"/>
                  <a:ext cx="217080" cy="25560"/>
                </p14:xfrm>
              </p:contentPart>
            </mc:Choice>
            <mc:Fallback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6A300ED3-4BB2-5FC7-3BF6-E03023224668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5033455" y="1857886"/>
                    <a:ext cx="23472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8B94AEA9-6A87-E84B-346F-FA291937B9B4}"/>
                      </a:ext>
                    </a:extLst>
                  </p14:cNvPr>
                  <p14:cNvContentPartPr/>
                  <p14:nvPr/>
                </p14:nvContentPartPr>
                <p14:xfrm>
                  <a:off x="5150455" y="1900366"/>
                  <a:ext cx="83880" cy="114120"/>
                </p14:xfrm>
              </p:contentPart>
            </mc:Choice>
            <mc:Fallback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8B94AEA9-6A87-E84B-346F-FA291937B9B4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5141815" y="1891366"/>
                    <a:ext cx="10152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388C635B-E7EC-0743-2972-D9F3F520B318}"/>
                      </a:ext>
                    </a:extLst>
                  </p14:cNvPr>
                  <p14:cNvContentPartPr/>
                  <p14:nvPr/>
                </p14:nvContentPartPr>
                <p14:xfrm>
                  <a:off x="5150455" y="1945366"/>
                  <a:ext cx="102600" cy="84600"/>
                </p14:xfrm>
              </p:contentPart>
            </mc:Choice>
            <mc:Fallback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388C635B-E7EC-0743-2972-D9F3F520B318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5141815" y="1936366"/>
                    <a:ext cx="120240" cy="1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84FA4FF9-0874-EF3A-2CF8-F1405B9448F8}"/>
                      </a:ext>
                    </a:extLst>
                  </p14:cNvPr>
                  <p14:cNvContentPartPr/>
                  <p14:nvPr/>
                </p14:nvContentPartPr>
                <p14:xfrm>
                  <a:off x="5206615" y="1734406"/>
                  <a:ext cx="33840" cy="135360"/>
                </p14:xfrm>
              </p:contentPart>
            </mc:Choice>
            <mc:Fallback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84FA4FF9-0874-EF3A-2CF8-F1405B9448F8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197975" y="1725406"/>
                    <a:ext cx="51480" cy="153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26D4143-8694-2DBC-4B22-7ABA51262771}"/>
                    </a:ext>
                  </a:extLst>
                </p14:cNvPr>
                <p14:cNvContentPartPr/>
                <p14:nvPr/>
              </p14:nvContentPartPr>
              <p14:xfrm>
                <a:off x="5452495" y="2077486"/>
                <a:ext cx="108720" cy="6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26D4143-8694-2DBC-4B22-7ABA5126277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43855" y="2068846"/>
                  <a:ext cx="1263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8FB7903-B4C9-5456-FD82-701E3DD35788}"/>
                    </a:ext>
                  </a:extLst>
                </p14:cNvPr>
                <p14:cNvContentPartPr/>
                <p14:nvPr/>
              </p14:nvContentPartPr>
              <p14:xfrm>
                <a:off x="5442415" y="2173246"/>
                <a:ext cx="174960" cy="25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8FB7903-B4C9-5456-FD82-701E3DD3578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33415" y="2164246"/>
                  <a:ext cx="192600" cy="43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018A8D8-2DA6-6774-5174-5B3963F06D33}"/>
                </a:ext>
              </a:extLst>
            </p:cNvPr>
            <p:cNvGrpSpPr/>
            <p:nvPr/>
          </p:nvGrpSpPr>
          <p:grpSpPr>
            <a:xfrm>
              <a:off x="5850655" y="1759606"/>
              <a:ext cx="558720" cy="532080"/>
              <a:chOff x="5850655" y="1759606"/>
              <a:chExt cx="558720" cy="5320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58092493-1A56-58AF-9A50-1DD951A9C133}"/>
                      </a:ext>
                    </a:extLst>
                  </p14:cNvPr>
                  <p14:cNvContentPartPr/>
                  <p14:nvPr/>
                </p14:nvContentPartPr>
                <p14:xfrm>
                  <a:off x="5850655" y="1942486"/>
                  <a:ext cx="148320" cy="349200"/>
                </p14:xfrm>
              </p:contentPart>
            </mc:Choice>
            <mc:Fallback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58092493-1A56-58AF-9A50-1DD951A9C1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5841655" y="1933846"/>
                    <a:ext cx="165960" cy="36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0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36232F7F-212B-3E2F-6BAE-B45EFB5E9FD1}"/>
                      </a:ext>
                    </a:extLst>
                  </p14:cNvPr>
                  <p14:cNvContentPartPr/>
                  <p14:nvPr/>
                </p14:nvContentPartPr>
                <p14:xfrm>
                  <a:off x="6139375" y="1759606"/>
                  <a:ext cx="226800" cy="137880"/>
                </p14:xfrm>
              </p:contentPart>
            </mc:Choice>
            <mc:Fallback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36232F7F-212B-3E2F-6BAE-B45EFB5E9FD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6130375" y="1750966"/>
                    <a:ext cx="24444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8B0D6DEE-6D10-C233-3331-B3FCB1B9EA98}"/>
                      </a:ext>
                    </a:extLst>
                  </p14:cNvPr>
                  <p14:cNvContentPartPr/>
                  <p14:nvPr/>
                </p14:nvContentPartPr>
                <p14:xfrm>
                  <a:off x="6106975" y="1920166"/>
                  <a:ext cx="302400" cy="23040"/>
                </p14:xfrm>
              </p:contentPart>
            </mc:Choice>
            <mc:Fallback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8B0D6DEE-6D10-C233-3331-B3FCB1B9EA98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6098335" y="1911166"/>
                    <a:ext cx="32004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4F835E28-B650-880A-52E3-8A538278242E}"/>
                      </a:ext>
                    </a:extLst>
                  </p14:cNvPr>
                  <p14:cNvContentPartPr/>
                  <p14:nvPr/>
                </p14:nvContentPartPr>
                <p14:xfrm>
                  <a:off x="6221815" y="1965166"/>
                  <a:ext cx="98640" cy="114480"/>
                </p14:xfrm>
              </p:contentPart>
            </mc:Choice>
            <mc:Fallback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4F835E28-B650-880A-52E3-8A538278242E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212815" y="1956166"/>
                    <a:ext cx="11628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6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1E3E0EA0-DA02-60C5-8BD6-CF94D189C4F8}"/>
                      </a:ext>
                    </a:extLst>
                  </p14:cNvPr>
                  <p14:cNvContentPartPr/>
                  <p14:nvPr/>
                </p14:nvContentPartPr>
                <p14:xfrm>
                  <a:off x="6208495" y="1970566"/>
                  <a:ext cx="134280" cy="116640"/>
                </p14:xfrm>
              </p:contentPart>
            </mc:Choice>
            <mc:Fallback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1E3E0EA0-DA02-60C5-8BD6-CF94D189C4F8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199855" y="1961926"/>
                    <a:ext cx="151920" cy="134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4F46B55-8B5D-747C-78AE-6CB8911C25CA}"/>
                </a:ext>
              </a:extLst>
            </p:cNvPr>
            <p:cNvGrpSpPr/>
            <p:nvPr/>
          </p:nvGrpSpPr>
          <p:grpSpPr>
            <a:xfrm>
              <a:off x="565495" y="2631886"/>
              <a:ext cx="1311480" cy="469800"/>
              <a:chOff x="565495" y="2631886"/>
              <a:chExt cx="1311480" cy="4698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8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A94912C2-8D3F-BA6C-5A7C-724F127AC27A}"/>
                      </a:ext>
                    </a:extLst>
                  </p14:cNvPr>
                  <p14:cNvContentPartPr/>
                  <p14:nvPr/>
                </p14:nvContentPartPr>
                <p14:xfrm>
                  <a:off x="565495" y="2702086"/>
                  <a:ext cx="262800" cy="14400"/>
                </p14:xfrm>
              </p:contentPart>
            </mc:Choice>
            <mc:Fallback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A94912C2-8D3F-BA6C-5A7C-724F127AC27A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56855" y="2693446"/>
                    <a:ext cx="28044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9A8C9E12-5457-35A3-C0DF-31A129DCFFBF}"/>
                      </a:ext>
                    </a:extLst>
                  </p14:cNvPr>
                  <p14:cNvContentPartPr/>
                  <p14:nvPr/>
                </p14:nvContentPartPr>
                <p14:xfrm>
                  <a:off x="711655" y="2730166"/>
                  <a:ext cx="23400" cy="191520"/>
                </p14:xfrm>
              </p:contentPart>
            </mc:Choice>
            <mc:Fallback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9A8C9E12-5457-35A3-C0DF-31A129DCFFBF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702655" y="2721526"/>
                    <a:ext cx="4104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7E944CDB-E302-5F93-1F25-A8C247D8F99C}"/>
                      </a:ext>
                    </a:extLst>
                  </p14:cNvPr>
                  <p14:cNvContentPartPr/>
                  <p14:nvPr/>
                </p14:nvContentPartPr>
                <p14:xfrm>
                  <a:off x="896695" y="2631886"/>
                  <a:ext cx="39960" cy="343080"/>
                </p14:xfrm>
              </p:contentPart>
            </mc:Choice>
            <mc:Fallback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7E944CDB-E302-5F93-1F25-A8C247D8F99C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888055" y="2622886"/>
                    <a:ext cx="57600" cy="36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4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194A04E1-801A-527E-0DAD-B1ED5D259E0D}"/>
                      </a:ext>
                    </a:extLst>
                  </p14:cNvPr>
                  <p14:cNvContentPartPr/>
                  <p14:nvPr/>
                </p14:nvContentPartPr>
                <p14:xfrm>
                  <a:off x="1032055" y="2780926"/>
                  <a:ext cx="123840" cy="320760"/>
                </p14:xfrm>
              </p:contentPart>
            </mc:Choice>
            <mc:Fallback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194A04E1-801A-527E-0DAD-B1ED5D259E0D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023415" y="2771926"/>
                    <a:ext cx="141480" cy="33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6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3B98A150-575C-CB8F-FB8A-28DBE5C49AA0}"/>
                      </a:ext>
                    </a:extLst>
                  </p14:cNvPr>
                  <p14:cNvContentPartPr/>
                  <p14:nvPr/>
                </p14:nvContentPartPr>
                <p14:xfrm>
                  <a:off x="1196935" y="2676886"/>
                  <a:ext cx="212760" cy="129960"/>
                </p14:xfrm>
              </p:contentPart>
            </mc:Choice>
            <mc:Fallback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3B98A150-575C-CB8F-FB8A-28DBE5C49AA0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1187935" y="2667886"/>
                    <a:ext cx="230400" cy="14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6EE5AEC8-B44E-F8DC-73F4-5D375784BA07}"/>
                      </a:ext>
                    </a:extLst>
                  </p14:cNvPr>
                  <p14:cNvContentPartPr/>
                  <p14:nvPr/>
                </p14:nvContentPartPr>
                <p14:xfrm>
                  <a:off x="1505455" y="2710726"/>
                  <a:ext cx="89280" cy="276120"/>
                </p14:xfrm>
              </p:contentPart>
            </mc:Choice>
            <mc:Fallback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6EE5AEC8-B44E-F8DC-73F4-5D375784BA07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1496815" y="2701726"/>
                    <a:ext cx="106920" cy="29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DC34354F-78E1-49E2-E1AB-0FF0F3022768}"/>
                      </a:ext>
                    </a:extLst>
                  </p14:cNvPr>
                  <p14:cNvContentPartPr/>
                  <p14:nvPr/>
                </p14:nvContentPartPr>
                <p14:xfrm>
                  <a:off x="1728655" y="2792086"/>
                  <a:ext cx="121320" cy="14400"/>
                </p14:xfrm>
              </p:contentPart>
            </mc:Choice>
            <mc:Fallback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DC34354F-78E1-49E2-E1AB-0FF0F3022768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1719655" y="2783446"/>
                    <a:ext cx="13896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6F3DDF39-87D2-FED6-38C1-3DE329800E2E}"/>
                      </a:ext>
                    </a:extLst>
                  </p14:cNvPr>
                  <p14:cNvContentPartPr/>
                  <p14:nvPr/>
                </p14:nvContentPartPr>
                <p14:xfrm>
                  <a:off x="1739095" y="2862646"/>
                  <a:ext cx="137880" cy="9000"/>
                </p14:xfrm>
              </p:contentPart>
            </mc:Choice>
            <mc:Fallback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6F3DDF39-87D2-FED6-38C1-3DE329800E2E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1730095" y="2853646"/>
                    <a:ext cx="155520" cy="26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61373CC-509A-A684-0E6C-191E8A410D79}"/>
                </a:ext>
              </a:extLst>
            </p:cNvPr>
            <p:cNvGrpSpPr/>
            <p:nvPr/>
          </p:nvGrpSpPr>
          <p:grpSpPr>
            <a:xfrm>
              <a:off x="2196655" y="2676886"/>
              <a:ext cx="575280" cy="285840"/>
              <a:chOff x="2196655" y="2676886"/>
              <a:chExt cx="575280" cy="285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976463F7-96A0-4766-EEC6-FF0C22295CF0}"/>
                      </a:ext>
                    </a:extLst>
                  </p14:cNvPr>
                  <p14:cNvContentPartPr/>
                  <p14:nvPr/>
                </p14:nvContentPartPr>
                <p14:xfrm>
                  <a:off x="2196655" y="2684446"/>
                  <a:ext cx="155520" cy="240480"/>
                </p14:xfrm>
              </p:contentPart>
            </mc:Choice>
            <mc:Fallback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976463F7-96A0-4766-EEC6-FF0C22295CF0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2187655" y="2675806"/>
                    <a:ext cx="173160" cy="25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6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BFFD7571-E058-04A7-E2B4-9FB03FA18B62}"/>
                      </a:ext>
                    </a:extLst>
                  </p14:cNvPr>
                  <p14:cNvContentPartPr/>
                  <p14:nvPr/>
                </p14:nvContentPartPr>
                <p14:xfrm>
                  <a:off x="2461975" y="2817646"/>
                  <a:ext cx="27720" cy="19440"/>
                </p14:xfrm>
              </p:contentPart>
            </mc:Choice>
            <mc:Fallback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BFFD7571-E058-04A7-E2B4-9FB03FA18B62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2453335" y="2808646"/>
                    <a:ext cx="45360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8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3ECC34B7-4DEE-D62C-5C4C-939F45FDDFDE}"/>
                      </a:ext>
                    </a:extLst>
                  </p14:cNvPr>
                  <p14:cNvContentPartPr/>
                  <p14:nvPr/>
                </p14:nvContentPartPr>
                <p14:xfrm>
                  <a:off x="2601655" y="2676886"/>
                  <a:ext cx="170280" cy="17280"/>
                </p14:xfrm>
              </p:contentPart>
            </mc:Choice>
            <mc:Fallback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3ECC34B7-4DEE-D62C-5C4C-939F45FDDFDE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593015" y="2667886"/>
                    <a:ext cx="187920" cy="3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0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588174FA-2CB4-6BEE-DBC0-240D6383F9FC}"/>
                      </a:ext>
                    </a:extLst>
                  </p14:cNvPr>
                  <p14:cNvContentPartPr/>
                  <p14:nvPr/>
                </p14:nvContentPartPr>
                <p14:xfrm>
                  <a:off x="2711815" y="2702086"/>
                  <a:ext cx="11160" cy="260640"/>
                </p14:xfrm>
              </p:contentPart>
            </mc:Choice>
            <mc:Fallback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588174FA-2CB4-6BEE-DBC0-240D6383F9FC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2703175" y="2693446"/>
                    <a:ext cx="28800" cy="278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95CDCD4-A357-A838-DAD1-2F627242C5A8}"/>
                </a:ext>
              </a:extLst>
            </p:cNvPr>
            <p:cNvGrpSpPr/>
            <p:nvPr/>
          </p:nvGrpSpPr>
          <p:grpSpPr>
            <a:xfrm>
              <a:off x="2958055" y="2516326"/>
              <a:ext cx="1200960" cy="545760"/>
              <a:chOff x="2958055" y="2516326"/>
              <a:chExt cx="1200960" cy="545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2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450B36D7-C9A1-CB0E-A002-6F1DFBB198D9}"/>
                      </a:ext>
                    </a:extLst>
                  </p14:cNvPr>
                  <p14:cNvContentPartPr/>
                  <p14:nvPr/>
                </p14:nvContentPartPr>
                <p14:xfrm>
                  <a:off x="2958055" y="2631886"/>
                  <a:ext cx="54720" cy="340920"/>
                </p14:xfrm>
              </p:contentPart>
            </mc:Choice>
            <mc:Fallback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450B36D7-C9A1-CB0E-A002-6F1DFBB198D9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2949415" y="2622886"/>
                    <a:ext cx="72360" cy="35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4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A8312CB8-6F5F-26AD-4390-864AC6086DD9}"/>
                      </a:ext>
                    </a:extLst>
                  </p14:cNvPr>
                  <p14:cNvContentPartPr/>
                  <p14:nvPr/>
                </p14:nvContentPartPr>
                <p14:xfrm>
                  <a:off x="3106015" y="2716126"/>
                  <a:ext cx="146160" cy="345960"/>
                </p14:xfrm>
              </p:contentPart>
            </mc:Choice>
            <mc:Fallback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A8312CB8-6F5F-26AD-4390-864AC6086DD9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3097375" y="2707486"/>
                    <a:ext cx="163800" cy="36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7D6A1268-9986-4B34-0B4E-1FC0CDE6E53C}"/>
                      </a:ext>
                    </a:extLst>
                  </p14:cNvPr>
                  <p14:cNvContentPartPr/>
                  <p14:nvPr/>
                </p14:nvContentPartPr>
                <p14:xfrm>
                  <a:off x="3318055" y="2516326"/>
                  <a:ext cx="201240" cy="122400"/>
                </p14:xfrm>
              </p:contentPart>
            </mc:Choice>
            <mc:Fallback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7D6A1268-9986-4B34-0B4E-1FC0CDE6E53C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3309415" y="2507686"/>
                    <a:ext cx="2188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8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A7E38D91-2D09-4CC2-D128-CBA357C35081}"/>
                      </a:ext>
                    </a:extLst>
                  </p14:cNvPr>
                  <p14:cNvContentPartPr/>
                  <p14:nvPr/>
                </p14:nvContentPartPr>
                <p14:xfrm>
                  <a:off x="3297895" y="2664646"/>
                  <a:ext cx="254880" cy="21600"/>
                </p14:xfrm>
              </p:contentPart>
            </mc:Choice>
            <mc:Fallback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A7E38D91-2D09-4CC2-D128-CBA357C35081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3288895" y="2656006"/>
                    <a:ext cx="27252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0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6E686678-76D1-817C-C1D5-48151A74996E}"/>
                      </a:ext>
                    </a:extLst>
                  </p14:cNvPr>
                  <p14:cNvContentPartPr/>
                  <p14:nvPr/>
                </p14:nvContentPartPr>
                <p14:xfrm>
                  <a:off x="3395815" y="2716126"/>
                  <a:ext cx="110880" cy="131760"/>
                </p14:xfrm>
              </p:contentPart>
            </mc:Choice>
            <mc:Fallback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6E686678-76D1-817C-C1D5-48151A74996E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3386815" y="2707486"/>
                    <a:ext cx="12852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2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4B364BC1-B818-AE00-CFEE-21FEF2756039}"/>
                      </a:ext>
                    </a:extLst>
                  </p14:cNvPr>
                  <p14:cNvContentPartPr/>
                  <p14:nvPr/>
                </p14:nvContentPartPr>
                <p14:xfrm>
                  <a:off x="3416695" y="2744206"/>
                  <a:ext cx="98280" cy="104400"/>
                </p14:xfrm>
              </p:contentPart>
            </mc:Choice>
            <mc:Fallback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4B364BC1-B818-AE00-CFEE-21FEF2756039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3407695" y="2735566"/>
                    <a:ext cx="11592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4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03918272-6CBA-3BCB-9B6A-38AD88FEE50C}"/>
                      </a:ext>
                    </a:extLst>
                  </p14:cNvPr>
                  <p14:cNvContentPartPr/>
                  <p14:nvPr/>
                </p14:nvContentPartPr>
                <p14:xfrm>
                  <a:off x="3681295" y="2672206"/>
                  <a:ext cx="127080" cy="303120"/>
                </p14:xfrm>
              </p:contentPart>
            </mc:Choice>
            <mc:Fallback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03918272-6CBA-3BCB-9B6A-38AD88FEE50C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3672295" y="2663206"/>
                    <a:ext cx="144720" cy="32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6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B28D7B96-6899-E910-AE98-9ABD0F990DB6}"/>
                      </a:ext>
                    </a:extLst>
                  </p14:cNvPr>
                  <p14:cNvContentPartPr/>
                  <p14:nvPr/>
                </p14:nvContentPartPr>
                <p14:xfrm>
                  <a:off x="3954175" y="2727646"/>
                  <a:ext cx="204840" cy="14040"/>
                </p14:xfrm>
              </p:contentPart>
            </mc:Choice>
            <mc:Fallback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B28D7B96-6899-E910-AE98-9ABD0F990DB6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3945535" y="2718646"/>
                    <a:ext cx="2224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8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AA033ABB-D94F-6AF1-19A2-2E00193D8512}"/>
                      </a:ext>
                    </a:extLst>
                  </p14:cNvPr>
                  <p14:cNvContentPartPr/>
                  <p14:nvPr/>
                </p14:nvContentPartPr>
                <p14:xfrm>
                  <a:off x="4050295" y="2685166"/>
                  <a:ext cx="7560" cy="196560"/>
                </p14:xfrm>
              </p:contentPart>
            </mc:Choice>
            <mc:Fallback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AA033ABB-D94F-6AF1-19A2-2E00193D8512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4041295" y="2676526"/>
                    <a:ext cx="25200" cy="2142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843E115-118D-500D-4AFB-A0047D7B9B20}"/>
                    </a:ext>
                  </a:extLst>
                </p14:cNvPr>
                <p14:cNvContentPartPr/>
                <p14:nvPr/>
              </p14:nvContentPartPr>
              <p14:xfrm>
                <a:off x="4327135" y="2634766"/>
                <a:ext cx="272520" cy="216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843E115-118D-500D-4AFB-A0047D7B9B2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18495" y="2625766"/>
                  <a:ext cx="290160" cy="234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AB8EDDF-FEB3-2BEA-F80C-F4238177C149}"/>
                </a:ext>
              </a:extLst>
            </p:cNvPr>
            <p:cNvGrpSpPr/>
            <p:nvPr/>
          </p:nvGrpSpPr>
          <p:grpSpPr>
            <a:xfrm>
              <a:off x="640375" y="3472846"/>
              <a:ext cx="873000" cy="304200"/>
              <a:chOff x="640375" y="3472846"/>
              <a:chExt cx="873000" cy="304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12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B77FC9F3-7056-C230-0D7C-1748D898F9F5}"/>
                      </a:ext>
                    </a:extLst>
                  </p14:cNvPr>
                  <p14:cNvContentPartPr/>
                  <p14:nvPr/>
                </p14:nvContentPartPr>
                <p14:xfrm>
                  <a:off x="640375" y="3502726"/>
                  <a:ext cx="173880" cy="274320"/>
                </p14:xfrm>
              </p:contentPart>
            </mc:Choice>
            <mc:Fallback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B77FC9F3-7056-C230-0D7C-1748D898F9F5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631375" y="3494086"/>
                    <a:ext cx="191520" cy="29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4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28509D83-DAF6-5912-3936-2F92960EA2F4}"/>
                      </a:ext>
                    </a:extLst>
                  </p14:cNvPr>
                  <p14:cNvContentPartPr/>
                  <p14:nvPr/>
                </p14:nvContentPartPr>
                <p14:xfrm>
                  <a:off x="900655" y="3509566"/>
                  <a:ext cx="126000" cy="248040"/>
                </p14:xfrm>
              </p:contentPart>
            </mc:Choice>
            <mc:Fallback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28509D83-DAF6-5912-3936-2F92960EA2F4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892015" y="3500926"/>
                    <a:ext cx="143640" cy="26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6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C32D6938-CBBC-867A-17AB-995D7B909FC5}"/>
                      </a:ext>
                    </a:extLst>
                  </p14:cNvPr>
                  <p14:cNvContentPartPr/>
                  <p14:nvPr/>
                </p14:nvContentPartPr>
                <p14:xfrm>
                  <a:off x="1029895" y="3577246"/>
                  <a:ext cx="246600" cy="155520"/>
                </p14:xfrm>
              </p:contentPart>
            </mc:Choice>
            <mc:Fallback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C32D6938-CBBC-867A-17AB-995D7B909FC5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1021255" y="3568246"/>
                    <a:ext cx="26424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8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DE2615C2-7FA6-34DD-BB1A-AB144BCE97B9}"/>
                      </a:ext>
                    </a:extLst>
                  </p14:cNvPr>
                  <p14:cNvContentPartPr/>
                  <p14:nvPr/>
                </p14:nvContentPartPr>
                <p14:xfrm>
                  <a:off x="1355335" y="3472846"/>
                  <a:ext cx="158040" cy="295920"/>
                </p14:xfrm>
              </p:contentPart>
            </mc:Choice>
            <mc:Fallback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DE2615C2-7FA6-34DD-BB1A-AB144BCE97B9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1346695" y="3464206"/>
                    <a:ext cx="175680" cy="313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305053B-DFAC-0F2A-3D09-888A81237293}"/>
                </a:ext>
              </a:extLst>
            </p:cNvPr>
            <p:cNvGrpSpPr/>
            <p:nvPr/>
          </p:nvGrpSpPr>
          <p:grpSpPr>
            <a:xfrm>
              <a:off x="1745215" y="3608206"/>
              <a:ext cx="208800" cy="92880"/>
              <a:chOff x="1745215" y="3608206"/>
              <a:chExt cx="208800" cy="92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0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91FFFBCF-EE5D-28E3-BEFA-920F640E99F2}"/>
                      </a:ext>
                    </a:extLst>
                  </p14:cNvPr>
                  <p14:cNvContentPartPr/>
                  <p14:nvPr/>
                </p14:nvContentPartPr>
                <p14:xfrm>
                  <a:off x="1745215" y="3608206"/>
                  <a:ext cx="164880" cy="3240"/>
                </p14:xfrm>
              </p:contentPart>
            </mc:Choice>
            <mc:Fallback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91FFFBCF-EE5D-28E3-BEFA-920F640E99F2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1736215" y="3599206"/>
                    <a:ext cx="182520" cy="2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2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15FDC0A8-0EBE-3E39-EA28-D706D1F6473E}"/>
                      </a:ext>
                    </a:extLst>
                  </p14:cNvPr>
                  <p14:cNvContentPartPr/>
                  <p14:nvPr/>
                </p14:nvContentPartPr>
                <p14:xfrm>
                  <a:off x="1789135" y="3686686"/>
                  <a:ext cx="164880" cy="14400"/>
                </p14:xfrm>
              </p:contentPart>
            </mc:Choice>
            <mc:Fallback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15FDC0A8-0EBE-3E39-EA28-D706D1F6473E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1780135" y="3678046"/>
                    <a:ext cx="182520" cy="32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CD809D97-F89C-5026-26FA-9D0563451B3B}"/>
                </a:ext>
              </a:extLst>
            </p:cNvPr>
            <p:cNvGrpSpPr/>
            <p:nvPr/>
          </p:nvGrpSpPr>
          <p:grpSpPr>
            <a:xfrm>
              <a:off x="2172175" y="3374566"/>
              <a:ext cx="1333440" cy="470160"/>
              <a:chOff x="2172175" y="3374566"/>
              <a:chExt cx="1333440" cy="470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4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F4D5D2D3-62C7-C730-F686-0D22E8AC9CCE}"/>
                      </a:ext>
                    </a:extLst>
                  </p14:cNvPr>
                  <p14:cNvContentPartPr/>
                  <p14:nvPr/>
                </p14:nvContentPartPr>
                <p14:xfrm>
                  <a:off x="2172175" y="3545566"/>
                  <a:ext cx="179640" cy="200880"/>
                </p14:xfrm>
              </p:contentPart>
            </mc:Choice>
            <mc:Fallback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F4D5D2D3-62C7-C730-F686-0D22E8AC9CCE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2163535" y="3536926"/>
                    <a:ext cx="197280" cy="21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6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B6EB7E16-9F0E-1F72-8551-3EC94C869D3D}"/>
                      </a:ext>
                    </a:extLst>
                  </p14:cNvPr>
                  <p14:cNvContentPartPr/>
                  <p14:nvPr/>
                </p14:nvContentPartPr>
                <p14:xfrm>
                  <a:off x="2403655" y="3636286"/>
                  <a:ext cx="21240" cy="11520"/>
                </p14:xfrm>
              </p:contentPart>
            </mc:Choice>
            <mc:Fallback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B6EB7E16-9F0E-1F72-8551-3EC94C869D3D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2395015" y="3627286"/>
                    <a:ext cx="3888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8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4CC2469A-468D-E8C2-DD3A-404835E5B33D}"/>
                      </a:ext>
                    </a:extLst>
                  </p14:cNvPr>
                  <p14:cNvContentPartPr/>
                  <p14:nvPr/>
                </p14:nvContentPartPr>
                <p14:xfrm>
                  <a:off x="2597335" y="3473566"/>
                  <a:ext cx="165960" cy="371160"/>
                </p14:xfrm>
              </p:contentPart>
            </mc:Choice>
            <mc:Fallback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4CC2469A-468D-E8C2-DD3A-404835E5B33D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2588335" y="3464566"/>
                    <a:ext cx="183600" cy="38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0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B9E8A6D7-C9C1-D3FE-9ADD-A6E732983F55}"/>
                      </a:ext>
                    </a:extLst>
                  </p14:cNvPr>
                  <p14:cNvContentPartPr/>
                  <p14:nvPr/>
                </p14:nvContentPartPr>
                <p14:xfrm>
                  <a:off x="2795335" y="3540526"/>
                  <a:ext cx="100440" cy="270360"/>
                </p14:xfrm>
              </p:contentPart>
            </mc:Choice>
            <mc:Fallback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B9E8A6D7-C9C1-D3FE-9ADD-A6E732983F55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2786695" y="3531526"/>
                    <a:ext cx="118080" cy="28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2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46D72B84-7443-43C9-14C6-A90AC56F171D}"/>
                      </a:ext>
                    </a:extLst>
                  </p14:cNvPr>
                  <p14:cNvContentPartPr/>
                  <p14:nvPr/>
                </p14:nvContentPartPr>
                <p14:xfrm>
                  <a:off x="2955895" y="3446926"/>
                  <a:ext cx="15120" cy="12600"/>
                </p14:xfrm>
              </p:contentPart>
            </mc:Choice>
            <mc:Fallback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46D72B84-7443-43C9-14C6-A90AC56F171D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2947255" y="3437926"/>
                    <a:ext cx="3276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4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092AE0A4-29FA-B7AD-4738-B23D263BC58C}"/>
                      </a:ext>
                    </a:extLst>
                  </p14:cNvPr>
                  <p14:cNvContentPartPr/>
                  <p14:nvPr/>
                </p14:nvContentPartPr>
                <p14:xfrm>
                  <a:off x="2910175" y="3374566"/>
                  <a:ext cx="252360" cy="138240"/>
                </p14:xfrm>
              </p:contentPart>
            </mc:Choice>
            <mc:Fallback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092AE0A4-29FA-B7AD-4738-B23D263BC58C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901175" y="3365566"/>
                    <a:ext cx="27000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6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C8492BA2-CBD8-7541-969B-113BC5BB5F3E}"/>
                      </a:ext>
                    </a:extLst>
                  </p14:cNvPr>
                  <p14:cNvContentPartPr/>
                  <p14:nvPr/>
                </p14:nvContentPartPr>
                <p14:xfrm>
                  <a:off x="2910175" y="3523606"/>
                  <a:ext cx="341640" cy="39960"/>
                </p14:xfrm>
              </p:contentPart>
            </mc:Choice>
            <mc:Fallback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C8492BA2-CBD8-7541-969B-113BC5BB5F3E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2901175" y="3514966"/>
                    <a:ext cx="35928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8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CCB1EF21-5DE0-11D0-369D-DE204B0A1C9F}"/>
                      </a:ext>
                    </a:extLst>
                  </p14:cNvPr>
                  <p14:cNvContentPartPr/>
                  <p14:nvPr/>
                </p14:nvContentPartPr>
                <p14:xfrm>
                  <a:off x="3028975" y="3574366"/>
                  <a:ext cx="154440" cy="166320"/>
                </p14:xfrm>
              </p:contentPart>
            </mc:Choice>
            <mc:Fallback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CCB1EF21-5DE0-11D0-369D-DE204B0A1C9F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3019975" y="3565366"/>
                    <a:ext cx="17208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0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2BB04BF9-FB38-12A4-B2F6-133B692FD3B7}"/>
                      </a:ext>
                    </a:extLst>
                  </p14:cNvPr>
                  <p14:cNvContentPartPr/>
                  <p14:nvPr/>
                </p14:nvContentPartPr>
                <p14:xfrm>
                  <a:off x="3068575" y="3636286"/>
                  <a:ext cx="144000" cy="152280"/>
                </p14:xfrm>
              </p:contentPart>
            </mc:Choice>
            <mc:Fallback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2BB04BF9-FB38-12A4-B2F6-133B692FD3B7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3059575" y="3627286"/>
                    <a:ext cx="161640" cy="16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2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E20D5DB0-F8DD-834B-138B-0FC81054EAB8}"/>
                      </a:ext>
                    </a:extLst>
                  </p14:cNvPr>
                  <p14:cNvContentPartPr/>
                  <p14:nvPr/>
                </p14:nvContentPartPr>
                <p14:xfrm>
                  <a:off x="3370615" y="3464566"/>
                  <a:ext cx="135000" cy="300960"/>
                </p14:xfrm>
              </p:contentPart>
            </mc:Choice>
            <mc:Fallback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E20D5DB0-F8DD-834B-138B-0FC81054EAB8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3361975" y="3455566"/>
                    <a:ext cx="152640" cy="318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1A33665-B9ED-11B6-6114-DCFEDA316B6C}"/>
                </a:ext>
              </a:extLst>
            </p:cNvPr>
            <p:cNvGrpSpPr/>
            <p:nvPr/>
          </p:nvGrpSpPr>
          <p:grpSpPr>
            <a:xfrm>
              <a:off x="3700015" y="3540526"/>
              <a:ext cx="176400" cy="174960"/>
              <a:chOff x="3700015" y="3540526"/>
              <a:chExt cx="176400" cy="174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4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E470738A-3658-E7F1-C5F4-D8B7EAB0A2D4}"/>
                      </a:ext>
                    </a:extLst>
                  </p14:cNvPr>
                  <p14:cNvContentPartPr/>
                  <p14:nvPr/>
                </p14:nvContentPartPr>
                <p14:xfrm>
                  <a:off x="3700015" y="3568606"/>
                  <a:ext cx="176400" cy="20520"/>
                </p14:xfrm>
              </p:contentPart>
            </mc:Choice>
            <mc:Fallback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E470738A-3658-E7F1-C5F4-D8B7EAB0A2D4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3691015" y="3559606"/>
                    <a:ext cx="19404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CA808F8B-D438-0A39-B61B-583558A8CE72}"/>
                      </a:ext>
                    </a:extLst>
                  </p14:cNvPr>
                  <p14:cNvContentPartPr/>
                  <p14:nvPr/>
                </p14:nvContentPartPr>
                <p14:xfrm>
                  <a:off x="3774535" y="3540526"/>
                  <a:ext cx="13320" cy="174960"/>
                </p14:xfrm>
              </p:contentPart>
            </mc:Choice>
            <mc:Fallback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CA808F8B-D438-0A39-B61B-583558A8CE72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3765895" y="3531526"/>
                    <a:ext cx="30960" cy="192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FD88AD7-0A12-1E8E-31AE-816FC1A121AF}"/>
                    </a:ext>
                  </a:extLst>
                </p14:cNvPr>
                <p14:cNvContentPartPr/>
                <p14:nvPr/>
              </p14:nvContentPartPr>
              <p14:xfrm>
                <a:off x="4058215" y="3492646"/>
                <a:ext cx="304560" cy="1890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FD88AD7-0A12-1E8E-31AE-816FC1A121A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049575" y="3484006"/>
                  <a:ext cx="322200" cy="2066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9A3581F4-BED8-594B-765D-65D91EA26CA5}"/>
                </a:ext>
              </a:extLst>
            </p:cNvPr>
            <p:cNvGrpSpPr/>
            <p:nvPr/>
          </p:nvGrpSpPr>
          <p:grpSpPr>
            <a:xfrm>
              <a:off x="562255" y="4279966"/>
              <a:ext cx="660240" cy="226800"/>
              <a:chOff x="562255" y="4279966"/>
              <a:chExt cx="660240" cy="2268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50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61AEA959-10C3-E579-5C3B-3BB88795D8EA}"/>
                      </a:ext>
                    </a:extLst>
                  </p14:cNvPr>
                  <p14:cNvContentPartPr/>
                  <p14:nvPr/>
                </p14:nvContentPartPr>
                <p14:xfrm>
                  <a:off x="562255" y="4294366"/>
                  <a:ext cx="130680" cy="212400"/>
                </p14:xfrm>
              </p:contentPart>
            </mc:Choice>
            <mc:Fallback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61AEA959-10C3-E579-5C3B-3BB88795D8EA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553615" y="4285366"/>
                    <a:ext cx="148320" cy="23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2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8587648A-A94D-C4AF-58CD-101AE6055701}"/>
                      </a:ext>
                    </a:extLst>
                  </p14:cNvPr>
                  <p14:cNvContentPartPr/>
                  <p14:nvPr/>
                </p14:nvContentPartPr>
                <p14:xfrm>
                  <a:off x="759535" y="4314166"/>
                  <a:ext cx="164880" cy="8640"/>
                </p14:xfrm>
              </p:contentPart>
            </mc:Choice>
            <mc:Fallback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8587648A-A94D-C4AF-58CD-101AE6055701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750535" y="4305526"/>
                    <a:ext cx="18252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4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F1170BC2-B159-BD86-2B7B-1DA5BF712CFB}"/>
                      </a:ext>
                    </a:extLst>
                  </p14:cNvPr>
                  <p14:cNvContentPartPr/>
                  <p14:nvPr/>
                </p14:nvContentPartPr>
                <p14:xfrm>
                  <a:off x="809575" y="4348006"/>
                  <a:ext cx="108720" cy="17280"/>
                </p14:xfrm>
              </p:contentPart>
            </mc:Choice>
            <mc:Fallback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F1170BC2-B159-BD86-2B7B-1DA5BF712CFB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800575" y="4339006"/>
                    <a:ext cx="126360" cy="3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6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E417E700-F3E8-3E6E-51F6-452E42E439CD}"/>
                      </a:ext>
                    </a:extLst>
                  </p14:cNvPr>
                  <p14:cNvContentPartPr/>
                  <p14:nvPr/>
                </p14:nvContentPartPr>
                <p14:xfrm>
                  <a:off x="1051135" y="4279966"/>
                  <a:ext cx="171360" cy="167040"/>
                </p14:xfrm>
              </p:contentPart>
            </mc:Choice>
            <mc:Fallback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E417E700-F3E8-3E6E-51F6-452E42E439CD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042135" y="4271326"/>
                    <a:ext cx="189000" cy="184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45D2AC82-EBE1-EFF1-3C55-239C7068F970}"/>
                </a:ext>
              </a:extLst>
            </p:cNvPr>
            <p:cNvGrpSpPr/>
            <p:nvPr/>
          </p:nvGrpSpPr>
          <p:grpSpPr>
            <a:xfrm>
              <a:off x="1468015" y="4075126"/>
              <a:ext cx="765360" cy="473040"/>
              <a:chOff x="1468015" y="4075126"/>
              <a:chExt cx="765360" cy="473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58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1C5C2553-F4BF-73D1-917F-33814D9F23E1}"/>
                      </a:ext>
                    </a:extLst>
                  </p14:cNvPr>
                  <p14:cNvContentPartPr/>
                  <p14:nvPr/>
                </p14:nvContentPartPr>
                <p14:xfrm>
                  <a:off x="1615615" y="4075126"/>
                  <a:ext cx="147960" cy="391680"/>
                </p14:xfrm>
              </p:contentPart>
            </mc:Choice>
            <mc:Fallback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1C5C2553-F4BF-73D1-917F-33814D9F23E1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606975" y="4066126"/>
                    <a:ext cx="165600" cy="40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0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8D4C0353-A7CE-B44D-18BC-35088DD1FFBB}"/>
                      </a:ext>
                    </a:extLst>
                  </p14:cNvPr>
                  <p14:cNvContentPartPr/>
                  <p14:nvPr/>
                </p14:nvContentPartPr>
                <p14:xfrm>
                  <a:off x="1803535" y="4280326"/>
                  <a:ext cx="79560" cy="360"/>
                </p14:xfrm>
              </p:contentPart>
            </mc:Choice>
            <mc:Fallback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8D4C0353-A7CE-B44D-18BC-35088DD1FFBB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794895" y="4271686"/>
                    <a:ext cx="972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2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DF5CC7F6-7F01-D41D-E512-FD57D5F223ED}"/>
                      </a:ext>
                    </a:extLst>
                  </p14:cNvPr>
                  <p14:cNvContentPartPr/>
                  <p14:nvPr/>
                </p14:nvContentPartPr>
                <p14:xfrm>
                  <a:off x="1826575" y="4308406"/>
                  <a:ext cx="133560" cy="56520"/>
                </p14:xfrm>
              </p:contentPart>
            </mc:Choice>
            <mc:Fallback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DF5CC7F6-7F01-D41D-E512-FD57D5F223E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817575" y="4299766"/>
                    <a:ext cx="151200" cy="7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4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6073BECE-C09E-AAE6-EC8F-1CFE0A2E39EF}"/>
                      </a:ext>
                    </a:extLst>
                  </p14:cNvPr>
                  <p14:cNvContentPartPr/>
                  <p14:nvPr/>
                </p14:nvContentPartPr>
                <p14:xfrm>
                  <a:off x="2055895" y="4210126"/>
                  <a:ext cx="177480" cy="250920"/>
                </p14:xfrm>
              </p:contentPart>
            </mc:Choice>
            <mc:Fallback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6073BECE-C09E-AAE6-EC8F-1CFE0A2E39EF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2046895" y="4201126"/>
                    <a:ext cx="195120" cy="26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6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429C72A2-B230-D9FA-D4FE-B197D70014D4}"/>
                      </a:ext>
                    </a:extLst>
                  </p14:cNvPr>
                  <p14:cNvContentPartPr/>
                  <p14:nvPr/>
                </p14:nvContentPartPr>
                <p14:xfrm>
                  <a:off x="2085055" y="4227046"/>
                  <a:ext cx="131760" cy="174960"/>
                </p14:xfrm>
              </p:contentPart>
            </mc:Choice>
            <mc:Fallback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429C72A2-B230-D9FA-D4FE-B197D70014D4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76055" y="4218046"/>
                    <a:ext cx="149400" cy="19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8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05738B20-8D87-3D65-64C3-FCB5BC46AF0A}"/>
                      </a:ext>
                    </a:extLst>
                  </p14:cNvPr>
                  <p14:cNvContentPartPr/>
                  <p14:nvPr/>
                </p14:nvContentPartPr>
                <p14:xfrm>
                  <a:off x="1468015" y="4449166"/>
                  <a:ext cx="15120" cy="99000"/>
                </p14:xfrm>
              </p:contentPart>
            </mc:Choice>
            <mc:Fallback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05738B20-8D87-3D65-64C3-FCB5BC46AF0A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1459375" y="4440526"/>
                    <a:ext cx="32760" cy="1166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116BEAC-EE15-E5FE-26D1-AD51B253A505}"/>
                    </a:ext>
                  </a:extLst>
                </p14:cNvPr>
                <p14:cNvContentPartPr/>
                <p14:nvPr/>
              </p14:nvContentPartPr>
              <p14:xfrm>
                <a:off x="2495455" y="4409926"/>
                <a:ext cx="15120" cy="705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116BEAC-EE15-E5FE-26D1-AD51B253A50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486815" y="4400926"/>
                  <a:ext cx="32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1D730A1-21E6-3AE6-312F-2171F1554429}"/>
                    </a:ext>
                  </a:extLst>
                </p14:cNvPr>
                <p14:cNvContentPartPr/>
                <p14:nvPr/>
              </p14:nvContentPartPr>
              <p14:xfrm>
                <a:off x="2786695" y="4137046"/>
                <a:ext cx="209520" cy="3542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1D730A1-21E6-3AE6-312F-2171F155442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777695" y="4128046"/>
                  <a:ext cx="227160" cy="3718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B060E874-C21D-8D45-5FCB-90208584A909}"/>
                </a:ext>
              </a:extLst>
            </p:cNvPr>
            <p:cNvGrpSpPr/>
            <p:nvPr/>
          </p:nvGrpSpPr>
          <p:grpSpPr>
            <a:xfrm>
              <a:off x="2987215" y="4182046"/>
              <a:ext cx="350280" cy="270000"/>
              <a:chOff x="2987215" y="4182046"/>
              <a:chExt cx="350280" cy="270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4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1C667EE4-7421-549B-A0DC-36432A8CA8E8}"/>
                      </a:ext>
                    </a:extLst>
                  </p14:cNvPr>
                  <p14:cNvContentPartPr/>
                  <p14:nvPr/>
                </p14:nvContentPartPr>
                <p14:xfrm>
                  <a:off x="2987215" y="4336846"/>
                  <a:ext cx="175320" cy="17280"/>
                </p14:xfrm>
              </p:contentPart>
            </mc:Choice>
            <mc:Fallback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1C667EE4-7421-549B-A0DC-36432A8CA8E8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2978575" y="4327846"/>
                    <a:ext cx="192960" cy="3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6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F6FB7E51-7C77-0055-C9E3-744FA2645E0E}"/>
                      </a:ext>
                    </a:extLst>
                  </p14:cNvPr>
                  <p14:cNvContentPartPr/>
                  <p14:nvPr/>
                </p14:nvContentPartPr>
                <p14:xfrm>
                  <a:off x="3024655" y="4400926"/>
                  <a:ext cx="173160" cy="9000"/>
                </p14:xfrm>
              </p:contentPart>
            </mc:Choice>
            <mc:Fallback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F6FB7E51-7C77-0055-C9E3-744FA2645E0E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016015" y="4392286"/>
                    <a:ext cx="19080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8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27D88408-EBA7-3DC0-F1F1-86B604209E60}"/>
                      </a:ext>
                    </a:extLst>
                  </p14:cNvPr>
                  <p14:cNvContentPartPr/>
                  <p14:nvPr/>
                </p14:nvContentPartPr>
                <p14:xfrm>
                  <a:off x="3320575" y="4182046"/>
                  <a:ext cx="16920" cy="270000"/>
                </p14:xfrm>
              </p:contentPart>
            </mc:Choice>
            <mc:Fallback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27D88408-EBA7-3DC0-F1F1-86B604209E60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311935" y="4173046"/>
                    <a:ext cx="34560" cy="287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F412D02F-4768-5096-6BE5-75A0E5B7104B}"/>
                </a:ext>
              </a:extLst>
            </p:cNvPr>
            <p:cNvGrpSpPr/>
            <p:nvPr/>
          </p:nvGrpSpPr>
          <p:grpSpPr>
            <a:xfrm>
              <a:off x="707335" y="4954246"/>
              <a:ext cx="1014840" cy="386280"/>
              <a:chOff x="707335" y="4954246"/>
              <a:chExt cx="1014840" cy="386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80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2AE25BE2-F939-182B-29FB-6DB6A19964AD}"/>
                      </a:ext>
                    </a:extLst>
                  </p14:cNvPr>
                  <p14:cNvContentPartPr/>
                  <p14:nvPr/>
                </p14:nvContentPartPr>
                <p14:xfrm>
                  <a:off x="707335" y="5059726"/>
                  <a:ext cx="134280" cy="277200"/>
                </p14:xfrm>
              </p:contentPart>
            </mc:Choice>
            <mc:Fallback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2AE25BE2-F939-182B-29FB-6DB6A19964AD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698695" y="5050726"/>
                    <a:ext cx="151920" cy="29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2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B79BAE86-F665-7705-2E2C-0CF4543AB789}"/>
                      </a:ext>
                    </a:extLst>
                  </p14:cNvPr>
                  <p14:cNvContentPartPr/>
                  <p14:nvPr/>
                </p14:nvContentPartPr>
                <p14:xfrm>
                  <a:off x="894895" y="4954246"/>
                  <a:ext cx="152640" cy="263520"/>
                </p14:xfrm>
              </p:contentPart>
            </mc:Choice>
            <mc:Fallback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B79BAE86-F665-7705-2E2C-0CF4543AB789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886255" y="4945246"/>
                    <a:ext cx="170280" cy="28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4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94BB4EAE-FE07-BB0F-A75C-0E441BAA1DC1}"/>
                      </a:ext>
                    </a:extLst>
                  </p14:cNvPr>
                  <p14:cNvContentPartPr/>
                  <p14:nvPr/>
                </p14:nvContentPartPr>
                <p14:xfrm>
                  <a:off x="1219975" y="5205886"/>
                  <a:ext cx="146160" cy="39600"/>
                </p14:xfrm>
              </p:contentPart>
            </mc:Choice>
            <mc:Fallback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94BB4EAE-FE07-BB0F-A75C-0E441BAA1DC1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1211335" y="5197246"/>
                    <a:ext cx="16380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6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E877DB3F-F127-8295-9E4D-6E5DCA097293}"/>
                      </a:ext>
                    </a:extLst>
                  </p14:cNvPr>
                  <p14:cNvContentPartPr/>
                  <p14:nvPr/>
                </p14:nvContentPartPr>
                <p14:xfrm>
                  <a:off x="1240855" y="5304526"/>
                  <a:ext cx="152640" cy="3240"/>
                </p14:xfrm>
              </p:contentPart>
            </mc:Choice>
            <mc:Fallback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E877DB3F-F127-8295-9E4D-6E5DCA097293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32215" y="5295526"/>
                    <a:ext cx="170280" cy="2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8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849228C4-CE59-183B-9128-65EC500A02AC}"/>
                      </a:ext>
                    </a:extLst>
                  </p14:cNvPr>
                  <p14:cNvContentPartPr/>
                  <p14:nvPr/>
                </p14:nvContentPartPr>
                <p14:xfrm>
                  <a:off x="1542895" y="5141446"/>
                  <a:ext cx="179280" cy="199080"/>
                </p14:xfrm>
              </p:contentPart>
            </mc:Choice>
            <mc:Fallback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849228C4-CE59-183B-9128-65EC500A02A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534255" y="5132446"/>
                    <a:ext cx="196920" cy="21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0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2D833F2B-AC06-136C-49C1-B18E082285ED}"/>
                      </a:ext>
                    </a:extLst>
                  </p14:cNvPr>
                  <p14:cNvContentPartPr/>
                  <p14:nvPr/>
                </p14:nvContentPartPr>
                <p14:xfrm>
                  <a:off x="1578535" y="5127406"/>
                  <a:ext cx="117000" cy="208440"/>
                </p14:xfrm>
              </p:contentPart>
            </mc:Choice>
            <mc:Fallback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2D833F2B-AC06-136C-49C1-B18E082285ED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569535" y="5118406"/>
                    <a:ext cx="134640" cy="226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CBF391F-92DC-6596-CF93-41B2B455149F}"/>
                </a:ext>
              </a:extLst>
            </p:cNvPr>
            <p:cNvGrpSpPr/>
            <p:nvPr/>
          </p:nvGrpSpPr>
          <p:grpSpPr>
            <a:xfrm>
              <a:off x="4377175" y="4156486"/>
              <a:ext cx="1914840" cy="1526760"/>
              <a:chOff x="4377175" y="4156486"/>
              <a:chExt cx="1914840" cy="1526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92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4293111D-8A67-6B82-6862-15CB9556CB64}"/>
                      </a:ext>
                    </a:extLst>
                  </p14:cNvPr>
                  <p14:cNvContentPartPr/>
                  <p14:nvPr/>
                </p14:nvContentPartPr>
                <p14:xfrm>
                  <a:off x="4664815" y="4466086"/>
                  <a:ext cx="48600" cy="975960"/>
                </p14:xfrm>
              </p:contentPart>
            </mc:Choice>
            <mc:Fallback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4293111D-8A67-6B82-6862-15CB9556CB64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4656175" y="4457446"/>
                    <a:ext cx="66240" cy="99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4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05B1DB92-AED1-2EBD-7730-4283E7272A7E}"/>
                      </a:ext>
                    </a:extLst>
                  </p14:cNvPr>
                  <p14:cNvContentPartPr/>
                  <p14:nvPr/>
                </p14:nvContentPartPr>
                <p14:xfrm>
                  <a:off x="4651855" y="4210126"/>
                  <a:ext cx="146880" cy="254880"/>
                </p14:xfrm>
              </p:contentPart>
            </mc:Choice>
            <mc:Fallback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05B1DB92-AED1-2EBD-7730-4283E7272A7E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4642855" y="4201126"/>
                    <a:ext cx="164520" cy="27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6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A4020140-3D61-4380-E719-E90E4EB4A601}"/>
                      </a:ext>
                    </a:extLst>
                  </p14:cNvPr>
                  <p14:cNvContentPartPr/>
                  <p14:nvPr/>
                </p14:nvContentPartPr>
                <p14:xfrm>
                  <a:off x="4377175" y="5295886"/>
                  <a:ext cx="1517400" cy="60480"/>
                </p14:xfrm>
              </p:contentPart>
            </mc:Choice>
            <mc:Fallback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A4020140-3D61-4380-E719-E90E4EB4A60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4368535" y="5287246"/>
                    <a:ext cx="1535040" cy="7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8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5FF96475-FE1D-7606-89F5-1F36484F60F9}"/>
                      </a:ext>
                    </a:extLst>
                  </p14:cNvPr>
                  <p14:cNvContentPartPr/>
                  <p14:nvPr/>
                </p14:nvContentPartPr>
                <p14:xfrm>
                  <a:off x="5788015" y="5219926"/>
                  <a:ext cx="159120" cy="228240"/>
                </p14:xfrm>
              </p:contentPart>
            </mc:Choice>
            <mc:Fallback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5FF96475-FE1D-7606-89F5-1F36484F60F9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5779375" y="5211286"/>
                    <a:ext cx="176760" cy="24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0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F75AF532-9DC4-C5FF-1EFB-6CF139CA65B8}"/>
                      </a:ext>
                    </a:extLst>
                  </p14:cNvPr>
                  <p14:cNvContentPartPr/>
                  <p14:nvPr/>
                </p14:nvContentPartPr>
                <p14:xfrm>
                  <a:off x="4802335" y="4544926"/>
                  <a:ext cx="1053000" cy="1138320"/>
                </p14:xfrm>
              </p:contentPart>
            </mc:Choice>
            <mc:Fallback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F75AF532-9DC4-C5FF-1EFB-6CF139CA65B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4793695" y="4535926"/>
                    <a:ext cx="1070640" cy="11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2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ED63465C-2E90-5563-BC7A-AEDC69CAB3AB}"/>
                      </a:ext>
                    </a:extLst>
                  </p14:cNvPr>
                  <p14:cNvContentPartPr/>
                  <p14:nvPr/>
                </p14:nvContentPartPr>
                <p14:xfrm>
                  <a:off x="6136135" y="5295526"/>
                  <a:ext cx="155880" cy="198360"/>
                </p14:xfrm>
              </p:contentPart>
            </mc:Choice>
            <mc:Fallback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ED63465C-2E90-5563-BC7A-AEDC69CAB3AB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127495" y="5286526"/>
                    <a:ext cx="17352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4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7F008729-B014-322C-D918-5701DA48F2A4}"/>
                      </a:ext>
                    </a:extLst>
                  </p14:cNvPr>
                  <p14:cNvContentPartPr/>
                  <p14:nvPr/>
                </p14:nvContentPartPr>
                <p14:xfrm>
                  <a:off x="4823215" y="4162246"/>
                  <a:ext cx="159840" cy="187200"/>
                </p14:xfrm>
              </p:contentPart>
            </mc:Choice>
            <mc:Fallback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7F008729-B014-322C-D918-5701DA48F2A4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4814575" y="4153606"/>
                    <a:ext cx="177480" cy="20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6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BA357840-23DB-678C-8E95-572493229448}"/>
                      </a:ext>
                    </a:extLst>
                  </p14:cNvPr>
                  <p14:cNvContentPartPr/>
                  <p14:nvPr/>
                </p14:nvContentPartPr>
                <p14:xfrm>
                  <a:off x="5023375" y="4198966"/>
                  <a:ext cx="66960" cy="262080"/>
                </p14:xfrm>
              </p:contentPart>
            </mc:Choice>
            <mc:Fallback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BA357840-23DB-678C-8E95-572493229448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5014375" y="4189966"/>
                    <a:ext cx="8460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8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06099932-2EFF-E4B8-2CCC-9B9F28B21E50}"/>
                      </a:ext>
                    </a:extLst>
                  </p14:cNvPr>
                  <p14:cNvContentPartPr/>
                  <p14:nvPr/>
                </p14:nvContentPartPr>
                <p14:xfrm>
                  <a:off x="5140015" y="4283206"/>
                  <a:ext cx="79560" cy="124200"/>
                </p14:xfrm>
              </p:contentPart>
            </mc:Choice>
            <mc:Fallback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06099932-2EFF-E4B8-2CCC-9B9F28B21E50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5131375" y="4274566"/>
                    <a:ext cx="9720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0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A854EB34-C1E8-21FF-2E71-2803F34ADBAD}"/>
                      </a:ext>
                    </a:extLst>
                  </p14:cNvPr>
                  <p14:cNvContentPartPr/>
                  <p14:nvPr/>
                </p14:nvContentPartPr>
                <p14:xfrm>
                  <a:off x="5133895" y="4305886"/>
                  <a:ext cx="92160" cy="93240"/>
                </p14:xfrm>
              </p:contentPart>
            </mc:Choice>
            <mc:Fallback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A854EB34-C1E8-21FF-2E71-2803F34ADBAD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5124895" y="4296886"/>
                    <a:ext cx="10980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2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92D92964-E3F3-DE20-78B8-5A826E7DAFFE}"/>
                      </a:ext>
                    </a:extLst>
                  </p14:cNvPr>
                  <p14:cNvContentPartPr/>
                  <p14:nvPr/>
                </p14:nvContentPartPr>
                <p14:xfrm>
                  <a:off x="5246215" y="4201486"/>
                  <a:ext cx="66960" cy="135360"/>
                </p14:xfrm>
              </p:contentPart>
            </mc:Choice>
            <mc:Fallback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92D92964-E3F3-DE20-78B8-5A826E7DAFFE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5237575" y="4192846"/>
                    <a:ext cx="8460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4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FF12D7CC-0324-57CA-4112-296D7CE8AE7D}"/>
                      </a:ext>
                    </a:extLst>
                  </p14:cNvPr>
                  <p14:cNvContentPartPr/>
                  <p14:nvPr/>
                </p14:nvContentPartPr>
                <p14:xfrm>
                  <a:off x="5370775" y="4196086"/>
                  <a:ext cx="86400" cy="132480"/>
                </p14:xfrm>
              </p:contentPart>
            </mc:Choice>
            <mc:Fallback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FF12D7CC-0324-57CA-4112-296D7CE8AE7D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5361775" y="4187086"/>
                    <a:ext cx="10404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6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5CF97808-8596-9C42-BF25-2F83501ED344}"/>
                      </a:ext>
                    </a:extLst>
                  </p14:cNvPr>
                  <p14:cNvContentPartPr/>
                  <p14:nvPr/>
                </p14:nvContentPartPr>
                <p14:xfrm>
                  <a:off x="5482015" y="4156486"/>
                  <a:ext cx="83880" cy="264960"/>
                </p14:xfrm>
              </p:contentPart>
            </mc:Choice>
            <mc:Fallback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5CF97808-8596-9C42-BF25-2F83501ED34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5473015" y="4147846"/>
                    <a:ext cx="101520" cy="282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63D2CADE-875E-90FB-0DA9-C58FB291DCC1}"/>
                </a:ext>
              </a:extLst>
            </p:cNvPr>
            <p:cNvGrpSpPr/>
            <p:nvPr/>
          </p:nvGrpSpPr>
          <p:grpSpPr>
            <a:xfrm>
              <a:off x="4498135" y="4873966"/>
              <a:ext cx="777600" cy="284760"/>
              <a:chOff x="4498135" y="4873966"/>
              <a:chExt cx="777600" cy="284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18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3C75B512-3BE5-CCCC-A076-DE63A7D16051}"/>
                      </a:ext>
                    </a:extLst>
                  </p14:cNvPr>
                  <p14:cNvContentPartPr/>
                  <p14:nvPr/>
                </p14:nvContentPartPr>
                <p14:xfrm>
                  <a:off x="4700455" y="4952806"/>
                  <a:ext cx="42120" cy="20160"/>
                </p14:xfrm>
              </p:contentPart>
            </mc:Choice>
            <mc:Fallback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3C75B512-3BE5-CCCC-A076-DE63A7D16051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4691455" y="4944166"/>
                    <a:ext cx="5976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0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B1F0EABC-D9D4-D4F8-9B69-0170F642A8D7}"/>
                      </a:ext>
                    </a:extLst>
                  </p14:cNvPr>
                  <p14:cNvContentPartPr/>
                  <p14:nvPr/>
                </p14:nvContentPartPr>
                <p14:xfrm>
                  <a:off x="4498135" y="4873966"/>
                  <a:ext cx="93960" cy="177840"/>
                </p14:xfrm>
              </p:contentPart>
            </mc:Choice>
            <mc:Fallback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B1F0EABC-D9D4-D4F8-9B69-0170F642A8D7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4489495" y="4865326"/>
                    <a:ext cx="11160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2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B45BAD04-0B04-A733-EB41-D7EF34C2EB0C}"/>
                      </a:ext>
                    </a:extLst>
                  </p14:cNvPr>
                  <p14:cNvContentPartPr/>
                  <p14:nvPr/>
                </p14:nvContentPartPr>
                <p14:xfrm>
                  <a:off x="4758055" y="4949926"/>
                  <a:ext cx="7200" cy="3240"/>
                </p14:xfrm>
              </p:contentPart>
            </mc:Choice>
            <mc:Fallback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B45BAD04-0B04-A733-EB41-D7EF34C2EB0C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4749055" y="4941286"/>
                    <a:ext cx="24840" cy="2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4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7FBBADFC-BFDB-33C1-DE2B-ECBF18CA9797}"/>
                      </a:ext>
                    </a:extLst>
                  </p14:cNvPr>
                  <p14:cNvContentPartPr/>
                  <p14:nvPr/>
                </p14:nvContentPartPr>
                <p14:xfrm>
                  <a:off x="4888015" y="4949926"/>
                  <a:ext cx="39960" cy="360"/>
                </p14:xfrm>
              </p:contentPart>
            </mc:Choice>
            <mc:Fallback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7FBBADFC-BFDB-33C1-DE2B-ECBF18CA979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4879015" y="4941286"/>
                    <a:ext cx="576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6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43944AAF-12FF-66F6-20E7-94E49397584F}"/>
                      </a:ext>
                    </a:extLst>
                  </p14:cNvPr>
                  <p14:cNvContentPartPr/>
                  <p14:nvPr/>
                </p14:nvContentPartPr>
                <p14:xfrm>
                  <a:off x="5000335" y="4949926"/>
                  <a:ext cx="29520" cy="360"/>
                </p14:xfrm>
              </p:contentPart>
            </mc:Choice>
            <mc:Fallback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43944AAF-12FF-66F6-20E7-94E49397584F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4991695" y="4941286"/>
                    <a:ext cx="471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8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A535A420-6477-AF8C-4F0E-A3788A3BB9B7}"/>
                      </a:ext>
                    </a:extLst>
                  </p14:cNvPr>
                  <p14:cNvContentPartPr/>
                  <p14:nvPr/>
                </p14:nvContentPartPr>
                <p14:xfrm>
                  <a:off x="5113015" y="4947046"/>
                  <a:ext cx="12960" cy="360"/>
                </p14:xfrm>
              </p:contentPart>
            </mc:Choice>
            <mc:Fallback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A535A420-6477-AF8C-4F0E-A3788A3BB9B7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5104015" y="4938406"/>
                    <a:ext cx="306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0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77F901EA-2DEC-1339-E654-A076DD9DA2E8}"/>
                      </a:ext>
                    </a:extLst>
                  </p14:cNvPr>
                  <p14:cNvContentPartPr/>
                  <p14:nvPr/>
                </p14:nvContentPartPr>
                <p14:xfrm>
                  <a:off x="5258815" y="4947046"/>
                  <a:ext cx="360" cy="6120"/>
                </p14:xfrm>
              </p:contentPart>
            </mc:Choice>
            <mc:Fallback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77F901EA-2DEC-1339-E654-A076DD9DA2E8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5250175" y="4938406"/>
                    <a:ext cx="18000" cy="2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2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66718C81-5C0B-0C3A-8A15-9B63ADE7921B}"/>
                      </a:ext>
                    </a:extLst>
                  </p14:cNvPr>
                  <p14:cNvContentPartPr/>
                  <p14:nvPr/>
                </p14:nvContentPartPr>
                <p14:xfrm>
                  <a:off x="5258815" y="4952806"/>
                  <a:ext cx="360" cy="360"/>
                </p14:xfrm>
              </p:contentPart>
            </mc:Choice>
            <mc:Fallback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66718C81-5C0B-0C3A-8A15-9B63ADE7921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5250175" y="4944166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4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87563127-564D-D415-60A8-AEA64321C624}"/>
                      </a:ext>
                    </a:extLst>
                  </p14:cNvPr>
                  <p14:cNvContentPartPr/>
                  <p14:nvPr/>
                </p14:nvContentPartPr>
                <p14:xfrm>
                  <a:off x="5258815" y="4927606"/>
                  <a:ext cx="16920" cy="79200"/>
                </p14:xfrm>
              </p:contentPart>
            </mc:Choice>
            <mc:Fallback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87563127-564D-D415-60A8-AEA64321C624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5250175" y="4918606"/>
                    <a:ext cx="34560" cy="9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6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9E406B39-650B-F6B4-D028-8F09D6F677C5}"/>
                      </a:ext>
                    </a:extLst>
                  </p14:cNvPr>
                  <p14:cNvContentPartPr/>
                  <p14:nvPr/>
                </p14:nvContentPartPr>
                <p14:xfrm>
                  <a:off x="5235775" y="5127406"/>
                  <a:ext cx="2520" cy="31320"/>
                </p14:xfrm>
              </p:contentPart>
            </mc:Choice>
            <mc:Fallback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9E406B39-650B-F6B4-D028-8F09D6F677C5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5227135" y="5118406"/>
                    <a:ext cx="20160" cy="489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53C96FC-2311-376C-E249-7F9C95F08C18}"/>
                    </a:ext>
                  </a:extLst>
                </p14:cNvPr>
                <p14:cNvContentPartPr/>
                <p14:nvPr/>
              </p14:nvContentPartPr>
              <p14:xfrm>
                <a:off x="5208055" y="5276446"/>
                <a:ext cx="5400" cy="302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53C96FC-2311-376C-E249-7F9C95F08C1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199055" y="5267446"/>
                  <a:ext cx="23040" cy="478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DEE76084-57EA-1952-E9AC-FBAF6B055FC5}"/>
                </a:ext>
              </a:extLst>
            </p:cNvPr>
            <p:cNvGrpSpPr/>
            <p:nvPr/>
          </p:nvGrpSpPr>
          <p:grpSpPr>
            <a:xfrm>
              <a:off x="5215255" y="5464726"/>
              <a:ext cx="102240" cy="163440"/>
              <a:chOff x="5215255" y="5464726"/>
              <a:chExt cx="102240" cy="1634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40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7CA10B8D-4D31-0248-AA40-D60CB634857A}"/>
                      </a:ext>
                    </a:extLst>
                  </p14:cNvPr>
                  <p14:cNvContentPartPr/>
                  <p14:nvPr/>
                </p14:nvContentPartPr>
                <p14:xfrm>
                  <a:off x="5215255" y="5464726"/>
                  <a:ext cx="79560" cy="163440"/>
                </p14:xfrm>
              </p:contentPart>
            </mc:Choice>
            <mc:Fallback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7CA10B8D-4D31-0248-AA40-D60CB634857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5206255" y="5456086"/>
                    <a:ext cx="97200" cy="18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2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EFA6BE63-21D7-9E21-0828-E25CB9D2E1B3}"/>
                      </a:ext>
                    </a:extLst>
                  </p14:cNvPr>
                  <p14:cNvContentPartPr/>
                  <p14:nvPr/>
                </p14:nvContentPartPr>
                <p14:xfrm>
                  <a:off x="5217055" y="5481646"/>
                  <a:ext cx="100440" cy="118440"/>
                </p14:xfrm>
              </p:contentPart>
            </mc:Choice>
            <mc:Fallback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EFA6BE63-21D7-9E21-0828-E25CB9D2E1B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5208415" y="5473006"/>
                    <a:ext cx="118080" cy="136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C65734C-3929-770B-070D-3DAF559288DB}"/>
                    </a:ext>
                  </a:extLst>
                </p14:cNvPr>
                <p14:cNvContentPartPr/>
                <p14:nvPr/>
              </p14:nvContentPartPr>
              <p14:xfrm>
                <a:off x="4902415" y="5470846"/>
                <a:ext cx="54720" cy="1350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C65734C-3929-770B-070D-3DAF559288D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893775" y="5462206"/>
                  <a:ext cx="723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5510326-5D90-AC72-C4F9-29E145FD449E}"/>
                    </a:ext>
                  </a:extLst>
                </p14:cNvPr>
                <p14:cNvContentPartPr/>
                <p14:nvPr/>
              </p14:nvContentPartPr>
              <p14:xfrm>
                <a:off x="4906375" y="5304166"/>
                <a:ext cx="21600" cy="511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5510326-5D90-AC72-C4F9-29E145FD449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897735" y="5295526"/>
                  <a:ext cx="392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E0E5A71-D8E6-F17B-6737-9E44527D79BB}"/>
                    </a:ext>
                  </a:extLst>
                </p14:cNvPr>
                <p14:cNvContentPartPr/>
                <p14:nvPr/>
              </p14:nvContentPartPr>
              <p14:xfrm>
                <a:off x="4931575" y="4955483"/>
                <a:ext cx="254880" cy="3632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E0E5A71-D8E6-F17B-6737-9E44527D79B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922575" y="4946843"/>
                  <a:ext cx="272520" cy="3808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29BFA927-C78C-C655-1D70-39FD6EEF3626}"/>
                </a:ext>
              </a:extLst>
            </p:cNvPr>
            <p:cNvGrpSpPr/>
            <p:nvPr/>
          </p:nvGrpSpPr>
          <p:grpSpPr>
            <a:xfrm>
              <a:off x="723895" y="5758643"/>
              <a:ext cx="1182240" cy="531000"/>
              <a:chOff x="723895" y="5758643"/>
              <a:chExt cx="1182240" cy="531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50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1C9FA732-52DD-1D0F-7A20-03291B896EF4}"/>
                      </a:ext>
                    </a:extLst>
                  </p14:cNvPr>
                  <p14:cNvContentPartPr/>
                  <p14:nvPr/>
                </p14:nvContentPartPr>
                <p14:xfrm>
                  <a:off x="723895" y="5758643"/>
                  <a:ext cx="190440" cy="294480"/>
                </p14:xfrm>
              </p:contentPart>
            </mc:Choice>
            <mc:Fallback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1C9FA732-52DD-1D0F-7A20-03291B896EF4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715255" y="5749643"/>
                    <a:ext cx="208080" cy="31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2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EBCCB69D-9261-ADD3-17DC-4AE7AA18033D}"/>
                      </a:ext>
                    </a:extLst>
                  </p14:cNvPr>
                  <p14:cNvContentPartPr/>
                  <p14:nvPr/>
                </p14:nvContentPartPr>
                <p14:xfrm>
                  <a:off x="1005055" y="5836043"/>
                  <a:ext cx="117360" cy="453600"/>
                </p14:xfrm>
              </p:contentPart>
            </mc:Choice>
            <mc:Fallback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EBCCB69D-9261-ADD3-17DC-4AE7AA18033D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996415" y="5827403"/>
                    <a:ext cx="135000" cy="47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4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EC500084-2B03-C0C9-56B2-18AB2A86A4B7}"/>
                      </a:ext>
                    </a:extLst>
                  </p14:cNvPr>
                  <p14:cNvContentPartPr/>
                  <p14:nvPr/>
                </p14:nvContentPartPr>
                <p14:xfrm>
                  <a:off x="1176415" y="5957003"/>
                  <a:ext cx="127440" cy="97560"/>
                </p14:xfrm>
              </p:contentPart>
            </mc:Choice>
            <mc:Fallback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EC500084-2B03-C0C9-56B2-18AB2A86A4B7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1167415" y="5948363"/>
                    <a:ext cx="145080" cy="11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6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9AA535DC-5E0E-B524-2120-1D54B0752E78}"/>
                      </a:ext>
                    </a:extLst>
                  </p14:cNvPr>
                  <p14:cNvContentPartPr/>
                  <p14:nvPr/>
                </p14:nvContentPartPr>
                <p14:xfrm>
                  <a:off x="1199095" y="5920643"/>
                  <a:ext cx="83880" cy="135360"/>
                </p14:xfrm>
              </p:contentPart>
            </mc:Choice>
            <mc:Fallback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9AA535DC-5E0E-B524-2120-1D54B0752E78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1190455" y="5911643"/>
                    <a:ext cx="10152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8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43A9B8B3-943F-AC23-8060-908BB10331C3}"/>
                      </a:ext>
                    </a:extLst>
                  </p14:cNvPr>
                  <p14:cNvContentPartPr/>
                  <p14:nvPr/>
                </p14:nvContentPartPr>
                <p14:xfrm>
                  <a:off x="1434535" y="5785643"/>
                  <a:ext cx="67320" cy="254520"/>
                </p14:xfrm>
              </p:contentPart>
            </mc:Choice>
            <mc:Fallback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43A9B8B3-943F-AC23-8060-908BB10331C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1425535" y="5776643"/>
                    <a:ext cx="84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0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8C07B6A0-FF57-A805-6C10-9BAA723B6907}"/>
                      </a:ext>
                    </a:extLst>
                  </p14:cNvPr>
                  <p14:cNvContentPartPr/>
                  <p14:nvPr/>
                </p14:nvContentPartPr>
                <p14:xfrm>
                  <a:off x="1609495" y="5878523"/>
                  <a:ext cx="148680" cy="169200"/>
                </p14:xfrm>
              </p:contentPart>
            </mc:Choice>
            <mc:Fallback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8C07B6A0-FF57-A805-6C10-9BAA723B6907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1600855" y="5869523"/>
                    <a:ext cx="166320" cy="18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2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556950F7-97CC-9CEE-2506-FCC57474972A}"/>
                      </a:ext>
                    </a:extLst>
                  </p14:cNvPr>
                  <p14:cNvContentPartPr/>
                  <p14:nvPr/>
                </p14:nvContentPartPr>
                <p14:xfrm>
                  <a:off x="1792375" y="5810843"/>
                  <a:ext cx="113760" cy="239400"/>
                </p14:xfrm>
              </p:contentPart>
            </mc:Choice>
            <mc:Fallback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556950F7-97CC-9CEE-2506-FCC57474972A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1783735" y="5802203"/>
                    <a:ext cx="131400" cy="257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E9A7B40-2830-46FB-7B5D-360EF224804F}"/>
                    </a:ext>
                  </a:extLst>
                </p14:cNvPr>
                <p14:cNvContentPartPr/>
                <p14:nvPr/>
              </p14:nvContentPartPr>
              <p14:xfrm>
                <a:off x="2064535" y="5816603"/>
                <a:ext cx="160200" cy="1720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E9A7B40-2830-46FB-7B5D-360EF224804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055535" y="5807603"/>
                  <a:ext cx="177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216AF5E-199D-3D0D-7EEF-405922A12BDC}"/>
                    </a:ext>
                  </a:extLst>
                </p14:cNvPr>
                <p14:cNvContentPartPr/>
                <p14:nvPr/>
              </p14:nvContentPartPr>
              <p14:xfrm>
                <a:off x="2399695" y="5810843"/>
                <a:ext cx="52200" cy="2170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216AF5E-199D-3D0D-7EEF-405922A12BD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390695" y="5802203"/>
                  <a:ext cx="69840" cy="2347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2D019371-DDD1-7ABB-032A-2E44B65E0530}"/>
                </a:ext>
              </a:extLst>
            </p:cNvPr>
            <p:cNvGrpSpPr/>
            <p:nvPr/>
          </p:nvGrpSpPr>
          <p:grpSpPr>
            <a:xfrm>
              <a:off x="2793535" y="5796803"/>
              <a:ext cx="398880" cy="290160"/>
              <a:chOff x="2793535" y="5796803"/>
              <a:chExt cx="398880" cy="290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68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8DD3A0B1-3E77-35A9-AA6E-F985350FAD51}"/>
                      </a:ext>
                    </a:extLst>
                  </p14:cNvPr>
                  <p14:cNvContentPartPr/>
                  <p14:nvPr/>
                </p14:nvContentPartPr>
                <p14:xfrm>
                  <a:off x="2793535" y="5796803"/>
                  <a:ext cx="204120" cy="239400"/>
                </p14:xfrm>
              </p:contentPart>
            </mc:Choice>
            <mc:Fallback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8DD3A0B1-3E77-35A9-AA6E-F985350FAD51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2784535" y="5788163"/>
                    <a:ext cx="221760" cy="25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0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340EB39F-3306-C25D-3478-6762BB44175A}"/>
                      </a:ext>
                    </a:extLst>
                  </p14:cNvPr>
                  <p14:cNvContentPartPr/>
                  <p14:nvPr/>
                </p14:nvContentPartPr>
                <p14:xfrm>
                  <a:off x="2899735" y="5900843"/>
                  <a:ext cx="177480" cy="14400"/>
                </p14:xfrm>
              </p:contentPart>
            </mc:Choice>
            <mc:Fallback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340EB39F-3306-C25D-3478-6762BB44175A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2891095" y="5892203"/>
                    <a:ext cx="19512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2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E6E71C89-9F01-95D7-3A8E-5F2C9D1FD2FA}"/>
                      </a:ext>
                    </a:extLst>
                  </p14:cNvPr>
                  <p14:cNvContentPartPr/>
                  <p14:nvPr/>
                </p14:nvContentPartPr>
                <p14:xfrm>
                  <a:off x="2916295" y="5987963"/>
                  <a:ext cx="194040" cy="6120"/>
                </p14:xfrm>
              </p:contentPart>
            </mc:Choice>
            <mc:Fallback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E6E71C89-9F01-95D7-3A8E-5F2C9D1FD2FA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2907655" y="5979323"/>
                    <a:ext cx="211680" cy="2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4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8AB27CCE-2DCC-EF3A-4AFA-B0E6E8C40CDB}"/>
                      </a:ext>
                    </a:extLst>
                  </p14:cNvPr>
                  <p14:cNvContentPartPr/>
                  <p14:nvPr/>
                </p14:nvContentPartPr>
                <p14:xfrm>
                  <a:off x="3022855" y="5864483"/>
                  <a:ext cx="169560" cy="222480"/>
                </p14:xfrm>
              </p:contentPart>
            </mc:Choice>
            <mc:Fallback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8AB27CCE-2DCC-EF3A-4AFA-B0E6E8C40CDB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3013855" y="5855483"/>
                    <a:ext cx="187200" cy="240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5828627-91FF-A256-6C1C-B7FB570FBB4F}"/>
                    </a:ext>
                  </a:extLst>
                </p14:cNvPr>
                <p14:cNvContentPartPr/>
                <p14:nvPr/>
              </p14:nvContentPartPr>
              <p14:xfrm>
                <a:off x="4160455" y="5792483"/>
                <a:ext cx="135720" cy="2016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5828627-91FF-A256-6C1C-B7FB570FBB4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151815" y="5783843"/>
                  <a:ext cx="153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3FEA092-7941-A90F-10B1-D4B629185A42}"/>
                    </a:ext>
                  </a:extLst>
                </p14:cNvPr>
                <p14:cNvContentPartPr/>
                <p14:nvPr/>
              </p14:nvContentPartPr>
              <p14:xfrm>
                <a:off x="3785335" y="5805083"/>
                <a:ext cx="152640" cy="1612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3FEA092-7941-A90F-10B1-D4B629185A4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776695" y="5796443"/>
                  <a:ext cx="170280" cy="1789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94123F0A-FBEB-C67B-5066-24BC8A92A353}"/>
                </a:ext>
              </a:extLst>
            </p:cNvPr>
            <p:cNvGrpSpPr/>
            <p:nvPr/>
          </p:nvGrpSpPr>
          <p:grpSpPr>
            <a:xfrm>
              <a:off x="4430095" y="5822003"/>
              <a:ext cx="489600" cy="253800"/>
              <a:chOff x="4430095" y="5822003"/>
              <a:chExt cx="489600" cy="2538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80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66B11817-9B77-C641-DA9A-CD60D6AB9188}"/>
                      </a:ext>
                    </a:extLst>
                  </p14:cNvPr>
                  <p14:cNvContentPartPr/>
                  <p14:nvPr/>
                </p14:nvContentPartPr>
                <p14:xfrm>
                  <a:off x="4430095" y="5822003"/>
                  <a:ext cx="190440" cy="172080"/>
                </p14:xfrm>
              </p:contentPart>
            </mc:Choice>
            <mc:Fallback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66B11817-9B77-C641-DA9A-CD60D6AB9188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4421455" y="5813363"/>
                    <a:ext cx="208080" cy="18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2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D238C6BD-000F-10C9-1718-9B5F03AB0F39}"/>
                      </a:ext>
                    </a:extLst>
                  </p14:cNvPr>
                  <p14:cNvContentPartPr/>
                  <p14:nvPr/>
                </p14:nvContentPartPr>
                <p14:xfrm>
                  <a:off x="4729615" y="5867003"/>
                  <a:ext cx="190080" cy="166320"/>
                </p14:xfrm>
              </p:contentPart>
            </mc:Choice>
            <mc:Fallback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D238C6BD-000F-10C9-1718-9B5F03AB0F39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4720615" y="5858363"/>
                    <a:ext cx="20772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4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1E839CE9-F9AD-AE97-1A69-EE05292384F3}"/>
                      </a:ext>
                    </a:extLst>
                  </p14:cNvPr>
                  <p14:cNvContentPartPr/>
                  <p14:nvPr/>
                </p14:nvContentPartPr>
                <p14:xfrm>
                  <a:off x="4777495" y="5850443"/>
                  <a:ext cx="135720" cy="225360"/>
                </p14:xfrm>
              </p:contentPart>
            </mc:Choice>
            <mc:Fallback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1E839CE9-F9AD-AE97-1A69-EE05292384F3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4768495" y="5841443"/>
                    <a:ext cx="153360" cy="243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9AF1166-E7E0-14AB-2609-A556A51F77E6}"/>
                    </a:ext>
                  </a:extLst>
                </p14:cNvPr>
                <p14:cNvContentPartPr/>
                <p14:nvPr/>
              </p14:nvContentPartPr>
              <p14:xfrm>
                <a:off x="3431815" y="5878163"/>
                <a:ext cx="102960" cy="2005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9AF1166-E7E0-14AB-2609-A556A51F77E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423175" y="5869523"/>
                  <a:ext cx="120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0891846-5312-1894-14B6-A294CEA2F620}"/>
                    </a:ext>
                  </a:extLst>
                </p14:cNvPr>
                <p14:cNvContentPartPr/>
                <p14:nvPr/>
              </p14:nvContentPartPr>
              <p14:xfrm>
                <a:off x="4810255" y="5323763"/>
                <a:ext cx="121680" cy="361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0891846-5312-1894-14B6-A294CEA2F6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801615" y="5314763"/>
                  <a:ext cx="1393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C1B9A97-00D4-9C78-B389-FDEE23186EFB}"/>
                    </a:ext>
                  </a:extLst>
                </p14:cNvPr>
                <p14:cNvContentPartPr/>
                <p14:nvPr/>
              </p14:nvContentPartPr>
              <p14:xfrm>
                <a:off x="5169895" y="6869243"/>
                <a:ext cx="32760" cy="288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C1B9A97-00D4-9C78-B389-FDEE23186EF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161255" y="6860603"/>
                  <a:ext cx="50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6E34DFD-DD6F-1E45-404E-4C00BD2C586B}"/>
                    </a:ext>
                  </a:extLst>
                </p14:cNvPr>
                <p14:cNvContentPartPr/>
                <p14:nvPr/>
              </p14:nvContentPartPr>
              <p14:xfrm>
                <a:off x="1333375" y="6607615"/>
                <a:ext cx="235080" cy="1864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6E34DFD-DD6F-1E45-404E-4C00BD2C586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324375" y="6598975"/>
                  <a:ext cx="2527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0AA5666-E968-AE62-6798-43CA7F7E2247}"/>
                    </a:ext>
                  </a:extLst>
                </p14:cNvPr>
                <p14:cNvContentPartPr/>
                <p14:nvPr/>
              </p14:nvContentPartPr>
              <p14:xfrm>
                <a:off x="1801375" y="6514375"/>
                <a:ext cx="175320" cy="2329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0AA5666-E968-AE62-6798-43CA7F7E224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792375" y="6505375"/>
                  <a:ext cx="192960" cy="250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16116079-A369-94E7-83B7-D8126F4DD747}"/>
                </a:ext>
              </a:extLst>
            </p:cNvPr>
            <p:cNvGrpSpPr/>
            <p:nvPr/>
          </p:nvGrpSpPr>
          <p:grpSpPr>
            <a:xfrm>
              <a:off x="454615" y="6389455"/>
              <a:ext cx="682560" cy="419040"/>
              <a:chOff x="454615" y="6389455"/>
              <a:chExt cx="682560" cy="419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96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9A21FC58-9F42-DB44-F67D-0A7FBBA1555A}"/>
                      </a:ext>
                    </a:extLst>
                  </p14:cNvPr>
                  <p14:cNvContentPartPr/>
                  <p14:nvPr/>
                </p14:nvContentPartPr>
                <p14:xfrm>
                  <a:off x="753775" y="6429055"/>
                  <a:ext cx="167400" cy="324000"/>
                </p14:xfrm>
              </p:contentPart>
            </mc:Choice>
            <mc:Fallback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9A21FC58-9F42-DB44-F67D-0A7FBBA1555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745135" y="6420055"/>
                    <a:ext cx="185040" cy="34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8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9474DABE-5BBD-842B-C8C8-B4369A35EA53}"/>
                      </a:ext>
                    </a:extLst>
                  </p14:cNvPr>
                  <p14:cNvContentPartPr/>
                  <p14:nvPr/>
                </p14:nvContentPartPr>
                <p14:xfrm>
                  <a:off x="994975" y="6389455"/>
                  <a:ext cx="142200" cy="233280"/>
                </p14:xfrm>
              </p:contentPart>
            </mc:Choice>
            <mc:Fallback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9474DABE-5BBD-842B-C8C8-B4369A35EA53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985975" y="6380815"/>
                    <a:ext cx="159840" cy="25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0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9D915A75-5CCB-C410-E094-8A705D3D3B41}"/>
                      </a:ext>
                    </a:extLst>
                  </p14:cNvPr>
                  <p14:cNvContentPartPr/>
                  <p14:nvPr/>
                </p14:nvContentPartPr>
                <p14:xfrm>
                  <a:off x="454615" y="6600415"/>
                  <a:ext cx="136440" cy="20160"/>
                </p14:xfrm>
              </p:contentPart>
            </mc:Choice>
            <mc:Fallback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9D915A75-5CCB-C410-E094-8A705D3D3B41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445615" y="6591775"/>
                    <a:ext cx="15408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2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CB90E88B-A4FF-558F-195D-E7DBADD2F663}"/>
                      </a:ext>
                    </a:extLst>
                  </p14:cNvPr>
                  <p14:cNvContentPartPr/>
                  <p14:nvPr/>
                </p14:nvContentPartPr>
                <p14:xfrm>
                  <a:off x="455335" y="6699055"/>
                  <a:ext cx="146160" cy="34200"/>
                </p14:xfrm>
              </p:contentPart>
            </mc:Choice>
            <mc:Fallback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CB90E88B-A4FF-558F-195D-E7DBADD2F663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446335" y="6690055"/>
                    <a:ext cx="16380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4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2D736CE6-54A2-FE5F-FB2E-2ABB36601E59}"/>
                      </a:ext>
                    </a:extLst>
                  </p14:cNvPr>
                  <p14:cNvContentPartPr/>
                  <p14:nvPr/>
                </p14:nvContentPartPr>
                <p14:xfrm>
                  <a:off x="503215" y="6507535"/>
                  <a:ext cx="121320" cy="300960"/>
                </p14:xfrm>
              </p:contentPart>
            </mc:Choice>
            <mc:Fallback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2D736CE6-54A2-FE5F-FB2E-2ABB36601E59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494215" y="6498895"/>
                    <a:ext cx="138960" cy="318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F5B728AF-9E4D-3D71-A2C4-931AFDEE6F18}"/>
                </a:ext>
              </a:extLst>
            </p:cNvPr>
            <p:cNvGrpSpPr/>
            <p:nvPr/>
          </p:nvGrpSpPr>
          <p:grpSpPr>
            <a:xfrm>
              <a:off x="7309375" y="1858855"/>
              <a:ext cx="630000" cy="305640"/>
              <a:chOff x="7309375" y="1858855"/>
              <a:chExt cx="630000" cy="30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06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11A5EC7C-DE9D-2483-7F9E-931B04ED92E4}"/>
                      </a:ext>
                    </a:extLst>
                  </p14:cNvPr>
                  <p14:cNvContentPartPr/>
                  <p14:nvPr/>
                </p14:nvContentPartPr>
                <p14:xfrm>
                  <a:off x="7309375" y="1858855"/>
                  <a:ext cx="155520" cy="249840"/>
                </p14:xfrm>
              </p:contentPart>
            </mc:Choice>
            <mc:Fallback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11A5EC7C-DE9D-2483-7F9E-931B04ED92E4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7300735" y="1849855"/>
                    <a:ext cx="173160" cy="26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8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6823B6EF-477B-C9D0-A446-D682685597F9}"/>
                      </a:ext>
                    </a:extLst>
                  </p14:cNvPr>
                  <p14:cNvContentPartPr/>
                  <p14:nvPr/>
                </p14:nvContentPartPr>
                <p14:xfrm>
                  <a:off x="7467775" y="1899535"/>
                  <a:ext cx="104400" cy="264960"/>
                </p14:xfrm>
              </p:contentPart>
            </mc:Choice>
            <mc:Fallback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6823B6EF-477B-C9D0-A446-D682685597F9}"/>
                      </a:ext>
                    </a:extLst>
                  </p:cNvPr>
                  <p:cNvPicPr/>
                  <p:nvPr/>
                </p:nvPicPr>
                <p:blipFill>
                  <a:blip r:embed="rId309"/>
                  <a:stretch>
                    <a:fillRect/>
                  </a:stretch>
                </p:blipFill>
                <p:spPr>
                  <a:xfrm>
                    <a:off x="7459135" y="1890535"/>
                    <a:ext cx="122040" cy="28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0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9CE9C9CD-9293-6D17-D11C-7DE5588C9C58}"/>
                      </a:ext>
                    </a:extLst>
                  </p14:cNvPr>
                  <p14:cNvContentPartPr/>
                  <p14:nvPr/>
                </p14:nvContentPartPr>
                <p14:xfrm>
                  <a:off x="7597015" y="1963975"/>
                  <a:ext cx="192240" cy="141840"/>
                </p14:xfrm>
              </p:contentPart>
            </mc:Choice>
            <mc:Fallback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9CE9C9CD-9293-6D17-D11C-7DE5588C9C58}"/>
                      </a:ext>
                    </a:extLst>
                  </p:cNvPr>
                  <p:cNvPicPr/>
                  <p:nvPr/>
                </p:nvPicPr>
                <p:blipFill>
                  <a:blip r:embed="rId311"/>
                  <a:stretch>
                    <a:fillRect/>
                  </a:stretch>
                </p:blipFill>
                <p:spPr>
                  <a:xfrm>
                    <a:off x="7588375" y="1955335"/>
                    <a:ext cx="20988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2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339B38A4-B897-3F2A-CFDC-2745FB8E2682}"/>
                      </a:ext>
                    </a:extLst>
                  </p14:cNvPr>
                  <p14:cNvContentPartPr/>
                  <p14:nvPr/>
                </p14:nvContentPartPr>
                <p14:xfrm>
                  <a:off x="7809775" y="1896655"/>
                  <a:ext cx="129600" cy="245160"/>
                </p14:xfrm>
              </p:contentPart>
            </mc:Choice>
            <mc:Fallback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339B38A4-B897-3F2A-CFDC-2745FB8E2682}"/>
                      </a:ext>
                    </a:extLst>
                  </p:cNvPr>
                  <p:cNvPicPr/>
                  <p:nvPr/>
                </p:nvPicPr>
                <p:blipFill>
                  <a:blip r:embed="rId313"/>
                  <a:stretch>
                    <a:fillRect/>
                  </a:stretch>
                </p:blipFill>
                <p:spPr>
                  <a:xfrm>
                    <a:off x="7800775" y="1887655"/>
                    <a:ext cx="147240" cy="262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CE8B767B-B5D0-5395-4C8C-4321DFBAFC19}"/>
                </a:ext>
              </a:extLst>
            </p:cNvPr>
            <p:cNvGrpSpPr/>
            <p:nvPr/>
          </p:nvGrpSpPr>
          <p:grpSpPr>
            <a:xfrm>
              <a:off x="8047015" y="1843015"/>
              <a:ext cx="1024200" cy="309960"/>
              <a:chOff x="8047015" y="1843015"/>
              <a:chExt cx="1024200" cy="309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14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746B4797-2D65-5768-5F45-F87A69169E31}"/>
                      </a:ext>
                    </a:extLst>
                  </p14:cNvPr>
                  <p14:cNvContentPartPr/>
                  <p14:nvPr/>
                </p14:nvContentPartPr>
                <p14:xfrm>
                  <a:off x="8047015" y="1917895"/>
                  <a:ext cx="208800" cy="235080"/>
                </p14:xfrm>
              </p:contentPart>
            </mc:Choice>
            <mc:Fallback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746B4797-2D65-5768-5F45-F87A69169E31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8038375" y="1909255"/>
                    <a:ext cx="22644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6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AE7A8356-E778-1946-AB8E-756BDA7766EF}"/>
                      </a:ext>
                    </a:extLst>
                  </p14:cNvPr>
                  <p14:cNvContentPartPr/>
                  <p14:nvPr/>
                </p14:nvContentPartPr>
                <p14:xfrm>
                  <a:off x="8057815" y="2028775"/>
                  <a:ext cx="223200" cy="11520"/>
                </p14:xfrm>
              </p:contentPart>
            </mc:Choice>
            <mc:Fallback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AE7A8356-E778-1946-AB8E-756BDA7766EF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8048815" y="2020135"/>
                    <a:ext cx="24084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8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038705C2-7E0E-C349-2A15-5A12EAAC0392}"/>
                      </a:ext>
                    </a:extLst>
                  </p14:cNvPr>
                  <p14:cNvContentPartPr/>
                  <p14:nvPr/>
                </p14:nvContentPartPr>
                <p14:xfrm>
                  <a:off x="8409535" y="1871095"/>
                  <a:ext cx="138240" cy="235080"/>
                </p14:xfrm>
              </p:contentPart>
            </mc:Choice>
            <mc:Fallback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038705C2-7E0E-C349-2A15-5A12EAAC0392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8400895" y="1862095"/>
                    <a:ext cx="15588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0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1DD6BC3A-0B8E-4F25-3A30-82EAEC918F90}"/>
                      </a:ext>
                    </a:extLst>
                  </p14:cNvPr>
                  <p14:cNvContentPartPr/>
                  <p14:nvPr/>
                </p14:nvContentPartPr>
                <p14:xfrm>
                  <a:off x="8675935" y="1843015"/>
                  <a:ext cx="84240" cy="279000"/>
                </p14:xfrm>
              </p:contentPart>
            </mc:Choice>
            <mc:Fallback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1DD6BC3A-0B8E-4F25-3A30-82EAEC918F90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8667295" y="1834375"/>
                    <a:ext cx="101880" cy="29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2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D360E7C7-34EB-2974-1970-EB64A40C9121}"/>
                      </a:ext>
                    </a:extLst>
                  </p14:cNvPr>
                  <p14:cNvContentPartPr/>
                  <p14:nvPr/>
                </p14:nvContentPartPr>
                <p14:xfrm>
                  <a:off x="8795095" y="1899535"/>
                  <a:ext cx="276120" cy="203040"/>
                </p14:xfrm>
              </p:contentPart>
            </mc:Choice>
            <mc:Fallback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D360E7C7-34EB-2974-1970-EB64A40C9121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8786455" y="1890535"/>
                    <a:ext cx="293760" cy="220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9319449-74FD-A2BD-31D8-9798555A5073}"/>
                    </a:ext>
                  </a:extLst>
                </p14:cNvPr>
                <p14:cNvContentPartPr/>
                <p14:nvPr/>
              </p14:nvContentPartPr>
              <p14:xfrm>
                <a:off x="9162295" y="1885855"/>
                <a:ext cx="116280" cy="2826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9319449-74FD-A2BD-31D8-9798555A507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153295" y="1876855"/>
                  <a:ext cx="133920" cy="3002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14D90A8C-6202-2602-CDEF-D16BAAE5A233}"/>
                </a:ext>
              </a:extLst>
            </p:cNvPr>
            <p:cNvGrpSpPr/>
            <p:nvPr/>
          </p:nvGrpSpPr>
          <p:grpSpPr>
            <a:xfrm>
              <a:off x="7283455" y="2653735"/>
              <a:ext cx="1197720" cy="329400"/>
              <a:chOff x="7283455" y="2653735"/>
              <a:chExt cx="1197720" cy="3294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26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A8CA52E4-B63C-8D9A-A8FB-A1D9911C20A4}"/>
                      </a:ext>
                    </a:extLst>
                  </p14:cNvPr>
                  <p14:cNvContentPartPr/>
                  <p14:nvPr/>
                </p14:nvContentPartPr>
                <p14:xfrm>
                  <a:off x="7283455" y="2653735"/>
                  <a:ext cx="243000" cy="17280"/>
                </p14:xfrm>
              </p:contentPart>
            </mc:Choice>
            <mc:Fallback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A8CA52E4-B63C-8D9A-A8FB-A1D9911C20A4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7274455" y="2645095"/>
                    <a:ext cx="260640" cy="3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8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2653D5AB-C54A-015C-6E35-FCF31CD07669}"/>
                      </a:ext>
                    </a:extLst>
                  </p14:cNvPr>
                  <p14:cNvContentPartPr/>
                  <p14:nvPr/>
                </p14:nvContentPartPr>
                <p14:xfrm>
                  <a:off x="7417015" y="2676055"/>
                  <a:ext cx="3240" cy="287280"/>
                </p14:xfrm>
              </p:contentPart>
            </mc:Choice>
            <mc:Fallback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2653D5AB-C54A-015C-6E35-FCF31CD07669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7408375" y="2667055"/>
                    <a:ext cx="20880" cy="30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0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D5A7F794-0477-66D8-4D3B-D5AFC6AA8F14}"/>
                      </a:ext>
                    </a:extLst>
                  </p14:cNvPr>
                  <p14:cNvContentPartPr/>
                  <p14:nvPr/>
                </p14:nvContentPartPr>
                <p14:xfrm>
                  <a:off x="7541215" y="2670295"/>
                  <a:ext cx="95760" cy="312840"/>
                </p14:xfrm>
              </p:contentPart>
            </mc:Choice>
            <mc:Fallback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D5A7F794-0477-66D8-4D3B-D5AFC6AA8F14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7532575" y="2661295"/>
                    <a:ext cx="113400" cy="33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2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00C157CF-8AB4-85BD-1CA6-C2AE4B2CE521}"/>
                      </a:ext>
                    </a:extLst>
                  </p14:cNvPr>
                  <p14:cNvContentPartPr/>
                  <p14:nvPr/>
                </p14:nvContentPartPr>
                <p14:xfrm>
                  <a:off x="7657495" y="2729335"/>
                  <a:ext cx="102600" cy="177480"/>
                </p14:xfrm>
              </p:contentPart>
            </mc:Choice>
            <mc:Fallback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00C157CF-8AB4-85BD-1CA6-C2AE4B2CE521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7648855" y="2720695"/>
                    <a:ext cx="12024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4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0B709E7F-C656-EA9D-AAFA-ACBB4FC9B125}"/>
                      </a:ext>
                    </a:extLst>
                  </p14:cNvPr>
                  <p14:cNvContentPartPr/>
                  <p14:nvPr/>
                </p14:nvContentPartPr>
                <p14:xfrm>
                  <a:off x="7805455" y="2701255"/>
                  <a:ext cx="98280" cy="225720"/>
                </p14:xfrm>
              </p:contentPart>
            </mc:Choice>
            <mc:Fallback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0B709E7F-C656-EA9D-AAFA-ACBB4FC9B125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7796815" y="2692255"/>
                    <a:ext cx="115920" cy="24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6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AE49F691-931B-F5F5-7B2F-7BCE51B0C440}"/>
                      </a:ext>
                    </a:extLst>
                  </p14:cNvPr>
                  <p14:cNvContentPartPr/>
                  <p14:nvPr/>
                </p14:nvContentPartPr>
                <p14:xfrm>
                  <a:off x="8084455" y="2661655"/>
                  <a:ext cx="144360" cy="288360"/>
                </p14:xfrm>
              </p:contentPart>
            </mc:Choice>
            <mc:Fallback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AE49F691-931B-F5F5-7B2F-7BCE51B0C440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8075455" y="2653015"/>
                    <a:ext cx="162000" cy="30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8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A48AAEB9-9EFD-81E0-140F-35471282B946}"/>
                      </a:ext>
                    </a:extLst>
                  </p14:cNvPr>
                  <p14:cNvContentPartPr/>
                  <p14:nvPr/>
                </p14:nvContentPartPr>
                <p14:xfrm>
                  <a:off x="8034775" y="2813575"/>
                  <a:ext cx="187200" cy="20160"/>
                </p14:xfrm>
              </p:contentPart>
            </mc:Choice>
            <mc:Fallback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A48AAEB9-9EFD-81E0-140F-35471282B946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8025775" y="2804935"/>
                    <a:ext cx="20484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0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75E36555-B89D-6B3D-9B20-C80ABA0DE9CB}"/>
                      </a:ext>
                    </a:extLst>
                  </p14:cNvPr>
                  <p14:cNvContentPartPr/>
                  <p14:nvPr/>
                </p14:nvContentPartPr>
                <p14:xfrm>
                  <a:off x="8351935" y="2692615"/>
                  <a:ext cx="129240" cy="239760"/>
                </p14:xfrm>
              </p:contentPart>
            </mc:Choice>
            <mc:Fallback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75E36555-B89D-6B3D-9B20-C80ABA0DE9CB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8342935" y="2683975"/>
                    <a:ext cx="146880" cy="257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E49CB98-379B-93B3-317C-05D792BEE1FF}"/>
                    </a:ext>
                  </a:extLst>
                </p14:cNvPr>
                <p14:cNvContentPartPr/>
                <p14:nvPr/>
              </p14:nvContentPartPr>
              <p14:xfrm>
                <a:off x="8676655" y="2650495"/>
                <a:ext cx="94320" cy="3632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E49CB98-379B-93B3-317C-05D792BEE1F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667655" y="2641855"/>
                  <a:ext cx="111960" cy="3808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A2E22195-F668-514E-B65F-5ED16221BA37}"/>
                </a:ext>
              </a:extLst>
            </p:cNvPr>
            <p:cNvGrpSpPr/>
            <p:nvPr/>
          </p:nvGrpSpPr>
          <p:grpSpPr>
            <a:xfrm>
              <a:off x="8814535" y="2628175"/>
              <a:ext cx="997200" cy="494280"/>
              <a:chOff x="8814535" y="2628175"/>
              <a:chExt cx="997200" cy="494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44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3FC19BDE-8E52-575E-4E86-9F9C3FB879EB}"/>
                      </a:ext>
                    </a:extLst>
                  </p14:cNvPr>
                  <p14:cNvContentPartPr/>
                  <p14:nvPr/>
                </p14:nvContentPartPr>
                <p14:xfrm>
                  <a:off x="8814535" y="2628175"/>
                  <a:ext cx="250200" cy="333000"/>
                </p14:xfrm>
              </p:contentPart>
            </mc:Choice>
            <mc:Fallback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3FC19BDE-8E52-575E-4E86-9F9C3FB879EB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8805535" y="2619175"/>
                    <a:ext cx="267840" cy="35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6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4439773D-24BD-73D4-B260-C4A697969B2F}"/>
                      </a:ext>
                    </a:extLst>
                  </p14:cNvPr>
                  <p14:cNvContentPartPr/>
                  <p14:nvPr/>
                </p14:nvContentPartPr>
                <p14:xfrm>
                  <a:off x="9047095" y="2718175"/>
                  <a:ext cx="134280" cy="404280"/>
                </p14:xfrm>
              </p:contentPart>
            </mc:Choice>
            <mc:Fallback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4439773D-24BD-73D4-B260-C4A697969B2F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9038455" y="2709175"/>
                    <a:ext cx="151920" cy="42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8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2E5D85FE-8CD6-5E56-F1A0-9A6821B9A7F0}"/>
                      </a:ext>
                    </a:extLst>
                  </p14:cNvPr>
                  <p14:cNvContentPartPr/>
                  <p14:nvPr/>
                </p14:nvContentPartPr>
                <p14:xfrm>
                  <a:off x="9268495" y="2782975"/>
                  <a:ext cx="123480" cy="200160"/>
                </p14:xfrm>
              </p:contentPart>
            </mc:Choice>
            <mc:Fallback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2E5D85FE-8CD6-5E56-F1A0-9A6821B9A7F0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9259495" y="2773975"/>
                    <a:ext cx="14112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0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27521333-0565-90D5-8313-77A89867A613}"/>
                      </a:ext>
                    </a:extLst>
                  </p14:cNvPr>
                  <p14:cNvContentPartPr/>
                  <p14:nvPr/>
                </p14:nvContentPartPr>
                <p14:xfrm>
                  <a:off x="9433015" y="2692615"/>
                  <a:ext cx="192240" cy="152280"/>
                </p14:xfrm>
              </p:contentPart>
            </mc:Choice>
            <mc:Fallback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27521333-0565-90D5-8313-77A89867A613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9424015" y="2683975"/>
                    <a:ext cx="209880" cy="16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2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65062C68-BA86-BBAA-AA9B-DB3507C42FAF}"/>
                      </a:ext>
                    </a:extLst>
                  </p14:cNvPr>
                  <p14:cNvContentPartPr/>
                  <p14:nvPr/>
                </p14:nvContentPartPr>
                <p14:xfrm>
                  <a:off x="9691495" y="2656255"/>
                  <a:ext cx="120240" cy="318240"/>
                </p14:xfrm>
              </p:contentPart>
            </mc:Choice>
            <mc:Fallback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65062C68-BA86-BBAA-AA9B-DB3507C42FAF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9682855" y="2647255"/>
                    <a:ext cx="137880" cy="335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57068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D5B75F-B17A-97FA-B475-0605E2F7E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60" y="1773016"/>
            <a:ext cx="9441043" cy="45089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4FAD862-D842-880F-EDD5-983C73D92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08" y="255118"/>
            <a:ext cx="11542184" cy="151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41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</Words>
  <Application>Microsoft Office PowerPoint</Application>
  <PresentationFormat>Widescreen</PresentationFormat>
  <Paragraphs>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NimbusRomNo9L-Medi</vt:lpstr>
      <vt:lpstr>Aptos</vt:lpstr>
      <vt:lpstr>Aptos Display</vt:lpstr>
      <vt:lpstr>Arial</vt:lpstr>
      <vt:lpstr>Office Theme</vt:lpstr>
      <vt:lpstr>Algorithmen und Datenstrukturen Übungsblatt 4: Komplexität / Wiederholung von Baumstruktur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Bäume</vt:lpstr>
      <vt:lpstr>PowerPoint Presentation</vt:lpstr>
      <vt:lpstr> Baumtraversierungen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Wang, Erya</dc:creator>
  <cp:lastModifiedBy>Wang, Erya</cp:lastModifiedBy>
  <cp:revision>2</cp:revision>
  <dcterms:created xsi:type="dcterms:W3CDTF">2025-05-29T13:20:51Z</dcterms:created>
  <dcterms:modified xsi:type="dcterms:W3CDTF">2025-05-30T07:27:05Z</dcterms:modified>
</cp:coreProperties>
</file>